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 id="2147483673" r:id="rId2"/>
    <p:sldMasterId id="2147483698" r:id="rId3"/>
    <p:sldMasterId id="2147483713" r:id="rId4"/>
    <p:sldMasterId id="2147483745" r:id="rId5"/>
    <p:sldMasterId id="2147483770" r:id="rId6"/>
    <p:sldMasterId id="2147483790" r:id="rId7"/>
  </p:sldMasterIdLst>
  <p:notesMasterIdLst>
    <p:notesMasterId r:id="rId80"/>
  </p:notesMasterIdLst>
  <p:handoutMasterIdLst>
    <p:handoutMasterId r:id="rId81"/>
  </p:handoutMasterIdLst>
  <p:sldIdLst>
    <p:sldId id="2043" r:id="rId8"/>
    <p:sldId id="278" r:id="rId9"/>
    <p:sldId id="2046" r:id="rId10"/>
    <p:sldId id="301" r:id="rId11"/>
    <p:sldId id="310" r:id="rId12"/>
    <p:sldId id="311" r:id="rId13"/>
    <p:sldId id="2079" r:id="rId14"/>
    <p:sldId id="2105" r:id="rId15"/>
    <p:sldId id="2054" r:id="rId16"/>
    <p:sldId id="287" r:id="rId17"/>
    <p:sldId id="2116" r:id="rId18"/>
    <p:sldId id="2115" r:id="rId19"/>
    <p:sldId id="2117" r:id="rId20"/>
    <p:sldId id="2060" r:id="rId21"/>
    <p:sldId id="2061" r:id="rId22"/>
    <p:sldId id="2062" r:id="rId23"/>
    <p:sldId id="2063" r:id="rId24"/>
    <p:sldId id="2064" r:id="rId25"/>
    <p:sldId id="2121" r:id="rId26"/>
    <p:sldId id="2051" r:id="rId27"/>
    <p:sldId id="2071" r:id="rId28"/>
    <p:sldId id="2072" r:id="rId29"/>
    <p:sldId id="2074" r:id="rId30"/>
    <p:sldId id="2073" r:id="rId31"/>
    <p:sldId id="2078" r:id="rId32"/>
    <p:sldId id="2119" r:id="rId33"/>
    <p:sldId id="2052" r:id="rId34"/>
    <p:sldId id="2099" r:id="rId35"/>
    <p:sldId id="2100" r:id="rId36"/>
    <p:sldId id="259" r:id="rId37"/>
    <p:sldId id="2066" r:id="rId38"/>
    <p:sldId id="2094" r:id="rId39"/>
    <p:sldId id="2095" r:id="rId40"/>
    <p:sldId id="2096" r:id="rId41"/>
    <p:sldId id="2097" r:id="rId42"/>
    <p:sldId id="2098" r:id="rId43"/>
    <p:sldId id="2101" r:id="rId44"/>
    <p:sldId id="2053" r:id="rId45"/>
    <p:sldId id="2067" r:id="rId46"/>
    <p:sldId id="289" r:id="rId47"/>
    <p:sldId id="2108" r:id="rId48"/>
    <p:sldId id="2107" r:id="rId49"/>
    <p:sldId id="2090" r:id="rId50"/>
    <p:sldId id="2112" r:id="rId51"/>
    <p:sldId id="2111" r:id="rId52"/>
    <p:sldId id="2110" r:id="rId53"/>
    <p:sldId id="2114" r:id="rId54"/>
    <p:sldId id="2122" r:id="rId55"/>
    <p:sldId id="2106" r:id="rId56"/>
    <p:sldId id="2092" r:id="rId57"/>
    <p:sldId id="2093" r:id="rId58"/>
    <p:sldId id="2089" r:id="rId59"/>
    <p:sldId id="2055" r:id="rId60"/>
    <p:sldId id="2068" r:id="rId61"/>
    <p:sldId id="2080" r:id="rId62"/>
    <p:sldId id="2081" r:id="rId63"/>
    <p:sldId id="2082" r:id="rId64"/>
    <p:sldId id="2084" r:id="rId65"/>
    <p:sldId id="2083" r:id="rId66"/>
    <p:sldId id="2056" r:id="rId67"/>
    <p:sldId id="2069" r:id="rId68"/>
    <p:sldId id="2075" r:id="rId69"/>
    <p:sldId id="2104" r:id="rId70"/>
    <p:sldId id="2076" r:id="rId71"/>
    <p:sldId id="318" r:id="rId72"/>
    <p:sldId id="2077" r:id="rId73"/>
    <p:sldId id="2085" r:id="rId74"/>
    <p:sldId id="319" r:id="rId75"/>
    <p:sldId id="2088" r:id="rId76"/>
    <p:sldId id="2057" r:id="rId77"/>
    <p:sldId id="2070" r:id="rId78"/>
    <p:sldId id="312" r:id="rId7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0514019" initials="8" lastIdx="3" clrIdx="0">
    <p:extLst>
      <p:ext uri="{19B8F6BF-5375-455C-9EA6-DF929625EA0E}">
        <p15:presenceInfo xmlns:p15="http://schemas.microsoft.com/office/powerpoint/2012/main" userId="8051401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AE59"/>
    <a:srgbClr val="CDA874"/>
    <a:srgbClr val="595959"/>
    <a:srgbClr val="EFE3DC"/>
    <a:srgbClr val="FFCC00"/>
    <a:srgbClr val="6A2785"/>
    <a:srgbClr val="72527F"/>
    <a:srgbClr val="8731A9"/>
    <a:srgbClr val="CFFDF3"/>
    <a:srgbClr val="E17D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87406" autoAdjust="0"/>
  </p:normalViewPr>
  <p:slideViewPr>
    <p:cSldViewPr snapToGrid="0">
      <p:cViewPr varScale="1">
        <p:scale>
          <a:sx n="71" d="100"/>
          <a:sy n="71" d="100"/>
        </p:scale>
        <p:origin x="950" y="62"/>
      </p:cViewPr>
      <p:guideLst/>
    </p:cSldViewPr>
  </p:slideViewPr>
  <p:notesTextViewPr>
    <p:cViewPr>
      <p:scale>
        <a:sx n="1" d="1"/>
        <a:sy n="1" d="1"/>
      </p:scale>
      <p:origin x="0" y="0"/>
    </p:cViewPr>
  </p:notesTextViewPr>
  <p:sorterViewPr>
    <p:cViewPr>
      <p:scale>
        <a:sx n="100" d="100"/>
        <a:sy n="100" d="100"/>
      </p:scale>
      <p:origin x="0" y="-1709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commentAuthors" Target="commentAuthors.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plotArea>
    <c:plotVisOnly val="1"/>
    <c:dispBlanksAs val="gap"/>
    <c:showDLblsOverMax val="0"/>
  </c:chart>
  <c:txPr>
    <a:bodyPr/>
    <a:lstStyle/>
    <a:p>
      <a:pPr>
        <a:defRPr sz="1800"/>
      </a:pPr>
      <a:endParaRPr lang="zh-TW"/>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63ADBD-5416-492C-BA7A-1E6F666BE193}" type="doc">
      <dgm:prSet loTypeId="urn:microsoft.com/office/officeart/2005/8/layout/cycle6" loCatId="relationship" qsTypeId="urn:microsoft.com/office/officeart/2005/8/quickstyle/simple3" qsCatId="simple" csTypeId="urn:microsoft.com/office/officeart/2005/8/colors/accent1_2" csCatId="accent1" phldr="1"/>
      <dgm:spPr/>
      <dgm:t>
        <a:bodyPr/>
        <a:lstStyle/>
        <a:p>
          <a:endParaRPr lang="zh-TW" altLang="en-US"/>
        </a:p>
      </dgm:t>
    </dgm:pt>
    <dgm:pt modelId="{A57EF742-2733-4035-9643-D324DB653951}">
      <dgm:prSet phldrT="[文字]" custT="1">
        <dgm:style>
          <a:lnRef idx="3">
            <a:schemeClr val="lt1"/>
          </a:lnRef>
          <a:fillRef idx="1">
            <a:schemeClr val="accent1"/>
          </a:fillRef>
          <a:effectRef idx="1">
            <a:schemeClr val="accent1"/>
          </a:effectRef>
          <a:fontRef idx="minor">
            <a:schemeClr val="lt1"/>
          </a:fontRef>
        </dgm:style>
      </dgm:prSet>
      <dgm:spPr>
        <a:ln/>
      </dgm:spPr>
      <dgm:t>
        <a:bodyPr/>
        <a:lstStyle/>
        <a:p>
          <a:r>
            <a:rPr lang="zh-TW" altLang="en-US" sz="2000" b="1" dirty="0"/>
            <a:t>增肌減脂</a:t>
          </a:r>
        </a:p>
      </dgm:t>
    </dgm:pt>
    <dgm:pt modelId="{B03EF3B2-85C6-4C4F-A174-92FF09EF51B1}" type="parTrans" cxnId="{BC0DC7B1-9C5F-45EB-9528-EBFB3472F649}">
      <dgm:prSet/>
      <dgm:spPr/>
      <dgm:t>
        <a:bodyPr/>
        <a:lstStyle/>
        <a:p>
          <a:endParaRPr lang="zh-TW" altLang="en-US" sz="2000"/>
        </a:p>
      </dgm:t>
    </dgm:pt>
    <dgm:pt modelId="{D2B382FD-267F-4004-BC7B-3D1456CA6C2A}" type="sibTrans" cxnId="{BC0DC7B1-9C5F-45EB-9528-EBFB3472F649}">
      <dgm:prSet/>
      <dgm:spPr/>
      <dgm:t>
        <a:bodyPr/>
        <a:lstStyle/>
        <a:p>
          <a:endParaRPr lang="zh-TW" altLang="en-US" sz="2000"/>
        </a:p>
      </dgm:t>
    </dgm:pt>
    <dgm:pt modelId="{6BCF1CBA-7D3A-43FC-AE35-7B051B237026}">
      <dgm:prSet phldrT="[文字]" custT="1">
        <dgm:style>
          <a:lnRef idx="3">
            <a:schemeClr val="lt1"/>
          </a:lnRef>
          <a:fillRef idx="1">
            <a:schemeClr val="accent1"/>
          </a:fillRef>
          <a:effectRef idx="1">
            <a:schemeClr val="accent1"/>
          </a:effectRef>
          <a:fontRef idx="minor">
            <a:schemeClr val="lt1"/>
          </a:fontRef>
        </dgm:style>
      </dgm:prSet>
      <dgm:spPr>
        <a:ln/>
      </dgm:spPr>
      <dgm:t>
        <a:bodyPr/>
        <a:lstStyle/>
        <a:p>
          <a:r>
            <a:rPr lang="zh-TW" altLang="en-US" sz="2000" b="1" dirty="0"/>
            <a:t>美白</a:t>
          </a:r>
        </a:p>
      </dgm:t>
    </dgm:pt>
    <dgm:pt modelId="{91BA50B5-7D31-4CA3-88C4-FC3101889998}" type="parTrans" cxnId="{CF79B037-7293-4E5A-8616-19A140C14126}">
      <dgm:prSet/>
      <dgm:spPr/>
      <dgm:t>
        <a:bodyPr/>
        <a:lstStyle/>
        <a:p>
          <a:endParaRPr lang="zh-TW" altLang="en-US" sz="2000"/>
        </a:p>
      </dgm:t>
    </dgm:pt>
    <dgm:pt modelId="{C508D415-C836-4B1E-AFA3-A31498A63406}" type="sibTrans" cxnId="{CF79B037-7293-4E5A-8616-19A140C14126}">
      <dgm:prSet/>
      <dgm:spPr/>
      <dgm:t>
        <a:bodyPr/>
        <a:lstStyle/>
        <a:p>
          <a:endParaRPr lang="zh-TW" altLang="en-US" sz="2000"/>
        </a:p>
      </dgm:t>
    </dgm:pt>
    <dgm:pt modelId="{0D64BD1D-9545-4DB1-ACAF-FB05FD9EF789}">
      <dgm:prSet phldrT="[文字]" custT="1">
        <dgm:style>
          <a:lnRef idx="3">
            <a:schemeClr val="lt1"/>
          </a:lnRef>
          <a:fillRef idx="1">
            <a:schemeClr val="accent1"/>
          </a:fillRef>
          <a:effectRef idx="1">
            <a:schemeClr val="accent1"/>
          </a:effectRef>
          <a:fontRef idx="minor">
            <a:schemeClr val="lt1"/>
          </a:fontRef>
        </dgm:style>
      </dgm:prSet>
      <dgm:spPr>
        <a:ln/>
      </dgm:spPr>
      <dgm:t>
        <a:bodyPr/>
        <a:lstStyle/>
        <a:p>
          <a:r>
            <a:rPr lang="zh-TW" altLang="en-US" sz="2000" b="1" dirty="0"/>
            <a:t>提神醒腦</a:t>
          </a:r>
        </a:p>
      </dgm:t>
    </dgm:pt>
    <dgm:pt modelId="{4C95C327-E62D-49C6-A86D-66DD8C16A9FC}" type="parTrans" cxnId="{98960690-BCFB-4053-9225-4260F7A5C3C0}">
      <dgm:prSet/>
      <dgm:spPr/>
      <dgm:t>
        <a:bodyPr/>
        <a:lstStyle/>
        <a:p>
          <a:endParaRPr lang="zh-TW" altLang="en-US" sz="2000"/>
        </a:p>
      </dgm:t>
    </dgm:pt>
    <dgm:pt modelId="{752F35B2-8F5F-4483-A148-19791B93D66B}" type="sibTrans" cxnId="{98960690-BCFB-4053-9225-4260F7A5C3C0}">
      <dgm:prSet/>
      <dgm:spPr/>
      <dgm:t>
        <a:bodyPr/>
        <a:lstStyle/>
        <a:p>
          <a:endParaRPr lang="zh-TW" altLang="en-US" sz="2000"/>
        </a:p>
      </dgm:t>
    </dgm:pt>
    <dgm:pt modelId="{5ECD940D-C04B-4DC9-810D-AE8C311EC739}">
      <dgm:prSet phldrT="[文字]" custT="1">
        <dgm:style>
          <a:lnRef idx="3">
            <a:schemeClr val="lt1"/>
          </a:lnRef>
          <a:fillRef idx="1">
            <a:schemeClr val="accent1"/>
          </a:fillRef>
          <a:effectRef idx="1">
            <a:schemeClr val="accent1"/>
          </a:effectRef>
          <a:fontRef idx="minor">
            <a:schemeClr val="lt1"/>
          </a:fontRef>
        </dgm:style>
      </dgm:prSet>
      <dgm:spPr>
        <a:ln/>
      </dgm:spPr>
      <dgm:t>
        <a:bodyPr/>
        <a:lstStyle/>
        <a:p>
          <a:r>
            <a:rPr lang="zh-TW" altLang="en-US" sz="2000" b="1" dirty="0"/>
            <a:t>消除疲勞</a:t>
          </a:r>
        </a:p>
      </dgm:t>
    </dgm:pt>
    <dgm:pt modelId="{02C88D4E-5D8D-4A1E-B982-B1DA27377182}" type="parTrans" cxnId="{F14B2538-2B11-4B9E-B4D3-46A4599971E3}">
      <dgm:prSet/>
      <dgm:spPr/>
      <dgm:t>
        <a:bodyPr/>
        <a:lstStyle/>
        <a:p>
          <a:endParaRPr lang="zh-TW" altLang="en-US" sz="2000"/>
        </a:p>
      </dgm:t>
    </dgm:pt>
    <dgm:pt modelId="{8D4F0F44-BFFA-4A3F-AF59-113347201284}" type="sibTrans" cxnId="{F14B2538-2B11-4B9E-B4D3-46A4599971E3}">
      <dgm:prSet/>
      <dgm:spPr/>
      <dgm:t>
        <a:bodyPr/>
        <a:lstStyle/>
        <a:p>
          <a:endParaRPr lang="zh-TW" altLang="en-US" sz="2000"/>
        </a:p>
      </dgm:t>
    </dgm:pt>
    <dgm:pt modelId="{EE4B1BB6-5991-4C3A-80D5-2F15B6485B3C}">
      <dgm:prSet custT="1">
        <dgm:style>
          <a:lnRef idx="3">
            <a:schemeClr val="lt1"/>
          </a:lnRef>
          <a:fillRef idx="1">
            <a:schemeClr val="accent1"/>
          </a:fillRef>
          <a:effectRef idx="1">
            <a:schemeClr val="accent1"/>
          </a:effectRef>
          <a:fontRef idx="minor">
            <a:schemeClr val="lt1"/>
          </a:fontRef>
        </dgm:style>
      </dgm:prSet>
      <dgm:spPr>
        <a:ln/>
      </dgm:spPr>
      <dgm:t>
        <a:bodyPr/>
        <a:lstStyle/>
        <a:p>
          <a:r>
            <a:rPr lang="zh-TW" altLang="en-US" sz="2000" b="1" dirty="0"/>
            <a:t>護眼</a:t>
          </a:r>
        </a:p>
      </dgm:t>
    </dgm:pt>
    <dgm:pt modelId="{8863C02D-8EF2-4864-86EE-AA778C991DC8}" type="parTrans" cxnId="{A84FFA49-A88E-457F-B2DC-C8878719F237}">
      <dgm:prSet/>
      <dgm:spPr/>
      <dgm:t>
        <a:bodyPr/>
        <a:lstStyle/>
        <a:p>
          <a:endParaRPr lang="zh-TW" altLang="en-US" sz="2000"/>
        </a:p>
      </dgm:t>
    </dgm:pt>
    <dgm:pt modelId="{390E6AAA-25CB-4661-AD58-6A32B65A906A}" type="sibTrans" cxnId="{A84FFA49-A88E-457F-B2DC-C8878719F237}">
      <dgm:prSet/>
      <dgm:spPr/>
      <dgm:t>
        <a:bodyPr/>
        <a:lstStyle/>
        <a:p>
          <a:endParaRPr lang="zh-TW" altLang="en-US" sz="2000"/>
        </a:p>
      </dgm:t>
    </dgm:pt>
    <dgm:pt modelId="{B89E14DF-C159-40BC-BA96-AF577CC078E2}" type="pres">
      <dgm:prSet presAssocID="{5363ADBD-5416-492C-BA7A-1E6F666BE193}" presName="cycle" presStyleCnt="0">
        <dgm:presLayoutVars>
          <dgm:dir/>
          <dgm:resizeHandles val="exact"/>
        </dgm:presLayoutVars>
      </dgm:prSet>
      <dgm:spPr/>
    </dgm:pt>
    <dgm:pt modelId="{321FAB58-92D1-41ED-B1B4-5EE4FA0AE1F2}" type="pres">
      <dgm:prSet presAssocID="{A57EF742-2733-4035-9643-D324DB653951}" presName="node" presStyleLbl="node1" presStyleIdx="0" presStyleCnt="5" custRadScaleRad="100019" custRadScaleInc="4704">
        <dgm:presLayoutVars>
          <dgm:bulletEnabled val="1"/>
        </dgm:presLayoutVars>
      </dgm:prSet>
      <dgm:spPr/>
    </dgm:pt>
    <dgm:pt modelId="{D87402ED-3FF4-4C41-AFFA-148EF3AA71BD}" type="pres">
      <dgm:prSet presAssocID="{A57EF742-2733-4035-9643-D324DB653951}" presName="spNode" presStyleCnt="0"/>
      <dgm:spPr/>
    </dgm:pt>
    <dgm:pt modelId="{B807057D-02B3-4083-8686-CDF72337723B}" type="pres">
      <dgm:prSet presAssocID="{D2B382FD-267F-4004-BC7B-3D1456CA6C2A}" presName="sibTrans" presStyleLbl="sibTrans1D1" presStyleIdx="0" presStyleCnt="5"/>
      <dgm:spPr/>
    </dgm:pt>
    <dgm:pt modelId="{3D0877F8-F641-4E03-A020-1D8F83C7CCD9}" type="pres">
      <dgm:prSet presAssocID="{6BCF1CBA-7D3A-43FC-AE35-7B051B237026}" presName="node" presStyleLbl="node1" presStyleIdx="1" presStyleCnt="5">
        <dgm:presLayoutVars>
          <dgm:bulletEnabled val="1"/>
        </dgm:presLayoutVars>
      </dgm:prSet>
      <dgm:spPr/>
    </dgm:pt>
    <dgm:pt modelId="{FB384153-8042-47F8-AE2F-F2BB16D210BA}" type="pres">
      <dgm:prSet presAssocID="{6BCF1CBA-7D3A-43FC-AE35-7B051B237026}" presName="spNode" presStyleCnt="0"/>
      <dgm:spPr/>
    </dgm:pt>
    <dgm:pt modelId="{DE931810-8931-4FB7-833C-3EE8C29D3742}" type="pres">
      <dgm:prSet presAssocID="{C508D415-C836-4B1E-AFA3-A31498A63406}" presName="sibTrans" presStyleLbl="sibTrans1D1" presStyleIdx="1" presStyleCnt="5"/>
      <dgm:spPr/>
    </dgm:pt>
    <dgm:pt modelId="{F60A209B-8007-498F-BAA2-896C6C44AFCB}" type="pres">
      <dgm:prSet presAssocID="{0D64BD1D-9545-4DB1-ACAF-FB05FD9EF789}" presName="node" presStyleLbl="node1" presStyleIdx="2" presStyleCnt="5" custRadScaleRad="101171" custRadScaleInc="-3762">
        <dgm:presLayoutVars>
          <dgm:bulletEnabled val="1"/>
        </dgm:presLayoutVars>
      </dgm:prSet>
      <dgm:spPr/>
    </dgm:pt>
    <dgm:pt modelId="{E4FE8AE5-9192-41B5-BFF6-86B49D24FC32}" type="pres">
      <dgm:prSet presAssocID="{0D64BD1D-9545-4DB1-ACAF-FB05FD9EF789}" presName="spNode" presStyleCnt="0"/>
      <dgm:spPr/>
    </dgm:pt>
    <dgm:pt modelId="{505F709B-898B-45F9-9B09-E2B7FD9ADDF8}" type="pres">
      <dgm:prSet presAssocID="{752F35B2-8F5F-4483-A148-19791B93D66B}" presName="sibTrans" presStyleLbl="sibTrans1D1" presStyleIdx="2" presStyleCnt="5"/>
      <dgm:spPr/>
    </dgm:pt>
    <dgm:pt modelId="{3446DF7B-311A-4DFB-B73D-604D560CB4A0}" type="pres">
      <dgm:prSet presAssocID="{5ECD940D-C04B-4DC9-810D-AE8C311EC739}" presName="node" presStyleLbl="node1" presStyleIdx="3" presStyleCnt="5" custRadScaleRad="98855" custRadScaleInc="-3850">
        <dgm:presLayoutVars>
          <dgm:bulletEnabled val="1"/>
        </dgm:presLayoutVars>
      </dgm:prSet>
      <dgm:spPr/>
    </dgm:pt>
    <dgm:pt modelId="{F2648D99-17E0-4764-8E7A-2678186ABB99}" type="pres">
      <dgm:prSet presAssocID="{5ECD940D-C04B-4DC9-810D-AE8C311EC739}" presName="spNode" presStyleCnt="0"/>
      <dgm:spPr/>
    </dgm:pt>
    <dgm:pt modelId="{339382D4-B5E7-4C6E-A26E-9B672681F76F}" type="pres">
      <dgm:prSet presAssocID="{8D4F0F44-BFFA-4A3F-AF59-113347201284}" presName="sibTrans" presStyleLbl="sibTrans1D1" presStyleIdx="3" presStyleCnt="5"/>
      <dgm:spPr/>
    </dgm:pt>
    <dgm:pt modelId="{6C1EB8A3-7AAC-472F-870E-5AA4F222827E}" type="pres">
      <dgm:prSet presAssocID="{EE4B1BB6-5991-4C3A-80D5-2F15B6485B3C}" presName="node" presStyleLbl="node1" presStyleIdx="4" presStyleCnt="5" custRadScaleRad="98128" custRadScaleInc="1481">
        <dgm:presLayoutVars>
          <dgm:bulletEnabled val="1"/>
        </dgm:presLayoutVars>
      </dgm:prSet>
      <dgm:spPr/>
    </dgm:pt>
    <dgm:pt modelId="{ABF018BE-E55A-4545-986C-511FDF051C65}" type="pres">
      <dgm:prSet presAssocID="{EE4B1BB6-5991-4C3A-80D5-2F15B6485B3C}" presName="spNode" presStyleCnt="0"/>
      <dgm:spPr/>
    </dgm:pt>
    <dgm:pt modelId="{DB140E37-DFDC-4C8F-BEF0-6C72690AA80F}" type="pres">
      <dgm:prSet presAssocID="{390E6AAA-25CB-4661-AD58-6A32B65A906A}" presName="sibTrans" presStyleLbl="sibTrans1D1" presStyleIdx="4" presStyleCnt="5"/>
      <dgm:spPr/>
    </dgm:pt>
  </dgm:ptLst>
  <dgm:cxnLst>
    <dgm:cxn modelId="{84D02208-EB5D-44DD-AA29-81EE22E59282}" type="presOf" srcId="{390E6AAA-25CB-4661-AD58-6A32B65A906A}" destId="{DB140E37-DFDC-4C8F-BEF0-6C72690AA80F}" srcOrd="0" destOrd="0" presId="urn:microsoft.com/office/officeart/2005/8/layout/cycle6"/>
    <dgm:cxn modelId="{FE1A711E-8549-441F-9A86-69BBFAD6DA69}" type="presOf" srcId="{5ECD940D-C04B-4DC9-810D-AE8C311EC739}" destId="{3446DF7B-311A-4DFB-B73D-604D560CB4A0}" srcOrd="0" destOrd="0" presId="urn:microsoft.com/office/officeart/2005/8/layout/cycle6"/>
    <dgm:cxn modelId="{CF79B037-7293-4E5A-8616-19A140C14126}" srcId="{5363ADBD-5416-492C-BA7A-1E6F666BE193}" destId="{6BCF1CBA-7D3A-43FC-AE35-7B051B237026}" srcOrd="1" destOrd="0" parTransId="{91BA50B5-7D31-4CA3-88C4-FC3101889998}" sibTransId="{C508D415-C836-4B1E-AFA3-A31498A63406}"/>
    <dgm:cxn modelId="{F14B2538-2B11-4B9E-B4D3-46A4599971E3}" srcId="{5363ADBD-5416-492C-BA7A-1E6F666BE193}" destId="{5ECD940D-C04B-4DC9-810D-AE8C311EC739}" srcOrd="3" destOrd="0" parTransId="{02C88D4E-5D8D-4A1E-B982-B1DA27377182}" sibTransId="{8D4F0F44-BFFA-4A3F-AF59-113347201284}"/>
    <dgm:cxn modelId="{C844DD68-A979-4F74-9537-2CE36B16B90F}" type="presOf" srcId="{C508D415-C836-4B1E-AFA3-A31498A63406}" destId="{DE931810-8931-4FB7-833C-3EE8C29D3742}" srcOrd="0" destOrd="0" presId="urn:microsoft.com/office/officeart/2005/8/layout/cycle6"/>
    <dgm:cxn modelId="{8450EA49-0C43-467E-8ECA-5E4C90647DEC}" type="presOf" srcId="{0D64BD1D-9545-4DB1-ACAF-FB05FD9EF789}" destId="{F60A209B-8007-498F-BAA2-896C6C44AFCB}" srcOrd="0" destOrd="0" presId="urn:microsoft.com/office/officeart/2005/8/layout/cycle6"/>
    <dgm:cxn modelId="{A84FFA49-A88E-457F-B2DC-C8878719F237}" srcId="{5363ADBD-5416-492C-BA7A-1E6F666BE193}" destId="{EE4B1BB6-5991-4C3A-80D5-2F15B6485B3C}" srcOrd="4" destOrd="0" parTransId="{8863C02D-8EF2-4864-86EE-AA778C991DC8}" sibTransId="{390E6AAA-25CB-4661-AD58-6A32B65A906A}"/>
    <dgm:cxn modelId="{59875274-8400-4EDA-BE40-F29857DA7F15}" type="presOf" srcId="{EE4B1BB6-5991-4C3A-80D5-2F15B6485B3C}" destId="{6C1EB8A3-7AAC-472F-870E-5AA4F222827E}" srcOrd="0" destOrd="0" presId="urn:microsoft.com/office/officeart/2005/8/layout/cycle6"/>
    <dgm:cxn modelId="{D65A478F-4731-492B-978A-7CE3CE4D80F6}" type="presOf" srcId="{8D4F0F44-BFFA-4A3F-AF59-113347201284}" destId="{339382D4-B5E7-4C6E-A26E-9B672681F76F}" srcOrd="0" destOrd="0" presId="urn:microsoft.com/office/officeart/2005/8/layout/cycle6"/>
    <dgm:cxn modelId="{98960690-BCFB-4053-9225-4260F7A5C3C0}" srcId="{5363ADBD-5416-492C-BA7A-1E6F666BE193}" destId="{0D64BD1D-9545-4DB1-ACAF-FB05FD9EF789}" srcOrd="2" destOrd="0" parTransId="{4C95C327-E62D-49C6-A86D-66DD8C16A9FC}" sibTransId="{752F35B2-8F5F-4483-A148-19791B93D66B}"/>
    <dgm:cxn modelId="{B9D4CC90-2FCF-41BC-91EE-EC79200A67C4}" type="presOf" srcId="{752F35B2-8F5F-4483-A148-19791B93D66B}" destId="{505F709B-898B-45F9-9B09-E2B7FD9ADDF8}" srcOrd="0" destOrd="0" presId="urn:microsoft.com/office/officeart/2005/8/layout/cycle6"/>
    <dgm:cxn modelId="{25AF5E9F-A657-4D33-9396-A55ED61BB7A4}" type="presOf" srcId="{A57EF742-2733-4035-9643-D324DB653951}" destId="{321FAB58-92D1-41ED-B1B4-5EE4FA0AE1F2}" srcOrd="0" destOrd="0" presId="urn:microsoft.com/office/officeart/2005/8/layout/cycle6"/>
    <dgm:cxn modelId="{BC0DC7B1-9C5F-45EB-9528-EBFB3472F649}" srcId="{5363ADBD-5416-492C-BA7A-1E6F666BE193}" destId="{A57EF742-2733-4035-9643-D324DB653951}" srcOrd="0" destOrd="0" parTransId="{B03EF3B2-85C6-4C4F-A174-92FF09EF51B1}" sibTransId="{D2B382FD-267F-4004-BC7B-3D1456CA6C2A}"/>
    <dgm:cxn modelId="{E35BE8CC-1DC7-420E-B06D-8BC8F46325AD}" type="presOf" srcId="{5363ADBD-5416-492C-BA7A-1E6F666BE193}" destId="{B89E14DF-C159-40BC-BA96-AF577CC078E2}" srcOrd="0" destOrd="0" presId="urn:microsoft.com/office/officeart/2005/8/layout/cycle6"/>
    <dgm:cxn modelId="{CE2AC2E5-E5B6-4E3D-921A-35F0BE02551B}" type="presOf" srcId="{6BCF1CBA-7D3A-43FC-AE35-7B051B237026}" destId="{3D0877F8-F641-4E03-A020-1D8F83C7CCD9}" srcOrd="0" destOrd="0" presId="urn:microsoft.com/office/officeart/2005/8/layout/cycle6"/>
    <dgm:cxn modelId="{8C30E8F4-DF9B-4B9F-84C8-0A321848AAD6}" type="presOf" srcId="{D2B382FD-267F-4004-BC7B-3D1456CA6C2A}" destId="{B807057D-02B3-4083-8686-CDF72337723B}" srcOrd="0" destOrd="0" presId="urn:microsoft.com/office/officeart/2005/8/layout/cycle6"/>
    <dgm:cxn modelId="{949ED84B-2087-4884-B511-C1C347743BC6}" type="presParOf" srcId="{B89E14DF-C159-40BC-BA96-AF577CC078E2}" destId="{321FAB58-92D1-41ED-B1B4-5EE4FA0AE1F2}" srcOrd="0" destOrd="0" presId="urn:microsoft.com/office/officeart/2005/8/layout/cycle6"/>
    <dgm:cxn modelId="{605A02FF-2437-4130-AE05-123BB75E098D}" type="presParOf" srcId="{B89E14DF-C159-40BC-BA96-AF577CC078E2}" destId="{D87402ED-3FF4-4C41-AFFA-148EF3AA71BD}" srcOrd="1" destOrd="0" presId="urn:microsoft.com/office/officeart/2005/8/layout/cycle6"/>
    <dgm:cxn modelId="{CE58EB74-9EEF-48E4-BDA4-1E6A37737729}" type="presParOf" srcId="{B89E14DF-C159-40BC-BA96-AF577CC078E2}" destId="{B807057D-02B3-4083-8686-CDF72337723B}" srcOrd="2" destOrd="0" presId="urn:microsoft.com/office/officeart/2005/8/layout/cycle6"/>
    <dgm:cxn modelId="{62AC74C6-5BBA-404F-B3DF-99A6C418DE1C}" type="presParOf" srcId="{B89E14DF-C159-40BC-BA96-AF577CC078E2}" destId="{3D0877F8-F641-4E03-A020-1D8F83C7CCD9}" srcOrd="3" destOrd="0" presId="urn:microsoft.com/office/officeart/2005/8/layout/cycle6"/>
    <dgm:cxn modelId="{C4EA35D7-CD0E-4347-B6C7-B8D9101342F9}" type="presParOf" srcId="{B89E14DF-C159-40BC-BA96-AF577CC078E2}" destId="{FB384153-8042-47F8-AE2F-F2BB16D210BA}" srcOrd="4" destOrd="0" presId="urn:microsoft.com/office/officeart/2005/8/layout/cycle6"/>
    <dgm:cxn modelId="{ADD88B75-9C26-4F30-A79A-F7FCC09B9BD0}" type="presParOf" srcId="{B89E14DF-C159-40BC-BA96-AF577CC078E2}" destId="{DE931810-8931-4FB7-833C-3EE8C29D3742}" srcOrd="5" destOrd="0" presId="urn:microsoft.com/office/officeart/2005/8/layout/cycle6"/>
    <dgm:cxn modelId="{FC55133F-4453-4C2E-B2A3-2BFB8AF8195D}" type="presParOf" srcId="{B89E14DF-C159-40BC-BA96-AF577CC078E2}" destId="{F60A209B-8007-498F-BAA2-896C6C44AFCB}" srcOrd="6" destOrd="0" presId="urn:microsoft.com/office/officeart/2005/8/layout/cycle6"/>
    <dgm:cxn modelId="{43D5F113-E2AF-46ED-A56B-AAC4A8095A2F}" type="presParOf" srcId="{B89E14DF-C159-40BC-BA96-AF577CC078E2}" destId="{E4FE8AE5-9192-41B5-BFF6-86B49D24FC32}" srcOrd="7" destOrd="0" presId="urn:microsoft.com/office/officeart/2005/8/layout/cycle6"/>
    <dgm:cxn modelId="{7E9CC562-D910-4D39-B5E4-E1D08A6F062D}" type="presParOf" srcId="{B89E14DF-C159-40BC-BA96-AF577CC078E2}" destId="{505F709B-898B-45F9-9B09-E2B7FD9ADDF8}" srcOrd="8" destOrd="0" presId="urn:microsoft.com/office/officeart/2005/8/layout/cycle6"/>
    <dgm:cxn modelId="{571663A2-2440-4A00-A1DB-5D351109C42B}" type="presParOf" srcId="{B89E14DF-C159-40BC-BA96-AF577CC078E2}" destId="{3446DF7B-311A-4DFB-B73D-604D560CB4A0}" srcOrd="9" destOrd="0" presId="urn:microsoft.com/office/officeart/2005/8/layout/cycle6"/>
    <dgm:cxn modelId="{BF5E2345-6A54-40A3-9993-79CBC04D991B}" type="presParOf" srcId="{B89E14DF-C159-40BC-BA96-AF577CC078E2}" destId="{F2648D99-17E0-4764-8E7A-2678186ABB99}" srcOrd="10" destOrd="0" presId="urn:microsoft.com/office/officeart/2005/8/layout/cycle6"/>
    <dgm:cxn modelId="{AECC89E2-1124-48CA-9C42-5844AECBD3C8}" type="presParOf" srcId="{B89E14DF-C159-40BC-BA96-AF577CC078E2}" destId="{339382D4-B5E7-4C6E-A26E-9B672681F76F}" srcOrd="11" destOrd="0" presId="urn:microsoft.com/office/officeart/2005/8/layout/cycle6"/>
    <dgm:cxn modelId="{0F7559CE-8648-44F3-8659-FCF2B7F7DF28}" type="presParOf" srcId="{B89E14DF-C159-40BC-BA96-AF577CC078E2}" destId="{6C1EB8A3-7AAC-472F-870E-5AA4F222827E}" srcOrd="12" destOrd="0" presId="urn:microsoft.com/office/officeart/2005/8/layout/cycle6"/>
    <dgm:cxn modelId="{35678811-F98C-4C4A-A0DA-D54CB3191E5D}" type="presParOf" srcId="{B89E14DF-C159-40BC-BA96-AF577CC078E2}" destId="{ABF018BE-E55A-4545-986C-511FDF051C65}" srcOrd="13" destOrd="0" presId="urn:microsoft.com/office/officeart/2005/8/layout/cycle6"/>
    <dgm:cxn modelId="{B3B84A3B-0FA8-4975-9C21-C3979CECA94D}" type="presParOf" srcId="{B89E14DF-C159-40BC-BA96-AF577CC078E2}" destId="{DB140E37-DFDC-4C8F-BEF0-6C72690AA80F}"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FAB58-92D1-41ED-B1B4-5EE4FA0AE1F2}">
      <dsp:nvSpPr>
        <dsp:cNvPr id="0" name=""/>
        <dsp:cNvSpPr/>
      </dsp:nvSpPr>
      <dsp:spPr>
        <a:xfrm>
          <a:off x="2433142" y="1774"/>
          <a:ext cx="1427630" cy="927959"/>
        </a:xfrm>
        <a:prstGeom prst="roundRect">
          <a:avLst/>
        </a:prstGeom>
        <a:solidFill>
          <a:schemeClr val="accent1"/>
        </a:solidFill>
        <a:ln w="19050" cap="flat" cmpd="sng" algn="ctr">
          <a:solidFill>
            <a:schemeClr val="lt1"/>
          </a:solidFill>
          <a:prstDash val="solid"/>
          <a:miter lim="800000"/>
        </a:ln>
        <a:effectLst/>
        <a:scene3d>
          <a:camera prst="orthographicFront"/>
          <a:lightRig rig="flat" dir="t"/>
        </a:scene3d>
      </dsp:spPr>
      <dsp:style>
        <a:lnRef idx="3">
          <a:schemeClr val="lt1"/>
        </a:lnRef>
        <a:fillRef idx="1">
          <a:schemeClr val="accent1"/>
        </a:fillRef>
        <a:effectRef idx="1">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t>增肌減脂</a:t>
          </a:r>
        </a:p>
      </dsp:txBody>
      <dsp:txXfrm>
        <a:off x="2478441" y="47073"/>
        <a:ext cx="1337032" cy="837361"/>
      </dsp:txXfrm>
    </dsp:sp>
    <dsp:sp modelId="{B807057D-02B3-4083-8686-CDF72337723B}">
      <dsp:nvSpPr>
        <dsp:cNvPr id="0" name=""/>
        <dsp:cNvSpPr/>
      </dsp:nvSpPr>
      <dsp:spPr>
        <a:xfrm>
          <a:off x="1255502" y="465197"/>
          <a:ext cx="3709075" cy="3709075"/>
        </a:xfrm>
        <a:custGeom>
          <a:avLst/>
          <a:gdLst/>
          <a:ahLst/>
          <a:cxnLst/>
          <a:rect l="0" t="0" r="0" b="0"/>
          <a:pathLst>
            <a:path>
              <a:moveTo>
                <a:pt x="2614646" y="162927"/>
              </a:moveTo>
              <a:arcTo wR="1854537" hR="1854537" stAng="17651779" swAng="189037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D0877F8-F641-4E03-A020-1D8F83C7CCD9}">
      <dsp:nvSpPr>
        <dsp:cNvPr id="0" name=""/>
        <dsp:cNvSpPr/>
      </dsp:nvSpPr>
      <dsp:spPr>
        <a:xfrm>
          <a:off x="4160366" y="1283221"/>
          <a:ext cx="1427630" cy="927959"/>
        </a:xfrm>
        <a:prstGeom prst="roundRect">
          <a:avLst/>
        </a:prstGeom>
        <a:solidFill>
          <a:schemeClr val="accent1"/>
        </a:solidFill>
        <a:ln w="19050" cap="flat" cmpd="sng" algn="ctr">
          <a:solidFill>
            <a:schemeClr val="lt1"/>
          </a:solidFill>
          <a:prstDash val="solid"/>
          <a:miter lim="800000"/>
        </a:ln>
        <a:effectLst/>
        <a:scene3d>
          <a:camera prst="orthographicFront"/>
          <a:lightRig rig="flat" dir="t"/>
        </a:scene3d>
      </dsp:spPr>
      <dsp:style>
        <a:lnRef idx="3">
          <a:schemeClr val="lt1"/>
        </a:lnRef>
        <a:fillRef idx="1">
          <a:schemeClr val="accent1"/>
        </a:fillRef>
        <a:effectRef idx="1">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t>美白</a:t>
          </a:r>
        </a:p>
      </dsp:txBody>
      <dsp:txXfrm>
        <a:off x="4205665" y="1328520"/>
        <a:ext cx="1337032" cy="837361"/>
      </dsp:txXfrm>
    </dsp:sp>
    <dsp:sp modelId="{DE931810-8931-4FB7-833C-3EE8C29D3742}">
      <dsp:nvSpPr>
        <dsp:cNvPr id="0" name=""/>
        <dsp:cNvSpPr/>
      </dsp:nvSpPr>
      <dsp:spPr>
        <a:xfrm>
          <a:off x="1258345" y="501732"/>
          <a:ext cx="3709075" cy="3709075"/>
        </a:xfrm>
        <a:custGeom>
          <a:avLst/>
          <a:gdLst/>
          <a:ahLst/>
          <a:cxnLst/>
          <a:rect l="0" t="0" r="0" b="0"/>
          <a:pathLst>
            <a:path>
              <a:moveTo>
                <a:pt x="3704277" y="1721224"/>
              </a:moveTo>
              <a:arcTo wR="1854537" hR="1854537" stAng="21352665" swAng="218412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60A209B-8007-498F-BAA2-896C6C44AFCB}">
      <dsp:nvSpPr>
        <dsp:cNvPr id="0" name=""/>
        <dsp:cNvSpPr/>
      </dsp:nvSpPr>
      <dsp:spPr>
        <a:xfrm>
          <a:off x="3523212" y="3356660"/>
          <a:ext cx="1427630" cy="927959"/>
        </a:xfrm>
        <a:prstGeom prst="roundRect">
          <a:avLst/>
        </a:prstGeom>
        <a:solidFill>
          <a:schemeClr val="accent1"/>
        </a:solidFill>
        <a:ln w="19050" cap="flat" cmpd="sng" algn="ctr">
          <a:solidFill>
            <a:schemeClr val="lt1"/>
          </a:solidFill>
          <a:prstDash val="solid"/>
          <a:miter lim="800000"/>
        </a:ln>
        <a:effectLst/>
        <a:scene3d>
          <a:camera prst="orthographicFront"/>
          <a:lightRig rig="flat" dir="t"/>
        </a:scene3d>
      </dsp:spPr>
      <dsp:style>
        <a:lnRef idx="3">
          <a:schemeClr val="lt1"/>
        </a:lnRef>
        <a:fillRef idx="1">
          <a:schemeClr val="accent1"/>
        </a:fillRef>
        <a:effectRef idx="1">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t>提神醒腦</a:t>
          </a:r>
        </a:p>
      </dsp:txBody>
      <dsp:txXfrm>
        <a:off x="3568511" y="3401959"/>
        <a:ext cx="1337032" cy="837361"/>
      </dsp:txXfrm>
    </dsp:sp>
    <dsp:sp modelId="{505F709B-898B-45F9-9B09-E2B7FD9ADDF8}">
      <dsp:nvSpPr>
        <dsp:cNvPr id="0" name=""/>
        <dsp:cNvSpPr/>
      </dsp:nvSpPr>
      <dsp:spPr>
        <a:xfrm>
          <a:off x="1361687" y="467074"/>
          <a:ext cx="3709075" cy="3709075"/>
        </a:xfrm>
        <a:custGeom>
          <a:avLst/>
          <a:gdLst/>
          <a:ahLst/>
          <a:cxnLst/>
          <a:rect l="0" t="0" r="0" b="0"/>
          <a:pathLst>
            <a:path>
              <a:moveTo>
                <a:pt x="2154096" y="3684722"/>
              </a:moveTo>
              <a:arcTo wR="1854537" hR="1854537" stAng="4842267" swAng="137780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46DF7B-311A-4DFB-B73D-604D560CB4A0}">
      <dsp:nvSpPr>
        <dsp:cNvPr id="0" name=""/>
        <dsp:cNvSpPr/>
      </dsp:nvSpPr>
      <dsp:spPr>
        <a:xfrm>
          <a:off x="1343065" y="3356662"/>
          <a:ext cx="1427630" cy="927959"/>
        </a:xfrm>
        <a:prstGeom prst="roundRect">
          <a:avLst/>
        </a:prstGeom>
        <a:solidFill>
          <a:schemeClr val="accent1"/>
        </a:solidFill>
        <a:ln w="19050" cap="flat" cmpd="sng" algn="ctr">
          <a:solidFill>
            <a:schemeClr val="lt1"/>
          </a:solidFill>
          <a:prstDash val="solid"/>
          <a:miter lim="800000"/>
        </a:ln>
        <a:effectLst/>
        <a:scene3d>
          <a:camera prst="orthographicFront"/>
          <a:lightRig rig="flat" dir="t"/>
        </a:scene3d>
      </dsp:spPr>
      <dsp:style>
        <a:lnRef idx="3">
          <a:schemeClr val="lt1"/>
        </a:lnRef>
        <a:fillRef idx="1">
          <a:schemeClr val="accent1"/>
        </a:fillRef>
        <a:effectRef idx="1">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t>消除疲勞</a:t>
          </a:r>
        </a:p>
      </dsp:txBody>
      <dsp:txXfrm>
        <a:off x="1388364" y="3401961"/>
        <a:ext cx="1337032" cy="837361"/>
      </dsp:txXfrm>
    </dsp:sp>
    <dsp:sp modelId="{339382D4-B5E7-4C6E-A26E-9B672681F76F}">
      <dsp:nvSpPr>
        <dsp:cNvPr id="0" name=""/>
        <dsp:cNvSpPr/>
      </dsp:nvSpPr>
      <dsp:spPr>
        <a:xfrm>
          <a:off x="1289874" y="478213"/>
          <a:ext cx="3709075" cy="3709075"/>
        </a:xfrm>
        <a:custGeom>
          <a:avLst/>
          <a:gdLst/>
          <a:ahLst/>
          <a:cxnLst/>
          <a:rect l="0" t="0" r="0" b="0"/>
          <a:pathLst>
            <a:path>
              <a:moveTo>
                <a:pt x="301767" y="2868546"/>
              </a:moveTo>
              <a:arcTo wR="1854537" hR="1854537" stAng="8811251" swAng="219229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C1EB8A3-7AAC-472F-870E-5AA4F222827E}">
      <dsp:nvSpPr>
        <dsp:cNvPr id="0" name=""/>
        <dsp:cNvSpPr/>
      </dsp:nvSpPr>
      <dsp:spPr>
        <a:xfrm>
          <a:off x="669365" y="1283223"/>
          <a:ext cx="1427630" cy="927959"/>
        </a:xfrm>
        <a:prstGeom prst="roundRect">
          <a:avLst/>
        </a:prstGeom>
        <a:solidFill>
          <a:schemeClr val="accent1"/>
        </a:solidFill>
        <a:ln w="19050" cap="flat" cmpd="sng" algn="ctr">
          <a:solidFill>
            <a:schemeClr val="lt1"/>
          </a:solidFill>
          <a:prstDash val="solid"/>
          <a:miter lim="800000"/>
        </a:ln>
        <a:effectLst/>
        <a:scene3d>
          <a:camera prst="orthographicFront"/>
          <a:lightRig rig="flat" dir="t"/>
        </a:scene3d>
      </dsp:spPr>
      <dsp:style>
        <a:lnRef idx="3">
          <a:schemeClr val="lt1"/>
        </a:lnRef>
        <a:fillRef idx="1">
          <a:schemeClr val="accent1"/>
        </a:fillRef>
        <a:effectRef idx="1">
          <a:schemeClr val="accent1"/>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TW" altLang="en-US" sz="2000" b="1" kern="1200" dirty="0"/>
            <a:t>護眼</a:t>
          </a:r>
        </a:p>
      </dsp:txBody>
      <dsp:txXfrm>
        <a:off x="714664" y="1328522"/>
        <a:ext cx="1337032" cy="837361"/>
      </dsp:txXfrm>
    </dsp:sp>
    <dsp:sp modelId="{DB140E37-DFDC-4C8F-BEF0-6C72690AA80F}">
      <dsp:nvSpPr>
        <dsp:cNvPr id="0" name=""/>
        <dsp:cNvSpPr/>
      </dsp:nvSpPr>
      <dsp:spPr>
        <a:xfrm>
          <a:off x="1314089" y="441382"/>
          <a:ext cx="3709075" cy="3709075"/>
        </a:xfrm>
        <a:custGeom>
          <a:avLst/>
          <a:gdLst/>
          <a:ahLst/>
          <a:cxnLst/>
          <a:rect l="0" t="0" r="0" b="0"/>
          <a:pathLst>
            <a:path>
              <a:moveTo>
                <a:pt x="306780" y="832892"/>
              </a:moveTo>
              <a:arcTo wR="1854537" hR="1854537" stAng="12805682" swAng="197258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1A964585-C03D-4D60-8DD0-C55E27B989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D863A168-6C1A-44D9-91C4-B568D832E6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FDE834-2350-4E6B-895F-E284FD9D315C}" type="datetimeFigureOut">
              <a:rPr lang="zh-TW" altLang="en-US" smtClean="0"/>
              <a:t>2021/5/23</a:t>
            </a:fld>
            <a:endParaRPr lang="zh-TW" altLang="en-US"/>
          </a:p>
        </p:txBody>
      </p:sp>
      <p:sp>
        <p:nvSpPr>
          <p:cNvPr id="4" name="頁尾版面配置區 3">
            <a:extLst>
              <a:ext uri="{FF2B5EF4-FFF2-40B4-BE49-F238E27FC236}">
                <a16:creationId xmlns:a16="http://schemas.microsoft.com/office/drawing/2014/main" id="{1385F7F9-C91E-4F27-BB07-BD4F77A32A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D1C2A55C-0DD4-40FF-B711-B3146A5D60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B6F084-9414-4FB5-BB60-0D0F05BE6910}" type="slidenum">
              <a:rPr lang="zh-TW" altLang="en-US" smtClean="0"/>
              <a:t>‹#›</a:t>
            </a:fld>
            <a:endParaRPr lang="zh-TW" altLang="en-US"/>
          </a:p>
        </p:txBody>
      </p:sp>
    </p:spTree>
    <p:extLst>
      <p:ext uri="{BB962C8B-B14F-4D97-AF65-F5344CB8AC3E}">
        <p14:creationId xmlns:p14="http://schemas.microsoft.com/office/powerpoint/2010/main" val="51846573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FAC46-B3FD-49FC-80CE-DBA558FD3A3D}" type="datetimeFigureOut">
              <a:rPr lang="zh-TW" altLang="en-US" smtClean="0"/>
              <a:t>2021/5/23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BAB9-8AAE-42AE-8EED-393468206B8B}" type="slidenum">
              <a:rPr lang="zh-TW" altLang="en-US" smtClean="0"/>
              <a:t>‹#›</a:t>
            </a:fld>
            <a:endParaRPr lang="zh-TW" altLang="en-US"/>
          </a:p>
        </p:txBody>
      </p:sp>
    </p:spTree>
    <p:extLst>
      <p:ext uri="{BB962C8B-B14F-4D97-AF65-F5344CB8AC3E}">
        <p14:creationId xmlns:p14="http://schemas.microsoft.com/office/powerpoint/2010/main" val="417843656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成員工作表</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1</a:t>
            </a:fld>
            <a:endParaRPr lang="zh-TW" altLang="en-US"/>
          </a:p>
        </p:txBody>
      </p:sp>
    </p:spTree>
    <p:extLst>
      <p:ext uri="{BB962C8B-B14F-4D97-AF65-F5344CB8AC3E}">
        <p14:creationId xmlns:p14="http://schemas.microsoft.com/office/powerpoint/2010/main" val="1452754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b="0" i="0" u="none" strike="noStrike" dirty="0">
                <a:solidFill>
                  <a:srgbClr val="000000"/>
                </a:solidFill>
                <a:effectLst/>
                <a:latin typeface="Arial" panose="020B0604020202020204" pitchFamily="34" charset="0"/>
              </a:rPr>
              <a:t>為甚麼選擇</a:t>
            </a:r>
            <a:r>
              <a:rPr lang="en-US" altLang="zh-TW" sz="1800" b="0" i="0" u="none" strike="noStrike" dirty="0">
                <a:solidFill>
                  <a:srgbClr val="000000"/>
                </a:solidFill>
                <a:effectLst/>
                <a:latin typeface="Arial" panose="020B0604020202020204" pitchFamily="34" charset="0"/>
              </a:rPr>
              <a:t>CNN</a:t>
            </a:r>
            <a:r>
              <a:rPr lang="zh-TW" altLang="en-US" sz="1800" b="0" i="0" u="none" strike="noStrike" dirty="0">
                <a:solidFill>
                  <a:srgbClr val="000000"/>
                </a:solidFill>
                <a:effectLst/>
                <a:latin typeface="Arial" panose="020B0604020202020204" pitchFamily="34" charset="0"/>
              </a:rPr>
              <a:t>中的</a:t>
            </a:r>
            <a:r>
              <a:rPr lang="en-US" altLang="zh-TW" sz="1800" b="0" i="0" u="none" strike="noStrike" dirty="0" err="1">
                <a:solidFill>
                  <a:srgbClr val="000000"/>
                </a:solidFill>
                <a:effectLst/>
                <a:latin typeface="Arial" panose="020B0604020202020204" pitchFamily="34" charset="0"/>
              </a:rPr>
              <a:t>resnet</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 </a:t>
            </a:r>
            <a:endParaRPr lang="en-US" altLang="zh-TW" sz="1800" b="0" i="0" u="none" strike="noStrike" dirty="0">
              <a:solidFill>
                <a:srgbClr val="000000"/>
              </a:solidFill>
              <a:effectLst/>
              <a:latin typeface="Arial" panose="020B0604020202020204" pitchFamily="34" charset="0"/>
            </a:endParaRPr>
          </a:p>
          <a:p>
            <a:r>
              <a:rPr lang="zh-TW" altLang="en-US" sz="1800" b="0" i="0" u="none" strike="noStrike" dirty="0">
                <a:solidFill>
                  <a:srgbClr val="000000"/>
                </a:solidFill>
                <a:effectLst/>
                <a:latin typeface="Arial" panose="020B0604020202020204" pitchFamily="34" charset="0"/>
              </a:rPr>
              <a:t>殘差學習，可將特徵強化且保持原來輸入的特性</a:t>
            </a:r>
            <a:endParaRPr lang="en-US" altLang="zh-TW" sz="1800" b="0" i="0" u="none" strike="noStrike" dirty="0">
              <a:solidFill>
                <a:srgbClr val="000000"/>
              </a:solidFill>
              <a:effectLst/>
              <a:latin typeface="Arial" panose="020B0604020202020204" pitchFamily="34" charset="0"/>
            </a:endParaRPr>
          </a:p>
          <a:p>
            <a:r>
              <a:rPr lang="zh-TW" altLang="en-US" sz="1800" b="0" i="0" u="none" strike="noStrike" dirty="0">
                <a:solidFill>
                  <a:srgbClr val="000000"/>
                </a:solidFill>
                <a:effectLst/>
                <a:latin typeface="Arial" panose="020B0604020202020204" pitchFamily="34" charset="0"/>
              </a:rPr>
              <a:t>而在其中選擇</a:t>
            </a:r>
            <a:r>
              <a:rPr lang="en-US" altLang="zh-TW" sz="1800" b="0" i="0" u="none" strike="noStrike" dirty="0">
                <a:solidFill>
                  <a:srgbClr val="000000"/>
                </a:solidFill>
                <a:effectLst/>
                <a:latin typeface="Arial" panose="020B0604020202020204" pitchFamily="34" charset="0"/>
              </a:rPr>
              <a:t>resnet50</a:t>
            </a:r>
            <a:r>
              <a:rPr lang="zh-TW" altLang="en-US" sz="1800" b="0" i="0" u="none" strike="noStrike" dirty="0">
                <a:solidFill>
                  <a:srgbClr val="000000"/>
                </a:solidFill>
                <a:effectLst/>
                <a:latin typeface="Arial" panose="020B0604020202020204" pitchFamily="34" charset="0"/>
              </a:rPr>
              <a:t>的原因是在於他的架構</a:t>
            </a:r>
            <a:r>
              <a:rPr lang="en-US" altLang="zh-TW" sz="1800" b="0" i="0" u="none" strike="noStrike" dirty="0">
                <a:solidFill>
                  <a:srgbClr val="000000"/>
                </a:solidFill>
                <a:effectLst/>
                <a:latin typeface="Arial" panose="020B0604020202020204" pitchFamily="34" charset="0"/>
              </a:rPr>
              <a:t>,</a:t>
            </a:r>
            <a:r>
              <a:rPr lang="zh-TW" altLang="en-US" sz="1800" b="0" i="0" dirty="0">
                <a:solidFill>
                  <a:srgbClr val="666666"/>
                </a:solidFill>
                <a:effectLst/>
                <a:latin typeface="Source Sans Pro" panose="020B0503030403020204" pitchFamily="34" charset="0"/>
              </a:rPr>
              <a:t>目的是減少計算和引數量</a:t>
            </a:r>
            <a:endParaRPr lang="en-US" altLang="zh-TW" sz="1800" b="0" i="0" dirty="0">
              <a:solidFill>
                <a:srgbClr val="666666"/>
              </a:solidFill>
              <a:effectLst/>
              <a:latin typeface="Source Sans Pro" panose="020B0503030403020204" pitchFamily="34" charset="0"/>
            </a:endParaRPr>
          </a:p>
          <a:p>
            <a:r>
              <a:rPr lang="zh-TW" altLang="en-US" sz="1800" b="0" i="0" u="none" strike="noStrike" dirty="0">
                <a:solidFill>
                  <a:srgbClr val="000000"/>
                </a:solidFill>
                <a:effectLst/>
                <a:latin typeface="Arial" panose="020B0604020202020204" pitchFamily="34" charset="0"/>
              </a:rPr>
              <a:t>選完模型後</a:t>
            </a:r>
            <a:r>
              <a:rPr lang="en-US" altLang="zh-TW" sz="1800" b="0" i="0" u="none" strike="noStrike" dirty="0">
                <a:solidFill>
                  <a:srgbClr val="000000"/>
                </a:solidFill>
                <a:effectLst/>
                <a:latin typeface="Arial" panose="020B0604020202020204" pitchFamily="34" charset="0"/>
              </a:rPr>
              <a:t>, </a:t>
            </a:r>
            <a:r>
              <a:rPr lang="zh-TW" altLang="en-US" sz="1800" b="0" i="0" u="none" strike="noStrike" dirty="0">
                <a:solidFill>
                  <a:srgbClr val="000000"/>
                </a:solidFill>
                <a:effectLst/>
                <a:latin typeface="Arial" panose="020B0604020202020204" pitchFamily="34" charset="0"/>
              </a:rPr>
              <a:t>準備了</a:t>
            </a:r>
            <a:r>
              <a:rPr lang="en-US" altLang="zh-TW" sz="1800" b="0" i="0" u="none" strike="noStrike" dirty="0">
                <a:solidFill>
                  <a:srgbClr val="000000"/>
                </a:solidFill>
                <a:effectLst/>
                <a:latin typeface="Arial" panose="020B0604020202020204" pitchFamily="34" charset="0"/>
              </a:rPr>
              <a:t>5</a:t>
            </a:r>
            <a:r>
              <a:rPr lang="zh-TW" altLang="en-US" sz="1800" b="0" i="0" u="none" strike="noStrike" dirty="0">
                <a:solidFill>
                  <a:srgbClr val="000000"/>
                </a:solidFill>
                <a:effectLst/>
                <a:latin typeface="Arial" panose="020B0604020202020204" pitchFamily="34" charset="0"/>
              </a:rPr>
              <a:t>種食材類別約</a:t>
            </a:r>
            <a:r>
              <a:rPr lang="en-US" altLang="zh-TW" sz="1800" b="0" i="0" u="none" strike="noStrike" dirty="0">
                <a:solidFill>
                  <a:srgbClr val="000000"/>
                </a:solidFill>
                <a:effectLst/>
                <a:latin typeface="Arial" panose="020B0604020202020204" pitchFamily="34" charset="0"/>
              </a:rPr>
              <a:t>1000</a:t>
            </a:r>
            <a:r>
              <a:rPr lang="zh-TW" altLang="en-US" sz="1800" b="0" i="0" u="none" strike="noStrike" dirty="0">
                <a:solidFill>
                  <a:srgbClr val="000000"/>
                </a:solidFill>
                <a:effectLst/>
                <a:latin typeface="Arial" panose="020B0604020202020204" pitchFamily="34" charset="0"/>
              </a:rPr>
              <a:t>張圖片</a:t>
            </a:r>
            <a:endParaRPr lang="en-US" altLang="zh-TW" sz="1800" b="0" i="0" u="none" strike="noStrike" dirty="0">
              <a:solidFill>
                <a:srgbClr val="000000"/>
              </a:solidFill>
              <a:effectLst/>
              <a:latin typeface="Arial" panose="020B0604020202020204" pitchFamily="34" charset="0"/>
            </a:endParaRP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10</a:t>
            </a:fld>
            <a:endParaRPr lang="zh-TW" altLang="en-US"/>
          </a:p>
        </p:txBody>
      </p:sp>
      <p:sp>
        <p:nvSpPr>
          <p:cNvPr id="5" name="頁尾版面配置區 4">
            <a:extLst>
              <a:ext uri="{FF2B5EF4-FFF2-40B4-BE49-F238E27FC236}">
                <a16:creationId xmlns:a16="http://schemas.microsoft.com/office/drawing/2014/main" id="{975A8318-08D8-4399-B293-4E3F4DD845BA}"/>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53183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262626"/>
                </a:solidFill>
                <a:effectLst/>
                <a:latin typeface="-apple-system"/>
              </a:rPr>
              <a:t>待訓練資料集較小，與預訓練模型資料集相似度較小時。可以凍結模型的前</a:t>
            </a:r>
            <a:r>
              <a:rPr lang="en-US" altLang="zh-TW" b="0" i="0" dirty="0">
                <a:solidFill>
                  <a:srgbClr val="262626"/>
                </a:solidFill>
                <a:effectLst/>
                <a:latin typeface="-apple-system"/>
              </a:rPr>
              <a:t>k</a:t>
            </a:r>
            <a:r>
              <a:rPr lang="zh-TW" altLang="en-US" b="0" i="0" dirty="0">
                <a:solidFill>
                  <a:srgbClr val="262626"/>
                </a:solidFill>
                <a:effectLst/>
                <a:latin typeface="-apple-system"/>
              </a:rPr>
              <a:t>層，重新模型的後</a:t>
            </a:r>
            <a:r>
              <a:rPr lang="en-US" altLang="zh-TW" b="0" i="0" dirty="0">
                <a:solidFill>
                  <a:srgbClr val="262626"/>
                </a:solidFill>
                <a:effectLst/>
                <a:latin typeface="-apple-system"/>
              </a:rPr>
              <a:t>n-k</a:t>
            </a:r>
            <a:r>
              <a:rPr lang="zh-TW" altLang="en-US" b="0" i="0" dirty="0">
                <a:solidFill>
                  <a:srgbClr val="262626"/>
                </a:solidFill>
                <a:effectLst/>
                <a:latin typeface="-apple-system"/>
              </a:rPr>
              <a:t>層。凍結模型的前</a:t>
            </a:r>
            <a:r>
              <a:rPr lang="en-US" altLang="zh-TW" b="0" i="0" dirty="0">
                <a:solidFill>
                  <a:srgbClr val="262626"/>
                </a:solidFill>
                <a:effectLst/>
                <a:latin typeface="-apple-system"/>
              </a:rPr>
              <a:t>k</a:t>
            </a:r>
            <a:r>
              <a:rPr lang="zh-TW" altLang="en-US" b="0" i="0" dirty="0">
                <a:solidFill>
                  <a:srgbClr val="262626"/>
                </a:solidFill>
                <a:effectLst/>
                <a:latin typeface="-apple-system"/>
              </a:rPr>
              <a:t>層，用於彌補資料集較小的問題。</a:t>
            </a:r>
            <a:endParaRPr lang="en-US" altLang="zh-TW" b="0" i="0" dirty="0">
              <a:solidFill>
                <a:srgbClr val="666666"/>
              </a:solidFill>
              <a:effectLst/>
              <a:latin typeface="Source Sans Pro" panose="020B0503030403020204" pitchFamily="34" charset="0"/>
            </a:endParaRP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11</a:t>
            </a:fld>
            <a:endParaRPr lang="zh-TW" altLang="en-US"/>
          </a:p>
        </p:txBody>
      </p:sp>
      <p:sp>
        <p:nvSpPr>
          <p:cNvPr id="5" name="頁尾版面配置區 4">
            <a:extLst>
              <a:ext uri="{FF2B5EF4-FFF2-40B4-BE49-F238E27FC236}">
                <a16:creationId xmlns:a16="http://schemas.microsoft.com/office/drawing/2014/main" id="{26A1C1CE-482C-4D32-8976-FEB5CE53E879}"/>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172012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666666"/>
                </a:solidFill>
                <a:effectLst/>
                <a:latin typeface="Source Sans Pro" panose="020B0503030403020204" pitchFamily="34" charset="0"/>
              </a:rPr>
              <a:t>總體而言並未達到我們理想的目標</a:t>
            </a:r>
            <a:endParaRPr lang="en-US" altLang="zh-TW" b="0" i="0" dirty="0">
              <a:solidFill>
                <a:srgbClr val="666666"/>
              </a:solidFill>
              <a:effectLst/>
              <a:latin typeface="Source Sans Pro" panose="020B0503030403020204" pitchFamily="34" charset="0"/>
            </a:endParaRP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12</a:t>
            </a:fld>
            <a:endParaRPr lang="zh-TW" altLang="en-US"/>
          </a:p>
        </p:txBody>
      </p:sp>
      <p:sp>
        <p:nvSpPr>
          <p:cNvPr id="5" name="頁尾版面配置區 4">
            <a:extLst>
              <a:ext uri="{FF2B5EF4-FFF2-40B4-BE49-F238E27FC236}">
                <a16:creationId xmlns:a16="http://schemas.microsoft.com/office/drawing/2014/main" id="{5D3E2828-A0E1-4648-99B6-34B2CB6F7113}"/>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406150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Ｏｐｅｎ　Ｉｍａｇｅｓ提供的Ｄａｔａ圖片，已經標記好食材</a:t>
            </a:r>
            <a:endParaRPr lang="en-US" altLang="zh-TW" dirty="0"/>
          </a:p>
          <a:p>
            <a:r>
              <a:rPr lang="zh-TW" altLang="en-US" dirty="0"/>
              <a:t>並使用ＯＩＤｖ４這個工具將ｏｐｅｎ　ｉｍａｇｅｓ需要的類別的圖片與ｌａｂｅｌ下載下來</a:t>
            </a: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13</a:t>
            </a:fld>
            <a:endParaRPr lang="zh-TW" altLang="en-US"/>
          </a:p>
        </p:txBody>
      </p:sp>
      <p:sp>
        <p:nvSpPr>
          <p:cNvPr id="5" name="頁尾版面配置區 4">
            <a:extLst>
              <a:ext uri="{FF2B5EF4-FFF2-40B4-BE49-F238E27FC236}">
                <a16:creationId xmlns:a16="http://schemas.microsoft.com/office/drawing/2014/main" id="{A4FA5F77-EF21-4863-9917-D27828B56E09}"/>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3264124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去除較為雜亂，或是主食材佔整體比例較小的圖片</a:t>
            </a:r>
            <a:endParaRPr lang="en-US" altLang="zh-TW" dirty="0"/>
          </a:p>
          <a:p>
            <a:endParaRPr lang="en-US" altLang="zh-TW" dirty="0"/>
          </a:p>
          <a:p>
            <a:r>
              <a:rPr lang="zh-TW" altLang="en-US" dirty="0"/>
              <a:t>步驟</a:t>
            </a: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14</a:t>
            </a:fld>
            <a:endParaRPr lang="zh-TW" altLang="en-US"/>
          </a:p>
        </p:txBody>
      </p:sp>
      <p:sp>
        <p:nvSpPr>
          <p:cNvPr id="5" name="頁尾版面配置區 4">
            <a:extLst>
              <a:ext uri="{FF2B5EF4-FFF2-40B4-BE49-F238E27FC236}">
                <a16:creationId xmlns:a16="http://schemas.microsoft.com/office/drawing/2014/main" id="{FA455D19-0F94-41D7-8CDF-77CE11061DC1}"/>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1231036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GPU</a:t>
            </a:r>
            <a:r>
              <a:rPr lang="zh-TW" altLang="en-US" dirty="0"/>
              <a:t>的記憶體不夠</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15</a:t>
            </a:fld>
            <a:endParaRPr lang="zh-TW" altLang="en-US"/>
          </a:p>
        </p:txBody>
      </p:sp>
    </p:spTree>
    <p:extLst>
      <p:ext uri="{BB962C8B-B14F-4D97-AF65-F5344CB8AC3E}">
        <p14:creationId xmlns:p14="http://schemas.microsoft.com/office/powerpoint/2010/main" val="3778949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err="1">
                <a:solidFill>
                  <a:srgbClr val="333333"/>
                </a:solidFill>
                <a:effectLst/>
                <a:latin typeface="-apple-system"/>
              </a:rPr>
              <a:t>subdivisons</a:t>
            </a:r>
            <a:r>
              <a:rPr lang="zh-TW" altLang="en-US" b="0" i="0" dirty="0">
                <a:solidFill>
                  <a:srgbClr val="333333"/>
                </a:solidFill>
                <a:effectLst/>
                <a:latin typeface="-apple-system"/>
              </a:rPr>
              <a:t>主要是設定</a:t>
            </a:r>
            <a:r>
              <a:rPr lang="en-US" altLang="zh-TW" b="0" i="0" dirty="0">
                <a:solidFill>
                  <a:srgbClr val="333333"/>
                </a:solidFill>
                <a:effectLst/>
                <a:latin typeface="-apple-system"/>
              </a:rPr>
              <a:t>mini-batch</a:t>
            </a:r>
            <a:r>
              <a:rPr lang="zh-TW" altLang="en-US" b="0" i="0" dirty="0">
                <a:solidFill>
                  <a:srgbClr val="333333"/>
                </a:solidFill>
                <a:effectLst/>
                <a:latin typeface="-apple-system"/>
              </a:rPr>
              <a:t>的數量，所以</a:t>
            </a:r>
            <a:r>
              <a:rPr lang="en-US" altLang="zh-TW" b="0" i="0" dirty="0" err="1">
                <a:solidFill>
                  <a:srgbClr val="333333"/>
                </a:solidFill>
                <a:effectLst/>
                <a:latin typeface="-apple-system"/>
              </a:rPr>
              <a:t>subdivisons</a:t>
            </a:r>
            <a:r>
              <a:rPr lang="zh-TW" altLang="en-US" b="0" i="0" dirty="0">
                <a:solidFill>
                  <a:srgbClr val="333333"/>
                </a:solidFill>
                <a:effectLst/>
                <a:latin typeface="-apple-system"/>
              </a:rPr>
              <a:t>值設定愈大，對於</a:t>
            </a:r>
            <a:r>
              <a:rPr lang="en-US" altLang="zh-TW" b="0" i="0" dirty="0">
                <a:solidFill>
                  <a:srgbClr val="333333"/>
                </a:solidFill>
                <a:effectLst/>
                <a:latin typeface="-apple-system"/>
              </a:rPr>
              <a:t>GPU</a:t>
            </a:r>
            <a:r>
              <a:rPr lang="zh-TW" altLang="en-US" b="0" i="0" dirty="0">
                <a:solidFill>
                  <a:srgbClr val="333333"/>
                </a:solidFill>
                <a:effectLst/>
                <a:latin typeface="-apple-system"/>
              </a:rPr>
              <a:t>記憶體負擔就會愈小。</a:t>
            </a:r>
            <a:endParaRPr lang="zh-TW" altLang="en-US" dirty="0"/>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16</a:t>
            </a:fld>
            <a:endParaRPr lang="zh-TW" altLang="en-US"/>
          </a:p>
        </p:txBody>
      </p:sp>
      <p:sp>
        <p:nvSpPr>
          <p:cNvPr id="5" name="頁尾版面配置區 4">
            <a:extLst>
              <a:ext uri="{FF2B5EF4-FFF2-40B4-BE49-F238E27FC236}">
                <a16:creationId xmlns:a16="http://schemas.microsoft.com/office/drawing/2014/main" id="{7CB68ED5-7F72-4904-A4A7-AED39EC272A3}"/>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2680485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17</a:t>
            </a:fld>
            <a:endParaRPr lang="zh-TW" altLang="en-US"/>
          </a:p>
        </p:txBody>
      </p:sp>
    </p:spTree>
    <p:extLst>
      <p:ext uri="{BB962C8B-B14F-4D97-AF65-F5344CB8AC3E}">
        <p14:creationId xmlns:p14="http://schemas.microsoft.com/office/powerpoint/2010/main" val="1784367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綜合以上結果來看</a:t>
            </a:r>
            <a:endParaRPr lang="en-US" altLang="zh-TW" dirty="0"/>
          </a:p>
          <a:p>
            <a:r>
              <a:rPr lang="zh-TW" altLang="en-US" dirty="0"/>
              <a:t>偵測速度即時 以及 辨識率高</a:t>
            </a:r>
            <a:endParaRPr lang="en-US" altLang="zh-TW" dirty="0"/>
          </a:p>
          <a:p>
            <a:r>
              <a:rPr lang="zh-TW" altLang="en-US" dirty="0"/>
              <a:t>最後決定使用</a:t>
            </a:r>
            <a:r>
              <a:rPr lang="en-US" altLang="zh-TW" dirty="0"/>
              <a:t>yolov4-tiny</a:t>
            </a:r>
            <a:r>
              <a:rPr lang="zh-TW" altLang="en-US" dirty="0"/>
              <a:t>的模型</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35717A8-5E97-4008-ACCA-368F7C3B494D}"/>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08804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21</a:t>
            </a:fld>
            <a:endParaRPr lang="zh-TW" altLang="en-US"/>
          </a:p>
        </p:txBody>
      </p:sp>
    </p:spTree>
    <p:extLst>
      <p:ext uri="{BB962C8B-B14F-4D97-AF65-F5344CB8AC3E}">
        <p14:creationId xmlns:p14="http://schemas.microsoft.com/office/powerpoint/2010/main" val="2561624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我們的專題主要是做食譜推薦</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2</a:t>
            </a:fld>
            <a:endParaRPr lang="zh-TW" altLang="en-US"/>
          </a:p>
        </p:txBody>
      </p:sp>
    </p:spTree>
    <p:extLst>
      <p:ext uri="{BB962C8B-B14F-4D97-AF65-F5344CB8AC3E}">
        <p14:creationId xmlns:p14="http://schemas.microsoft.com/office/powerpoint/2010/main" val="1333468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由於</a:t>
            </a:r>
            <a:r>
              <a:rPr lang="en-US" altLang="zh-TW" dirty="0" err="1"/>
              <a:t>mongoDB</a:t>
            </a:r>
            <a:r>
              <a:rPr lang="en-US" altLang="zh-TW" dirty="0"/>
              <a:t> </a:t>
            </a:r>
            <a:r>
              <a:rPr lang="zh-TW" altLang="en-US" dirty="0"/>
              <a:t>較為彈性以及易於擴展</a:t>
            </a:r>
            <a:endParaRPr lang="en-US" altLang="zh-TW" dirty="0"/>
          </a:p>
          <a:p>
            <a:r>
              <a:rPr lang="zh-TW" altLang="en-US" dirty="0"/>
              <a:t>避免網路問題導致爬蟲中斷造成資料遺失，我們採取每爬取</a:t>
            </a:r>
            <a:r>
              <a:rPr lang="en-US" altLang="zh-TW" dirty="0"/>
              <a:t>3</a:t>
            </a:r>
            <a:r>
              <a:rPr lang="zh-TW" altLang="en-US" dirty="0"/>
              <a:t>頁資料就儲存在</a:t>
            </a:r>
            <a:r>
              <a:rPr lang="en-US" altLang="zh-TW" dirty="0"/>
              <a:t>MongoDB</a:t>
            </a:r>
            <a:r>
              <a:rPr lang="zh-TW" altLang="en-US" dirty="0"/>
              <a:t>，</a:t>
            </a:r>
            <a:endParaRPr lang="en-US" altLang="zh-TW" dirty="0"/>
          </a:p>
          <a:p>
            <a:r>
              <a:rPr lang="zh-TW" altLang="en-US" dirty="0"/>
              <a:t>並在本地端也進行檔案備份</a:t>
            </a: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22</a:t>
            </a:fld>
            <a:endParaRPr lang="zh-TW" altLang="en-US"/>
          </a:p>
        </p:txBody>
      </p:sp>
      <p:sp>
        <p:nvSpPr>
          <p:cNvPr id="5" name="頁尾版面配置區 4">
            <a:extLst>
              <a:ext uri="{FF2B5EF4-FFF2-40B4-BE49-F238E27FC236}">
                <a16:creationId xmlns:a16="http://schemas.microsoft.com/office/drawing/2014/main" id="{18634356-8450-473A-BBA0-670F3BF8B475}"/>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1161471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為了避免爬蟲被擋，我們事先要先帶入</a:t>
            </a:r>
            <a:r>
              <a:rPr lang="en-US" altLang="zh-TW" dirty="0"/>
              <a:t>Headers</a:t>
            </a:r>
            <a:r>
              <a:rPr lang="zh-TW" altLang="en-US" dirty="0"/>
              <a:t>，但有些網站只有除了</a:t>
            </a:r>
            <a:r>
              <a:rPr lang="en-US" altLang="zh-TW" dirty="0"/>
              <a:t>Headers</a:t>
            </a:r>
            <a:r>
              <a:rPr lang="zh-TW" altLang="en-US" dirty="0"/>
              <a:t>仍不夠</a:t>
            </a: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23</a:t>
            </a:fld>
            <a:endParaRPr lang="zh-TW" altLang="en-US"/>
          </a:p>
        </p:txBody>
      </p:sp>
      <p:sp>
        <p:nvSpPr>
          <p:cNvPr id="5" name="頁尾版面配置區 4">
            <a:extLst>
              <a:ext uri="{FF2B5EF4-FFF2-40B4-BE49-F238E27FC236}">
                <a16:creationId xmlns:a16="http://schemas.microsoft.com/office/drawing/2014/main" id="{D85564E9-4BE5-4233-A30E-340D987B3BBA}"/>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2397583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像是</a:t>
            </a:r>
            <a:r>
              <a:rPr lang="en-US" altLang="zh-TW" dirty="0" err="1"/>
              <a:t>icook</a:t>
            </a:r>
            <a:r>
              <a:rPr lang="zh-TW" altLang="en-US" dirty="0"/>
              <a:t>在拜訪分類網站時會在使用者身上綁入</a:t>
            </a:r>
            <a:r>
              <a:rPr lang="en-US" altLang="zh-TW" dirty="0"/>
              <a:t>token</a:t>
            </a:r>
            <a:r>
              <a:rPr lang="zh-TW" altLang="en-US" dirty="0"/>
              <a:t>，</a:t>
            </a:r>
            <a:endParaRPr lang="en-US" altLang="zh-TW" dirty="0"/>
          </a:p>
          <a:p>
            <a:endParaRPr lang="en-US" altLang="zh-TW" dirty="0"/>
          </a:p>
          <a:p>
            <a:r>
              <a:rPr lang="zh-TW" altLang="en-US" dirty="0"/>
              <a:t>若沒有帶入</a:t>
            </a:r>
            <a:r>
              <a:rPr lang="en-US" altLang="zh-TW" dirty="0"/>
              <a:t>token</a:t>
            </a:r>
            <a:r>
              <a:rPr lang="zh-TW" altLang="en-US" dirty="0"/>
              <a:t>，則無法進入食譜網站進行爬蟲</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24</a:t>
            </a:fld>
            <a:endParaRPr lang="zh-TW" altLang="en-US"/>
          </a:p>
        </p:txBody>
      </p:sp>
    </p:spTree>
    <p:extLst>
      <p:ext uri="{BB962C8B-B14F-4D97-AF65-F5344CB8AC3E}">
        <p14:creationId xmlns:p14="http://schemas.microsoft.com/office/powerpoint/2010/main" val="2236317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為了避免爬蟲被擋，我們事先要先帶入</a:t>
            </a:r>
            <a:r>
              <a:rPr lang="en-US" altLang="zh-TW" dirty="0"/>
              <a:t>Headers</a:t>
            </a:r>
            <a:r>
              <a:rPr lang="zh-TW" altLang="en-US" dirty="0"/>
              <a:t>，但有些網站只有除了</a:t>
            </a:r>
            <a:r>
              <a:rPr lang="en-US" altLang="zh-TW" dirty="0"/>
              <a:t>Headers</a:t>
            </a:r>
            <a:r>
              <a:rPr lang="zh-TW" altLang="en-US" dirty="0"/>
              <a:t>仍不夠</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D85564E9-4BE5-4233-A30E-340D987B3BBA}"/>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68983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09966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58750" rtl="0">
              <a:spcBef>
                <a:spcPts val="0"/>
              </a:spcBef>
              <a:spcAft>
                <a:spcPts val="0"/>
              </a:spcAft>
            </a:pPr>
            <a:endParaRPr lang="en-US" altLang="zh-TW" sz="1800" b="0" dirty="0">
              <a:effectLst/>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91818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52598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30951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71566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44909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主題是食譜推薦系統</a:t>
            </a:r>
            <a:endParaRPr lang="en-US" altLang="zh-TW" dirty="0"/>
          </a:p>
          <a:p>
            <a:r>
              <a:rPr lang="zh-TW" altLang="en-US" dirty="0"/>
              <a:t>外食的健康隱憂越來越多</a:t>
            </a:r>
            <a:r>
              <a:rPr lang="en-US" altLang="zh-TW" dirty="0"/>
              <a:t>, </a:t>
            </a:r>
            <a:r>
              <a:rPr lang="zh-TW" altLang="en-US" dirty="0"/>
              <a:t>因此開始注重健康</a:t>
            </a:r>
            <a:r>
              <a:rPr lang="en-US" altLang="zh-TW" dirty="0"/>
              <a:t>,</a:t>
            </a:r>
            <a:r>
              <a:rPr lang="zh-TW" altLang="en-US" dirty="0"/>
              <a:t>決定自己煮</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3</a:t>
            </a:fld>
            <a:endParaRPr lang="zh-TW" altLang="en-US"/>
          </a:p>
        </p:txBody>
      </p:sp>
    </p:spTree>
    <p:extLst>
      <p:ext uri="{BB962C8B-B14F-4D97-AF65-F5344CB8AC3E}">
        <p14:creationId xmlns:p14="http://schemas.microsoft.com/office/powerpoint/2010/main" val="4104549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34457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36443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38434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32221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32037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89425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18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70107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55157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76142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4</a:t>
            </a:fld>
            <a:endParaRPr lang="zh-TW" altLang="en-US"/>
          </a:p>
        </p:txBody>
      </p:sp>
      <p:sp>
        <p:nvSpPr>
          <p:cNvPr id="5" name="頁尾版面配置區 4">
            <a:extLst>
              <a:ext uri="{FF2B5EF4-FFF2-40B4-BE49-F238E27FC236}">
                <a16:creationId xmlns:a16="http://schemas.microsoft.com/office/drawing/2014/main" id="{7C76CA9B-A54E-4393-ABAA-9720A1F4FE64}"/>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731070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3098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69303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latin typeface="Microsoft JhengHei Light" panose="020B0304030504040204" pitchFamily="34" charset="-120"/>
              <a:ea typeface="Microsoft JhengHei Light" panose="020B0304030504040204" pitchFamily="34" charset="-12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5042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lvl="0" indent="0" algn="l" rtl="0">
              <a:spcBef>
                <a:spcPts val="0"/>
              </a:spcBef>
              <a:spcAft>
                <a:spcPts val="0"/>
              </a:spcAft>
              <a:buNone/>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11306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79415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945963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endPar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接下來針對另一個”關鍵字推薦”的功能，我們採用協同過濾來推薦，這是我們的流程概念</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**首先 取得使用者想要搜尋的食材名稱後 我們會分兩的步驟同時進行</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一邊去 </a:t>
            </a:r>
            <a:r>
              <a:rPr lang="en-US" altLang="zh-TW" sz="1800" b="0" i="0" u="none" strike="noStrike" dirty="0" err="1">
                <a:solidFill>
                  <a:srgbClr val="000000"/>
                </a:solidFill>
                <a:effectLst/>
                <a:latin typeface="Microsoft JhengHei" panose="020B0604030504040204" pitchFamily="34" charset="-120"/>
                <a:ea typeface="Microsoft JhengHei" panose="020B0604030504040204" pitchFamily="34" charset="-120"/>
              </a:rPr>
              <a:t>mySQL</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挑出符合食材名稱的食譜</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另一邊去協同過濾的</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model</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裡 取得針對這位使用者 前幾名高分的食譜名單</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**接下來 會去綜合兩邊的資訊取出共同食譜 並搭配使用者喜好的風格取出</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5</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筆</a:t>
            </a:r>
            <a:endParaRPr lang="zh-TW" altLang="en-US" b="0" dirty="0">
              <a:effectLst/>
            </a:endParaRPr>
          </a:p>
          <a:p>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**若是結果不足</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5</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 會依據 </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符合食材的食譜</a:t>
            </a:r>
            <a:r>
              <a:rPr lang="en-US" altLang="zh-TW" sz="1800" b="1"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風格</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篩選 ，再依按讚</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瀏覽數較高的補足</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326667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推薦模型的部份我們使用了</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Spark </a:t>
            </a:r>
            <a:r>
              <a:rPr lang="en-US" altLang="zh-TW" sz="1800" b="0" i="0" u="none" strike="noStrike" dirty="0" err="1">
                <a:solidFill>
                  <a:srgbClr val="000000"/>
                </a:solidFill>
                <a:effectLst/>
                <a:latin typeface="Microsoft JhengHei" panose="020B0604030504040204" pitchFamily="34" charset="-120"/>
                <a:ea typeface="Microsoft JhengHei" panose="020B0604030504040204" pitchFamily="34" charset="-120"/>
              </a:rPr>
              <a:t>MLlib</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 </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裡的</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ALS</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模型</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ALS</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是透過</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最小 二乘法</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求解的一個協同過濾演算法</a:t>
            </a:r>
            <a:endParaRPr lang="zh-TW" altLang="en-US" b="0" dirty="0">
              <a:effectLst/>
            </a:endParaRPr>
          </a:p>
          <a:p>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我們的</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評分矩陣 </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是透過使用者點擊食譜上的</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我喜歡</a:t>
            </a:r>
            <a:r>
              <a:rPr lang="en-US" altLang="zh-TW" sz="1800" b="1"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按鈕</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次數 記錄使用者的評分</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211334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1"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我們透過一份</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模擬使用者</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對食譜的</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評分資訊 </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去進行模型建立，</a:t>
            </a:r>
            <a:endParaRPr lang="zh-TW" altLang="en-US" b="0" dirty="0">
              <a:effectLst/>
            </a:endParaRPr>
          </a:p>
          <a:p>
            <a:pPr lvl="1"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之後會根據這個模型 對使用者進行推薦</a:t>
            </a:r>
            <a:endPar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endParaRPr>
          </a:p>
          <a:p>
            <a:pPr rtl="0">
              <a:spcBef>
                <a:spcPts val="0"/>
              </a:spcBef>
              <a:spcAft>
                <a:spcPts val="0"/>
              </a:spcAft>
            </a:pPr>
            <a:endParaRPr lang="zh-TW" altLang="en-US" b="0" dirty="0">
              <a:effectLst/>
            </a:endParaRPr>
          </a:p>
          <a:p>
            <a:br>
              <a:rPr lang="zh-TW" altLang="en-US" dirty="0"/>
            </a:b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761085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那</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ALS</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模型會碰到一個的冷啟動問題</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對於剛加入的使用者，我們並沒有任何</a:t>
            </a:r>
            <a:r>
              <a:rPr lang="zh-TW" altLang="en-US" sz="1800" b="1" i="0" u="none" strike="noStrike" dirty="0">
                <a:solidFill>
                  <a:srgbClr val="000000"/>
                </a:solidFill>
                <a:effectLst/>
                <a:latin typeface="Microsoft JhengHei" panose="020B0604030504040204" pitchFamily="34" charset="-120"/>
                <a:ea typeface="Microsoft JhengHei" panose="020B0604030504040204" pitchFamily="34" charset="-120"/>
              </a:rPr>
              <a:t>喜好的評分資訊，</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模型也沒有該使用者的訊息 可以做食譜推薦</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所以我們解決的方式是 針對使用者一開始填寫的會員問卷 做喜好的篩選，並依照食譜的</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瀏覽數</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按讚數</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進行推薦</a:t>
            </a:r>
            <a:endParaRPr lang="zh-TW" altLang="en-US" b="0" dirty="0">
              <a:effectLst/>
            </a:endParaRPr>
          </a:p>
          <a:p>
            <a:pPr rtl="0">
              <a:spcBef>
                <a:spcPts val="0"/>
              </a:spcBef>
              <a:spcAft>
                <a:spcPts val="0"/>
              </a:spcAft>
            </a:pP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以上就是</a:t>
            </a:r>
            <a:r>
              <a:rPr lang="en-US" altLang="zh-TW" sz="1800" b="0" i="0" u="none" strike="noStrike" dirty="0">
                <a:solidFill>
                  <a:srgbClr val="000000"/>
                </a:solidFill>
                <a:effectLst/>
                <a:latin typeface="Microsoft JhengHei" panose="020B0604030504040204" pitchFamily="34" charset="-120"/>
                <a:ea typeface="Microsoft JhengHei" panose="020B0604030504040204" pitchFamily="34" charset="-120"/>
              </a:rPr>
              <a:t>ALS</a:t>
            </a:r>
            <a:r>
              <a:rPr lang="zh-TW" altLang="en-US" sz="1800" b="0" i="0" u="none" strike="noStrike" dirty="0">
                <a:solidFill>
                  <a:srgbClr val="000000"/>
                </a:solidFill>
                <a:effectLst/>
                <a:latin typeface="Microsoft JhengHei" panose="020B0604030504040204" pitchFamily="34" charset="-120"/>
                <a:ea typeface="Microsoft JhengHei" panose="020B0604030504040204" pitchFamily="34" charset="-120"/>
              </a:rPr>
              <a:t>模型的講解</a:t>
            </a:r>
            <a:endParaRPr lang="zh-TW" altLang="en-US" b="0" dirty="0">
              <a:effectLst/>
            </a:endParaRPr>
          </a:p>
          <a:p>
            <a:br>
              <a:rPr lang="zh-TW" altLang="en-US" dirty="0"/>
            </a:b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4730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詳細功能後面會再為大家介紹</a:t>
            </a:r>
            <a:endParaRPr lang="en-US" altLang="zh-TW" dirty="0"/>
          </a:p>
          <a:p>
            <a:r>
              <a:rPr lang="zh-TW" altLang="en-US" dirty="0"/>
              <a:t>主題推薦</a:t>
            </a:r>
            <a:r>
              <a:rPr lang="en-US" altLang="zh-TW" dirty="0"/>
              <a:t>:</a:t>
            </a:r>
            <a:r>
              <a:rPr lang="zh-TW" altLang="en-US" dirty="0"/>
              <a:t> 選取主題提供符合喜好的食譜推薦</a:t>
            </a:r>
            <a:endParaRPr lang="en-US" altLang="zh-TW" dirty="0"/>
          </a:p>
          <a:p>
            <a:r>
              <a:rPr lang="zh-TW" altLang="en-US" dirty="0"/>
              <a:t>會員專區</a:t>
            </a:r>
            <a:r>
              <a:rPr lang="en-US" altLang="zh-TW" dirty="0"/>
              <a:t>:</a:t>
            </a:r>
            <a:r>
              <a:rPr lang="zh-TW" altLang="en-US" dirty="0"/>
              <a:t> 讓使用者在剛開始時填寫</a:t>
            </a:r>
            <a:r>
              <a:rPr lang="en-US" altLang="zh-TW" dirty="0"/>
              <a:t>, </a:t>
            </a:r>
            <a:r>
              <a:rPr lang="zh-TW" altLang="en-US" dirty="0"/>
              <a:t>並依據問卷內容結合使用者輸入的關鍵字去做個人喜好推薦</a:t>
            </a:r>
            <a:endParaRPr lang="en-US" altLang="zh-TW" dirty="0"/>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5</a:t>
            </a:fld>
            <a:endParaRPr lang="zh-TW" altLang="en-US"/>
          </a:p>
        </p:txBody>
      </p:sp>
      <p:sp>
        <p:nvSpPr>
          <p:cNvPr id="5" name="頁尾版面配置區 4">
            <a:extLst>
              <a:ext uri="{FF2B5EF4-FFF2-40B4-BE49-F238E27FC236}">
                <a16:creationId xmlns:a16="http://schemas.microsoft.com/office/drawing/2014/main" id="{A08F9E60-B943-4447-91F6-2B61E3E58C9D}"/>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37654364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為了讓我們的專題得以順利進行，我們在</a:t>
            </a:r>
            <a:r>
              <a:rPr lang="en-US" altLang="zh-TW" dirty="0"/>
              <a:t>ubuntu</a:t>
            </a:r>
            <a:r>
              <a:rPr lang="zh-TW" altLang="en-US" dirty="0"/>
              <a:t>作業系統上建立了如投影片所看到的這些的服務</a:t>
            </a:r>
            <a:endParaRPr lang="en-US" altLang="zh-TW" dirty="0"/>
          </a:p>
          <a:p>
            <a:endParaRPr lang="en-US" altLang="zh-TW" dirty="0"/>
          </a:p>
          <a:p>
            <a:r>
              <a:rPr lang="zh-TW" altLang="en-US" dirty="0"/>
              <a:t>這裡就由我為各位一一的作介紹</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7D74C875-694D-4D70-BD9C-833896BE7765}"/>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37620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第一個是我們使用</a:t>
            </a:r>
            <a:r>
              <a:rPr lang="en-US" altLang="zh-TW" dirty="0"/>
              <a:t>Docker-compose</a:t>
            </a:r>
            <a:r>
              <a:rPr lang="zh-TW" altLang="en-US" dirty="0"/>
              <a:t>一次啟起來</a:t>
            </a:r>
            <a:r>
              <a:rPr lang="en-US" altLang="zh-TW" dirty="0"/>
              <a:t>MongoDB</a:t>
            </a:r>
            <a:r>
              <a:rPr lang="zh-TW" altLang="en-US" dirty="0"/>
              <a:t>及</a:t>
            </a:r>
            <a:r>
              <a:rPr lang="en-US" altLang="zh-TW" dirty="0"/>
              <a:t>MySQL</a:t>
            </a:r>
            <a:r>
              <a:rPr lang="zh-TW" altLang="en-US" dirty="0"/>
              <a:t>的服務，</a:t>
            </a:r>
            <a:endParaRPr lang="en-US" altLang="zh-TW" dirty="0"/>
          </a:p>
          <a:p>
            <a:endParaRPr lang="en-US" altLang="zh-TW" dirty="0"/>
          </a:p>
          <a:p>
            <a:r>
              <a:rPr lang="zh-TW" altLang="en-US" dirty="0"/>
              <a:t>主要是為了能夠存取我們所爬下來的食譜資訊</a:t>
            </a:r>
            <a:endParaRPr lang="en-US" altLang="zh-TW" dirty="0"/>
          </a:p>
          <a:p>
            <a:endParaRPr lang="en-US" altLang="zh-TW" dirty="0"/>
          </a:p>
          <a:p>
            <a:r>
              <a:rPr lang="zh-TW" altLang="en-US" dirty="0"/>
              <a:t>這裡碰到的問題是，在啟動</a:t>
            </a:r>
            <a:r>
              <a:rPr lang="en-US" altLang="zh-TW" dirty="0"/>
              <a:t>MongoDB</a:t>
            </a:r>
            <a:r>
              <a:rPr lang="zh-TW" altLang="en-US" dirty="0"/>
              <a:t>的服務時，若沒有設定</a:t>
            </a:r>
            <a:r>
              <a:rPr lang="en-US" altLang="zh-TW" dirty="0"/>
              <a:t>Bind-IP</a:t>
            </a:r>
            <a:r>
              <a:rPr lang="zh-TW" altLang="en-US" dirty="0"/>
              <a:t>，則會無法連線</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63F3926-6DC4-4B81-A523-7747C960997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68987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第二個是</a:t>
            </a:r>
            <a:endParaRPr lang="en-US" altLang="zh-TW" dirty="0"/>
          </a:p>
          <a:p>
            <a:r>
              <a:rPr lang="zh-TW" altLang="en-US" dirty="0"/>
              <a:t>為了能夠分散儲存使用者資訊及使用</a:t>
            </a:r>
            <a:r>
              <a:rPr lang="en-US" altLang="zh-TW" dirty="0"/>
              <a:t>Spark</a:t>
            </a:r>
            <a:r>
              <a:rPr lang="zh-TW" altLang="en-US" dirty="0"/>
              <a:t>內建的</a:t>
            </a:r>
            <a:r>
              <a:rPr lang="en-US" altLang="zh-TW" dirty="0"/>
              <a:t>ALS</a:t>
            </a:r>
            <a:r>
              <a:rPr lang="zh-TW" altLang="en-US" dirty="0"/>
              <a:t>模型作為推薦系統，</a:t>
            </a:r>
            <a:endParaRPr lang="en-US" altLang="zh-TW" dirty="0"/>
          </a:p>
          <a:p>
            <a:r>
              <a:rPr lang="zh-TW" altLang="en-US" dirty="0"/>
              <a:t>所以我們在三台虛擬機上架設了</a:t>
            </a:r>
            <a:r>
              <a:rPr lang="en-US" altLang="zh-TW" dirty="0"/>
              <a:t>Hadoop</a:t>
            </a:r>
            <a:r>
              <a:rPr lang="zh-TW" altLang="en-US" dirty="0"/>
              <a:t>及</a:t>
            </a:r>
            <a:r>
              <a:rPr lang="en-US" altLang="zh-TW" dirty="0"/>
              <a:t>Spark</a:t>
            </a:r>
            <a:r>
              <a:rPr lang="zh-TW" altLang="en-US" dirty="0"/>
              <a:t>服務</a:t>
            </a:r>
            <a:endParaRPr lang="en-US" altLang="zh-TW" dirty="0"/>
          </a:p>
          <a:p>
            <a:r>
              <a:rPr lang="zh-TW" altLang="en-US" dirty="0"/>
              <a:t>這裡需要注意的是 我們必須進入 </a:t>
            </a:r>
            <a:r>
              <a:rPr lang="en-US" altLang="zh-TW" dirty="0"/>
              <a:t>/</a:t>
            </a:r>
            <a:r>
              <a:rPr lang="en-US" altLang="zh-TW" dirty="0" err="1"/>
              <a:t>etc</a:t>
            </a:r>
            <a:r>
              <a:rPr lang="en-US" altLang="zh-TW" dirty="0"/>
              <a:t>/hosts</a:t>
            </a:r>
            <a:r>
              <a:rPr lang="zh-TW" altLang="en-US" dirty="0"/>
              <a:t> 檔案，將各台主機的</a:t>
            </a:r>
            <a:r>
              <a:rPr lang="en-US" altLang="zh-TW" dirty="0"/>
              <a:t>IP</a:t>
            </a:r>
            <a:r>
              <a:rPr lang="zh-TW" altLang="en-US" dirty="0"/>
              <a:t>及名稱，用來讓主機彼此間能夠連接</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CA0CC97-E87B-4B33-854A-CED5B7C8B13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7792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我們架設</a:t>
            </a:r>
            <a:r>
              <a:rPr lang="en-US" altLang="zh-TW" dirty="0"/>
              <a:t>Kafka</a:t>
            </a:r>
            <a:r>
              <a:rPr lang="zh-TW" altLang="en-US" dirty="0"/>
              <a:t>的主要目的是避免過多使用者同時使用的情況下，對資料庫造成太多的負載，並且可以暫存使用者的相關資訊，</a:t>
            </a:r>
            <a:endParaRPr lang="en-US" altLang="zh-TW" dirty="0"/>
          </a:p>
          <a:p>
            <a:r>
              <a:rPr lang="zh-TW" altLang="en-US" dirty="0"/>
              <a:t>避免當伺服器過載而掛掉時造成資料遺失</a:t>
            </a:r>
            <a:endParaRPr lang="en-US" altLang="zh-TW" dirty="0"/>
          </a:p>
          <a:p>
            <a:endParaRPr lang="en-US" altLang="zh-TW" dirty="0"/>
          </a:p>
          <a:p>
            <a:r>
              <a:rPr lang="zh-TW" altLang="en-US" dirty="0"/>
              <a:t>首先在</a:t>
            </a:r>
            <a:r>
              <a:rPr lang="en-US" altLang="zh-TW" dirty="0"/>
              <a:t>Line</a:t>
            </a:r>
            <a:r>
              <a:rPr lang="zh-TW" altLang="en-US" dirty="0"/>
              <a:t>上接收到的訊息會先傳進去</a:t>
            </a:r>
            <a:r>
              <a:rPr lang="en-US" altLang="zh-TW" dirty="0"/>
              <a:t>Kafka</a:t>
            </a:r>
            <a:r>
              <a:rPr lang="zh-TW" altLang="en-US" dirty="0"/>
              <a:t>，之後</a:t>
            </a:r>
            <a:r>
              <a:rPr lang="en-US" altLang="zh-TW" dirty="0"/>
              <a:t>consume</a:t>
            </a:r>
            <a:r>
              <a:rPr lang="zh-TW" altLang="en-US" dirty="0"/>
              <a:t>下來後會再去</a:t>
            </a:r>
            <a:r>
              <a:rPr lang="en-US" altLang="zh-TW" dirty="0"/>
              <a:t>MYSQL</a:t>
            </a:r>
            <a:r>
              <a:rPr lang="zh-TW" altLang="en-US" dirty="0"/>
              <a:t>進行比對，最後再傳進</a:t>
            </a:r>
            <a:r>
              <a:rPr lang="en-US" altLang="zh-TW" dirty="0"/>
              <a:t>Kafka</a:t>
            </a:r>
            <a:r>
              <a:rPr lang="zh-TW" altLang="en-US" dirty="0"/>
              <a:t>給</a:t>
            </a:r>
            <a:r>
              <a:rPr lang="en-US" altLang="zh-TW" dirty="0" err="1"/>
              <a:t>Linebot</a:t>
            </a:r>
            <a:r>
              <a:rPr lang="zh-TW" altLang="en-US" dirty="0"/>
              <a:t>接收</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6DA5A95A-A99E-4C46-8390-F44A89E18979}"/>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57069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為了讓我們所架設的</a:t>
            </a:r>
            <a:r>
              <a:rPr lang="en-US" altLang="zh-TW" dirty="0"/>
              <a:t>Web</a:t>
            </a:r>
            <a:r>
              <a:rPr lang="zh-TW" altLang="en-US" dirty="0"/>
              <a:t> </a:t>
            </a:r>
            <a:r>
              <a:rPr lang="en-US" altLang="zh-TW" dirty="0"/>
              <a:t>server</a:t>
            </a:r>
            <a:r>
              <a:rPr lang="zh-TW" altLang="en-US" dirty="0"/>
              <a:t>有公開的網址以及</a:t>
            </a:r>
            <a:r>
              <a:rPr lang="en-US" altLang="zh-TW" dirty="0"/>
              <a:t>https</a:t>
            </a:r>
            <a:r>
              <a:rPr lang="zh-TW" altLang="en-US" dirty="0"/>
              <a:t>憑證，可以用來當</a:t>
            </a:r>
            <a:r>
              <a:rPr lang="en-US" altLang="zh-TW" dirty="0" err="1"/>
              <a:t>LineBot</a:t>
            </a:r>
            <a:r>
              <a:rPr lang="zh-TW" altLang="en-US" dirty="0"/>
              <a:t> </a:t>
            </a:r>
            <a:r>
              <a:rPr lang="en-US" altLang="zh-TW" dirty="0"/>
              <a:t>Server</a:t>
            </a:r>
            <a:r>
              <a:rPr lang="zh-TW" altLang="en-US" dirty="0"/>
              <a:t>的</a:t>
            </a:r>
            <a:r>
              <a:rPr lang="en-US" altLang="zh-TW" dirty="0"/>
              <a:t>Webhook</a:t>
            </a:r>
          </a:p>
          <a:p>
            <a:r>
              <a:rPr lang="zh-TW" altLang="en-US" dirty="0"/>
              <a:t>所以我們使用了</a:t>
            </a:r>
            <a:r>
              <a:rPr lang="en-US" altLang="zh-TW" dirty="0" err="1"/>
              <a:t>ngrok</a:t>
            </a:r>
            <a:r>
              <a:rPr lang="zh-TW" altLang="en-US" dirty="0"/>
              <a:t>的服務</a:t>
            </a:r>
            <a:endParaRPr lang="en-US" altLang="zh-TW" dirty="0"/>
          </a:p>
          <a:p>
            <a:r>
              <a:rPr lang="zh-TW" altLang="en-US" dirty="0"/>
              <a:t>讓</a:t>
            </a:r>
            <a:r>
              <a:rPr lang="en-US" altLang="zh-TW" dirty="0" err="1"/>
              <a:t>LineBot</a:t>
            </a:r>
            <a:r>
              <a:rPr lang="en-US" altLang="zh-TW" dirty="0"/>
              <a:t> server</a:t>
            </a:r>
            <a:r>
              <a:rPr lang="zh-TW" altLang="en-US" dirty="0"/>
              <a:t>可以將訊息傳到我們</a:t>
            </a:r>
            <a:r>
              <a:rPr lang="en-US" altLang="zh-TW" dirty="0"/>
              <a:t>Web</a:t>
            </a:r>
            <a:r>
              <a:rPr lang="zh-TW" altLang="en-US" dirty="0"/>
              <a:t> </a:t>
            </a:r>
            <a:r>
              <a:rPr lang="en-US" altLang="zh-TW" dirty="0"/>
              <a:t>server</a:t>
            </a:r>
            <a:r>
              <a:rPr lang="zh-TW" altLang="en-US" dirty="0"/>
              <a:t> 進行後續的處理</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2A514EE6-A716-4687-9B7C-434688A6EF81}"/>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2356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為了讓外部網路能夠連線到伺服器內的</a:t>
            </a:r>
            <a:r>
              <a:rPr lang="en-US" altLang="zh-TW" dirty="0"/>
              <a:t>MongoDB</a:t>
            </a:r>
            <a:r>
              <a:rPr lang="zh-TW" altLang="en-US" dirty="0"/>
              <a:t>及</a:t>
            </a:r>
            <a:r>
              <a:rPr lang="en-US" altLang="zh-TW" dirty="0"/>
              <a:t>MySQL</a:t>
            </a:r>
            <a:r>
              <a:rPr lang="zh-TW" altLang="en-US" dirty="0"/>
              <a:t>方便作業，我們透過有固定</a:t>
            </a:r>
            <a:r>
              <a:rPr lang="en-US" altLang="zh-TW" dirty="0"/>
              <a:t>IP</a:t>
            </a:r>
            <a:r>
              <a:rPr lang="zh-TW" altLang="en-US" dirty="0"/>
              <a:t>的</a:t>
            </a:r>
            <a:r>
              <a:rPr lang="en-US" altLang="zh-TW" dirty="0"/>
              <a:t>AWS</a:t>
            </a:r>
            <a:r>
              <a:rPr lang="zh-TW" altLang="en-US" dirty="0"/>
              <a:t>建立了反向代理的服務</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933B7748-F282-448C-8155-2A1CD6593B4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450352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之所以使用</a:t>
            </a:r>
            <a:r>
              <a:rPr lang="en-US" altLang="zh-TW" dirty="0"/>
              <a:t>Line chatbot </a:t>
            </a:r>
            <a:r>
              <a:rPr lang="zh-TW" altLang="en-US" dirty="0"/>
              <a:t>當作使用者操作的介面 原因就在於</a:t>
            </a:r>
            <a:endParaRPr lang="en-US" altLang="zh-TW" dirty="0"/>
          </a:p>
          <a:p>
            <a:endParaRPr lang="en-US" altLang="zh-TW" dirty="0"/>
          </a:p>
          <a:p>
            <a:r>
              <a:rPr lang="zh-TW" altLang="en-US" dirty="0"/>
              <a:t>第一個市使用頻率高</a:t>
            </a:r>
            <a:endParaRPr lang="en-US" altLang="zh-TW" dirty="0"/>
          </a:p>
          <a:p>
            <a:r>
              <a:rPr lang="zh-TW" altLang="en-US" dirty="0"/>
              <a:t>第二個市操作簡單</a:t>
            </a:r>
            <a:endParaRPr lang="en-US" altLang="zh-TW" dirty="0"/>
          </a:p>
          <a:p>
            <a:r>
              <a:rPr lang="zh-TW" altLang="en-US" dirty="0"/>
              <a:t>第三是方便快速</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B5D7FDA0-F9D4-4AF0-8D2F-08833D341E9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61255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首先透過</a:t>
            </a:r>
            <a:r>
              <a:rPr lang="en-US" altLang="zh-TW" dirty="0" err="1"/>
              <a:t>Linebot-sdk</a:t>
            </a:r>
            <a:r>
              <a:rPr lang="zh-TW" altLang="en-US" dirty="0"/>
              <a:t>這個</a:t>
            </a:r>
            <a:r>
              <a:rPr lang="en-US" altLang="zh-TW" dirty="0" err="1"/>
              <a:t>api</a:t>
            </a:r>
            <a:r>
              <a:rPr lang="en-US" altLang="zh-TW" dirty="0"/>
              <a:t> </a:t>
            </a:r>
            <a:r>
              <a:rPr lang="zh-TW" altLang="en-US" dirty="0"/>
              <a:t>讓 </a:t>
            </a:r>
            <a:r>
              <a:rPr lang="en-US" altLang="zh-TW" dirty="0" err="1"/>
              <a:t>LineBotServer</a:t>
            </a:r>
            <a:r>
              <a:rPr lang="zh-TW" altLang="en-US" dirty="0"/>
              <a:t>與我們所架立的 </a:t>
            </a:r>
            <a:r>
              <a:rPr lang="en-US" altLang="zh-TW" dirty="0" err="1"/>
              <a:t>WebServer</a:t>
            </a:r>
            <a:r>
              <a:rPr lang="zh-TW" altLang="en-US" dirty="0"/>
              <a:t>做驗證，驗證完沒有問題後</a:t>
            </a:r>
            <a:endParaRPr lang="en-US" altLang="zh-TW" dirty="0"/>
          </a:p>
          <a:p>
            <a:endParaRPr lang="en-US" altLang="zh-TW" dirty="0"/>
          </a:p>
          <a:p>
            <a:r>
              <a:rPr lang="en-US" altLang="zh-TW" dirty="0" err="1"/>
              <a:t>LineBotServer</a:t>
            </a:r>
            <a:r>
              <a:rPr lang="zh-TW" altLang="en-US" dirty="0"/>
              <a:t>才能將使用者的訊息傳送過來做後續的處理</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31BCFC3-F7FF-4A56-85CE-E15E5798D0A8}"/>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255385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03D8B7-0B60-4E10-B41F-AFA21124047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9A31B2D-C810-47A3-BEDD-01856E807879}"/>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436139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首先我們會先請第一次加入的會員按下</a:t>
            </a:r>
            <a:r>
              <a:rPr lang="zh-TW" altLang="en-US" b="1" dirty="0">
                <a:solidFill>
                  <a:srgbClr val="FF0000"/>
                </a:solidFill>
              </a:rPr>
              <a:t>會員專區</a:t>
            </a:r>
            <a:r>
              <a:rPr lang="zh-TW" altLang="en-US" b="0" dirty="0">
                <a:solidFill>
                  <a:srgbClr val="FF0000"/>
                </a:solidFill>
              </a:rPr>
              <a:t>的按鈕</a:t>
            </a:r>
            <a:r>
              <a:rPr lang="zh-TW" altLang="en-US" dirty="0"/>
              <a:t>，來填寫基本資料，並將資料存在</a:t>
            </a:r>
            <a:r>
              <a:rPr lang="en-US" altLang="zh-TW" dirty="0"/>
              <a:t>MySQL</a:t>
            </a:r>
            <a:r>
              <a:rPr lang="zh-TW" altLang="en-US" dirty="0"/>
              <a:t>資料庫</a:t>
            </a:r>
            <a:endParaRPr lang="en-US" altLang="zh-TW" dirty="0"/>
          </a:p>
          <a:p>
            <a:endParaRPr lang="en-US" altLang="zh-TW" dirty="0"/>
          </a:p>
          <a:p>
            <a:r>
              <a:rPr lang="zh-TW" altLang="en-US" dirty="0"/>
              <a:t>了解了使用者的習慣及喜好後，方便我們做後續食譜的推薦</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7A2904E5-6CBF-44D3-A9E1-33D7B689C05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80114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架構主要分為圖像辨識及食譜分析  </a:t>
            </a:r>
            <a:r>
              <a:rPr lang="en-US" altLang="zh-TW" dirty="0" err="1"/>
              <a:t>linebot</a:t>
            </a:r>
            <a:r>
              <a:rPr lang="zh-TW" altLang="en-US" dirty="0"/>
              <a:t>三個流程</a:t>
            </a:r>
            <a:endParaRPr lang="en-US" altLang="zh-TW" dirty="0"/>
          </a:p>
          <a:p>
            <a:r>
              <a:rPr lang="zh-TW" altLang="en-US" dirty="0"/>
              <a:t>首先是圖像辨識</a:t>
            </a:r>
            <a:r>
              <a:rPr lang="en-US" altLang="zh-TW" dirty="0"/>
              <a:t>(</a:t>
            </a:r>
            <a:r>
              <a:rPr lang="zh-TW" altLang="en-US" dirty="0"/>
              <a:t>準備食材照片</a:t>
            </a:r>
            <a:r>
              <a:rPr lang="en-US" altLang="zh-TW" dirty="0"/>
              <a:t>)</a:t>
            </a:r>
            <a:r>
              <a:rPr lang="zh-TW" altLang="en-US" dirty="0"/>
              <a:t> </a:t>
            </a:r>
            <a:r>
              <a:rPr lang="en-US" altLang="zh-TW" dirty="0"/>
              <a:t>&gt;</a:t>
            </a:r>
            <a:r>
              <a:rPr lang="zh-TW" altLang="en-US" dirty="0"/>
              <a:t> 過濾掉較為較雜亂的圖片</a:t>
            </a:r>
            <a:r>
              <a:rPr lang="en-US" altLang="zh-TW" dirty="0"/>
              <a:t>&gt;</a:t>
            </a:r>
            <a:r>
              <a:rPr lang="zh-TW" altLang="en-US" dirty="0"/>
              <a:t>分別使用兩種模式去做測試 </a:t>
            </a:r>
            <a:r>
              <a:rPr lang="en-US" altLang="zh-TW" dirty="0"/>
              <a:t>&gt;</a:t>
            </a:r>
            <a:r>
              <a:rPr lang="zh-TW" altLang="en-US" dirty="0"/>
              <a:t> 架設在</a:t>
            </a:r>
            <a:r>
              <a:rPr lang="en-US" altLang="zh-TW" dirty="0"/>
              <a:t>flask</a:t>
            </a:r>
            <a:r>
              <a:rPr lang="zh-TW" altLang="en-US" dirty="0"/>
              <a:t> </a:t>
            </a:r>
            <a:r>
              <a:rPr lang="en-US" altLang="zh-TW" dirty="0"/>
              <a:t>&gt;</a:t>
            </a:r>
            <a:r>
              <a:rPr lang="zh-TW" altLang="en-US" dirty="0"/>
              <a:t> </a:t>
            </a:r>
            <a:r>
              <a:rPr lang="en-US" altLang="zh-TW" dirty="0"/>
              <a:t>flask</a:t>
            </a:r>
            <a:r>
              <a:rPr lang="zh-TW" altLang="en-US" dirty="0"/>
              <a:t>接收到使用者上傳的圖片會進行即時辨識 </a:t>
            </a:r>
            <a:r>
              <a:rPr lang="en-US" altLang="zh-TW" dirty="0"/>
              <a:t>&gt;</a:t>
            </a:r>
            <a:r>
              <a:rPr lang="zh-TW" altLang="en-US" dirty="0"/>
              <a:t> 將辨識結果傳到</a:t>
            </a:r>
            <a:r>
              <a:rPr lang="en-US" altLang="zh-TW" dirty="0" err="1"/>
              <a:t>kafka</a:t>
            </a:r>
            <a:r>
              <a:rPr lang="en-US" altLang="zh-TW" dirty="0"/>
              <a:t> &gt;</a:t>
            </a:r>
            <a:r>
              <a:rPr lang="zh-TW" altLang="en-US" dirty="0"/>
              <a:t>  </a:t>
            </a:r>
            <a:endParaRPr lang="en-US" altLang="zh-TW" dirty="0"/>
          </a:p>
          <a:p>
            <a:r>
              <a:rPr lang="en-US" altLang="zh-TW" dirty="0"/>
              <a:t>Yolo</a:t>
            </a:r>
            <a:r>
              <a:rPr lang="zh-TW" altLang="en-US" dirty="0"/>
              <a:t>模型放</a:t>
            </a:r>
            <a:r>
              <a:rPr lang="en-US" altLang="zh-TW" dirty="0"/>
              <a:t>Flask</a:t>
            </a:r>
            <a:r>
              <a:rPr lang="zh-TW" altLang="en-US" dirty="0"/>
              <a:t>裡直接做運算</a:t>
            </a:r>
            <a:r>
              <a:rPr lang="en-US" altLang="zh-TW" dirty="0"/>
              <a:t> </a:t>
            </a:r>
          </a:p>
          <a:p>
            <a:r>
              <a:rPr lang="zh-TW" altLang="en-US" dirty="0"/>
              <a:t>之所以使用</a:t>
            </a:r>
            <a:r>
              <a:rPr lang="en-US" altLang="zh-TW" dirty="0" err="1"/>
              <a:t>kafka</a:t>
            </a:r>
            <a:r>
              <a:rPr lang="zh-TW" altLang="en-US" dirty="0"/>
              <a:t>的原因是避免大量的使用者同時傳送資訊</a:t>
            </a:r>
            <a:r>
              <a:rPr lang="en-US" altLang="zh-TW" dirty="0"/>
              <a:t>, </a:t>
            </a:r>
            <a:r>
              <a:rPr lang="zh-TW" altLang="en-US" dirty="0"/>
              <a:t>導致在同一時間過度拜訪</a:t>
            </a:r>
            <a:r>
              <a:rPr lang="en-US" altLang="zh-TW" dirty="0" err="1"/>
              <a:t>MysqL</a:t>
            </a:r>
            <a:r>
              <a:rPr lang="en-US" altLang="zh-TW" dirty="0"/>
              <a:t>, </a:t>
            </a:r>
            <a:r>
              <a:rPr lang="zh-TW" altLang="en-US" dirty="0"/>
              <a:t>透過這個機制我們可以減少對</a:t>
            </a:r>
            <a:r>
              <a:rPr lang="en-US" altLang="zh-TW" dirty="0"/>
              <a:t>MySQL</a:t>
            </a:r>
            <a:r>
              <a:rPr lang="zh-TW" altLang="en-US" dirty="0"/>
              <a:t>的負擔</a:t>
            </a:r>
            <a:r>
              <a:rPr lang="en-US" altLang="zh-TW" dirty="0"/>
              <a:t>,</a:t>
            </a:r>
            <a:r>
              <a:rPr lang="zh-TW" altLang="en-US" dirty="0"/>
              <a:t> 在</a:t>
            </a:r>
            <a:r>
              <a:rPr lang="en-US" altLang="zh-TW" dirty="0" err="1"/>
              <a:t>Mysql</a:t>
            </a:r>
            <a:r>
              <a:rPr lang="zh-TW" altLang="en-US" dirty="0"/>
              <a:t>取得食譜資訊之後</a:t>
            </a:r>
            <a:r>
              <a:rPr lang="en-US" altLang="zh-TW" dirty="0"/>
              <a:t>, </a:t>
            </a:r>
            <a:r>
              <a:rPr lang="zh-TW" altLang="en-US" dirty="0"/>
              <a:t>會再回傳給使用者</a:t>
            </a:r>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6</a:t>
            </a:fld>
            <a:endParaRPr lang="zh-TW" altLang="en-US"/>
          </a:p>
        </p:txBody>
      </p:sp>
    </p:spTree>
    <p:extLst>
      <p:ext uri="{BB962C8B-B14F-4D97-AF65-F5344CB8AC3E}">
        <p14:creationId xmlns:p14="http://schemas.microsoft.com/office/powerpoint/2010/main" val="20167269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3" name="Google Shape;3593;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dirty="0"/>
              <a:t>第二個我要講的是主題推薦</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使用者可以透過</a:t>
            </a:r>
            <a:r>
              <a:rPr lang="zh-TW" b="1" dirty="0">
                <a:solidFill>
                  <a:srgbClr val="FF0000"/>
                </a:solidFill>
              </a:rPr>
              <a:t>主題推薦</a:t>
            </a:r>
            <a:r>
              <a:rPr lang="zh-TW" altLang="en-US" dirty="0"/>
              <a:t>的按紐</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dirty="0"/>
              <a:t>可以推薦出我們透過K-means 所進行分群後的</a:t>
            </a:r>
            <a:r>
              <a:rPr lang="en-US" altLang="zh-TW" dirty="0"/>
              <a:t>5</a:t>
            </a:r>
            <a:r>
              <a:rPr lang="zh-TW" altLang="en-US" dirty="0"/>
              <a:t>大</a:t>
            </a:r>
            <a:r>
              <a:rPr lang="zh-TW" dirty="0"/>
              <a:t>主題餐點</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這裡我所示範的是按下美白之後會推薦的餐點</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3594" name="Google Shape;3594;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zh-TW" sz="1400" b="0" i="0" u="none" strike="noStrike" kern="0" cap="none" spc="0" normalizeH="0" baseline="0" noProof="0">
                <a:ln>
                  <a:noFill/>
                </a:ln>
                <a:solidFill>
                  <a:srgbClr val="000000"/>
                </a:solidFill>
                <a:effectLst/>
                <a:uLnTx/>
                <a:uFillTx/>
                <a:latin typeface="Arial"/>
                <a:ea typeface="新細明體" panose="02020500000000000000" pitchFamily="18" charset="-12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95" name="Google Shape;3595;p6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000000"/>
              </a:solidFill>
              <a:effectLst/>
              <a:uLnTx/>
              <a:uFillTx/>
              <a:latin typeface="Calibri"/>
              <a:ea typeface="+mn-ea"/>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透過使用者所輸入的關鍵字以及先前所建立的喜好風格</a:t>
            </a:r>
            <a:endParaRPr lang="en-US" altLang="zh-TW" dirty="0"/>
          </a:p>
          <a:p>
            <a:endParaRPr lang="en-US" altLang="zh-TW" dirty="0"/>
          </a:p>
          <a:p>
            <a:r>
              <a:rPr lang="zh-TW" altLang="en-US" dirty="0"/>
              <a:t>從資料庫中抓取資料做推薦</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6F36E6A5-43B8-4A3B-A9A3-C75040296C53}"/>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744289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我們接收使用者所傳送的食材照片後將照片餵給</a:t>
            </a:r>
            <a:r>
              <a:rPr lang="en-US" altLang="zh-TW" dirty="0"/>
              <a:t>Model</a:t>
            </a:r>
            <a:r>
              <a:rPr lang="zh-TW" altLang="en-US" dirty="0"/>
              <a:t>進行辨認，並將辨認後的結果回傳再進行食譜推薦</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12EF1527-C848-42AA-8CD6-418510EF4129}"/>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00817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0"/>
        <p:cNvGrpSpPr/>
        <p:nvPr/>
      </p:nvGrpSpPr>
      <p:grpSpPr>
        <a:xfrm>
          <a:off x="0" y="0"/>
          <a:ext cx="0" cy="0"/>
          <a:chOff x="0" y="0"/>
          <a:chExt cx="0" cy="0"/>
        </a:xfrm>
      </p:grpSpPr>
      <p:sp>
        <p:nvSpPr>
          <p:cNvPr id="3641" name="Google Shape;364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2" name="Google Shape;3642;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dirty="0"/>
              <a:t>最後當我們推薦給使用者食譜後，使用者可以對食譜進行評分</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我們會將使用者的評分資訊儲存，並設定排程將資訊上傳至</a:t>
            </a:r>
            <a:r>
              <a:rPr lang="en-US" altLang="zh-TW" dirty="0"/>
              <a:t>Hadoop-HDFS</a:t>
            </a:r>
            <a:r>
              <a:rPr lang="zh-TW" altLang="en-US" dirty="0"/>
              <a:t>上，再進行自動化的訓練我們的</a:t>
            </a:r>
            <a:r>
              <a:rPr lang="en-US" altLang="zh-TW" dirty="0"/>
              <a:t>ALS</a:t>
            </a:r>
            <a:r>
              <a:rPr lang="zh-TW" altLang="en-US" dirty="0"/>
              <a:t>模型，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以便下次推薦出使用者喜好的食譜。</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p:txBody>
      </p:sp>
      <p:sp>
        <p:nvSpPr>
          <p:cNvPr id="3643" name="Google Shape;3643;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zh-TW" sz="1400" b="0" i="0" u="none" strike="noStrike" kern="0" cap="none" spc="0" normalizeH="0" baseline="0" noProof="0">
                <a:ln>
                  <a:noFill/>
                </a:ln>
                <a:solidFill>
                  <a:srgbClr val="000000"/>
                </a:solidFill>
                <a:effectLst/>
                <a:uLnTx/>
                <a:uFillTx/>
                <a:latin typeface="Arial"/>
                <a:ea typeface="新細明體" panose="02020500000000000000" pitchFamily="18" charset="-120"/>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644" name="Google Shape;3644;p6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dirty="0">
              <a:ln>
                <a:noFill/>
              </a:ln>
              <a:solidFill>
                <a:srgbClr val="000000"/>
              </a:solidFill>
              <a:effectLst/>
              <a:uLnTx/>
              <a:uFillTx/>
              <a:latin typeface="Calibri"/>
              <a:ea typeface="+mn-ea"/>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C80953F-E346-4499-B5A0-437EF42E230F}"/>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242214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0F356B-9FEC-44AD-8190-4E625C71E9A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933403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apple-system"/>
              </a:rPr>
              <a:t>爬取農委會歷史菜價資料，分析說是在高點還是低點 傳送給使用者作參考</a:t>
            </a:r>
            <a:endParaRPr lang="en-US" altLang="zh-TW" b="0" i="0" dirty="0">
              <a:solidFill>
                <a:srgbClr val="333333"/>
              </a:solidFill>
              <a:effectLst/>
              <a:latin typeface="-apple-system"/>
            </a:endParaRPr>
          </a:p>
          <a:p>
            <a:r>
              <a:rPr lang="zh-TW" altLang="en-US" dirty="0"/>
              <a:t>結合 </a:t>
            </a:r>
            <a:r>
              <a:rPr lang="en-US" altLang="zh-TW" dirty="0"/>
              <a:t>Google  map API </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8BAB9-8AAE-42AE-8EED-393468206B8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94CA1068-8F16-4D6B-82A8-92991B4974D9}"/>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26302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接著是食譜資料</a:t>
            </a:r>
            <a:endParaRPr lang="en-US" altLang="zh-TW" dirty="0"/>
          </a:p>
          <a:p>
            <a:r>
              <a:rPr lang="en-US" altLang="zh-TW" dirty="0" err="1"/>
              <a:t>Sklearn</a:t>
            </a:r>
            <a:r>
              <a:rPr lang="en-US" altLang="zh-TW" dirty="0"/>
              <a:t> </a:t>
            </a:r>
            <a:r>
              <a:rPr lang="zh-TW" altLang="en-US" dirty="0"/>
              <a:t>的</a:t>
            </a:r>
            <a:r>
              <a:rPr lang="en-US" altLang="zh-TW" dirty="0"/>
              <a:t>k-means</a:t>
            </a:r>
            <a:r>
              <a:rPr lang="zh-TW" altLang="en-US" dirty="0"/>
              <a:t>做分群  </a:t>
            </a:r>
            <a:r>
              <a:rPr lang="en-US" altLang="zh-TW" dirty="0"/>
              <a:t>spark</a:t>
            </a:r>
            <a:r>
              <a:rPr lang="zh-TW" altLang="en-US" dirty="0"/>
              <a:t>的</a:t>
            </a:r>
            <a:r>
              <a:rPr lang="en-US" altLang="zh-TW" dirty="0"/>
              <a:t>ALS</a:t>
            </a:r>
            <a:r>
              <a:rPr lang="zh-TW" altLang="en-US" dirty="0"/>
              <a:t>做協同過濾</a:t>
            </a:r>
            <a:r>
              <a:rPr lang="en-US" altLang="zh-TW" dirty="0"/>
              <a:t> </a:t>
            </a:r>
          </a:p>
          <a:p>
            <a:r>
              <a:rPr lang="en-US" altLang="zh-TW" dirty="0"/>
              <a:t>flask</a:t>
            </a:r>
            <a:r>
              <a:rPr lang="zh-TW" altLang="en-US" dirty="0"/>
              <a:t>接收到使用者輸入的關鍵字搜尋 </a:t>
            </a:r>
            <a:r>
              <a:rPr lang="en-US" altLang="zh-TW" dirty="0"/>
              <a:t>&gt;</a:t>
            </a:r>
            <a:r>
              <a:rPr lang="zh-TW" altLang="en-US" dirty="0"/>
              <a:t>傳送到</a:t>
            </a:r>
            <a:r>
              <a:rPr lang="en-US" altLang="zh-TW" dirty="0" err="1"/>
              <a:t>kafka</a:t>
            </a:r>
            <a:r>
              <a:rPr lang="en-US" altLang="zh-TW" dirty="0"/>
              <a:t>(</a:t>
            </a:r>
            <a:r>
              <a:rPr lang="zh-TW" altLang="en-US" dirty="0"/>
              <a:t>之所以使用</a:t>
            </a:r>
            <a:r>
              <a:rPr lang="en-US" altLang="zh-TW" dirty="0" err="1"/>
              <a:t>kafka</a:t>
            </a:r>
            <a:r>
              <a:rPr lang="zh-TW" altLang="en-US" dirty="0"/>
              <a:t>是為了避免同時有大量資料的輸入導致過於拜訪</a:t>
            </a:r>
            <a:r>
              <a:rPr lang="en-US" altLang="zh-TW" dirty="0" err="1"/>
              <a:t>mysql</a:t>
            </a:r>
            <a:r>
              <a:rPr lang="zh-TW" altLang="en-US" dirty="0"/>
              <a:t>而造成</a:t>
            </a:r>
            <a:r>
              <a:rPr lang="en-US" altLang="zh-TW" dirty="0" err="1"/>
              <a:t>mysql</a:t>
            </a:r>
            <a:r>
              <a:rPr lang="zh-TW" altLang="en-US" dirty="0"/>
              <a:t>無法運作</a:t>
            </a:r>
            <a:r>
              <a:rPr lang="en-US" altLang="zh-TW" dirty="0"/>
              <a:t>)</a:t>
            </a:r>
            <a:r>
              <a:rPr lang="zh-TW" altLang="en-US" dirty="0"/>
              <a:t> </a:t>
            </a:r>
            <a:r>
              <a:rPr lang="en-US" altLang="zh-TW" dirty="0"/>
              <a:t>&gt; </a:t>
            </a:r>
            <a:r>
              <a:rPr lang="en-US" altLang="zh-TW" dirty="0" err="1"/>
              <a:t>kafka</a:t>
            </a:r>
            <a:r>
              <a:rPr lang="zh-TW" altLang="en-US" dirty="0"/>
              <a:t>到</a:t>
            </a:r>
            <a:r>
              <a:rPr lang="en-US" altLang="zh-TW" dirty="0" err="1"/>
              <a:t>mysql</a:t>
            </a:r>
            <a:r>
              <a:rPr lang="zh-TW" altLang="en-US" dirty="0"/>
              <a:t>撈取資料再傳回給使用者</a:t>
            </a:r>
            <a:endParaRPr lang="en-US" altLang="zh-TW" dirty="0"/>
          </a:p>
          <a:p>
            <a:r>
              <a:rPr lang="zh-TW" altLang="en-US" dirty="0"/>
              <a:t>此時使用者會有兩個按鈕可以做點取 </a:t>
            </a:r>
            <a:r>
              <a:rPr lang="en-US" altLang="zh-TW" dirty="0"/>
              <a:t>&gt;</a:t>
            </a:r>
            <a:r>
              <a:rPr lang="zh-TW" altLang="en-US" dirty="0"/>
              <a:t> 紀錄使用者行為 </a:t>
            </a:r>
            <a:r>
              <a:rPr lang="en-US" altLang="zh-TW" dirty="0"/>
              <a:t>&gt;</a:t>
            </a:r>
            <a:r>
              <a:rPr lang="zh-TW" altLang="en-US" dirty="0"/>
              <a:t>存放至</a:t>
            </a:r>
            <a:r>
              <a:rPr lang="en-US" altLang="zh-TW" dirty="0" err="1"/>
              <a:t>hadoop</a:t>
            </a:r>
            <a:endParaRPr lang="en-US" altLang="zh-TW" dirty="0"/>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7</a:t>
            </a:fld>
            <a:endParaRPr lang="zh-TW" altLang="en-US"/>
          </a:p>
        </p:txBody>
      </p:sp>
    </p:spTree>
    <p:extLst>
      <p:ext uri="{BB962C8B-B14F-4D97-AF65-F5344CB8AC3E}">
        <p14:creationId xmlns:p14="http://schemas.microsoft.com/office/powerpoint/2010/main" val="197097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b="0" i="0" u="none" strike="noStrike" dirty="0">
                <a:solidFill>
                  <a:srgbClr val="000000"/>
                </a:solidFill>
                <a:effectLst/>
                <a:latin typeface="Arial" panose="020B0604020202020204" pitchFamily="34" charset="0"/>
              </a:rPr>
              <a:t>接下來我來介紹圖像辨識技術的部份</a:t>
            </a:r>
            <a:endParaRPr lang="zh-TW" altLang="en-US" dirty="0"/>
          </a:p>
        </p:txBody>
      </p:sp>
      <p:sp>
        <p:nvSpPr>
          <p:cNvPr id="4" name="頁尾版面配置區 3"/>
          <p:cNvSpPr>
            <a:spLocks noGrp="1"/>
          </p:cNvSpPr>
          <p:nvPr>
            <p:ph type="ftr" sz="quarter" idx="4"/>
          </p:nvPr>
        </p:nvSpPr>
        <p:spPr/>
        <p:txBody>
          <a:bodyPr/>
          <a:lstStyle/>
          <a:p>
            <a:endParaRPr lang="zh-TW" altLang="en-US"/>
          </a:p>
        </p:txBody>
      </p:sp>
      <p:sp>
        <p:nvSpPr>
          <p:cNvPr id="5" name="投影片編號版面配置區 4"/>
          <p:cNvSpPr>
            <a:spLocks noGrp="1"/>
          </p:cNvSpPr>
          <p:nvPr>
            <p:ph type="sldNum" sz="quarter" idx="5"/>
          </p:nvPr>
        </p:nvSpPr>
        <p:spPr/>
        <p:txBody>
          <a:bodyPr/>
          <a:lstStyle/>
          <a:p>
            <a:fld id="{6F68BAB9-8AAE-42AE-8EED-393468206B8B}" type="slidenum">
              <a:rPr lang="zh-TW" altLang="en-US" smtClean="0"/>
              <a:t>8</a:t>
            </a:fld>
            <a:endParaRPr lang="zh-TW" altLang="en-US"/>
          </a:p>
        </p:txBody>
      </p:sp>
    </p:spTree>
    <p:extLst>
      <p:ext uri="{BB962C8B-B14F-4D97-AF65-F5344CB8AC3E}">
        <p14:creationId xmlns:p14="http://schemas.microsoft.com/office/powerpoint/2010/main" val="148066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在挑選模型的時候 根據官方文件選擇了兩個看起來比較合適的模型 去做嘗試</a:t>
            </a:r>
            <a:endParaRPr lang="en-US" altLang="zh-TW" dirty="0"/>
          </a:p>
          <a:p>
            <a:r>
              <a:rPr lang="zh-TW" altLang="en-US" dirty="0"/>
              <a:t>我們使用兩種模型分別去做比較</a:t>
            </a:r>
            <a:endParaRPr lang="en-US" altLang="zh-TW" dirty="0"/>
          </a:p>
          <a:p>
            <a:r>
              <a:rPr lang="en-US" altLang="zh-TW" dirty="0"/>
              <a:t>Yolo</a:t>
            </a:r>
            <a:r>
              <a:rPr lang="zh-TW" altLang="en-US" dirty="0"/>
              <a:t>到</a:t>
            </a:r>
            <a:r>
              <a:rPr lang="en-US" altLang="zh-TW" dirty="0"/>
              <a:t>v4</a:t>
            </a:r>
            <a:r>
              <a:rPr lang="zh-TW" altLang="en-US" dirty="0"/>
              <a:t>版時辨識精確度已經不輸</a:t>
            </a:r>
            <a:r>
              <a:rPr lang="en-US" altLang="zh-TW" dirty="0"/>
              <a:t>CNN</a:t>
            </a:r>
          </a:p>
        </p:txBody>
      </p:sp>
      <p:sp>
        <p:nvSpPr>
          <p:cNvPr id="4" name="投影片編號版面配置區 3"/>
          <p:cNvSpPr>
            <a:spLocks noGrp="1"/>
          </p:cNvSpPr>
          <p:nvPr>
            <p:ph type="sldNum" sz="quarter" idx="5"/>
          </p:nvPr>
        </p:nvSpPr>
        <p:spPr/>
        <p:txBody>
          <a:bodyPr/>
          <a:lstStyle/>
          <a:p>
            <a:fld id="{6F68BAB9-8AAE-42AE-8EED-393468206B8B}" type="slidenum">
              <a:rPr lang="zh-TW" altLang="en-US" smtClean="0"/>
              <a:t>9</a:t>
            </a:fld>
            <a:endParaRPr lang="zh-TW" altLang="en-US"/>
          </a:p>
        </p:txBody>
      </p:sp>
      <p:sp>
        <p:nvSpPr>
          <p:cNvPr id="5" name="頁尾版面配置區 4">
            <a:extLst>
              <a:ext uri="{FF2B5EF4-FFF2-40B4-BE49-F238E27FC236}">
                <a16:creationId xmlns:a16="http://schemas.microsoft.com/office/drawing/2014/main" id="{E35717A8-5E97-4008-ACCA-368F7C3B494D}"/>
              </a:ext>
            </a:extLst>
          </p:cNvPr>
          <p:cNvSpPr>
            <a:spLocks noGrp="1"/>
          </p:cNvSpPr>
          <p:nvPr>
            <p:ph type="ftr" sz="quarter" idx="4"/>
          </p:nvPr>
        </p:nvSpPr>
        <p:spPr/>
        <p:txBody>
          <a:bodyPr/>
          <a:lstStyle/>
          <a:p>
            <a:endParaRPr lang="zh-TW" altLang="en-US"/>
          </a:p>
        </p:txBody>
      </p:sp>
    </p:spTree>
    <p:extLst>
      <p:ext uri="{BB962C8B-B14F-4D97-AF65-F5344CB8AC3E}">
        <p14:creationId xmlns:p14="http://schemas.microsoft.com/office/powerpoint/2010/main" val="1156273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112318-F619-4488-8B6E-2F5F2426A6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8BEE6BB-9A5F-4E9F-9F1C-6D46BE01A3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2D9A51D-A948-4CB8-A9EB-5A26520C8EF0}"/>
              </a:ext>
            </a:extLst>
          </p:cNvPr>
          <p:cNvSpPr>
            <a:spLocks noGrp="1"/>
          </p:cNvSpPr>
          <p:nvPr>
            <p:ph type="dt" sz="half" idx="10"/>
          </p:nvPr>
        </p:nvSpPr>
        <p:spPr/>
        <p:txBody>
          <a:body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84374BBD-0B82-4658-B13D-088F0E4D078E}"/>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AB1AAA67-696A-4836-A10B-FF164C3AF889}"/>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07833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43AEE1-28CA-46D2-81F5-CD34E4F9E583}"/>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738FEC2-4BF0-4A45-9297-EE9B2E45E5C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BEDBAD0-D342-4544-94B8-122B3BDBF705}"/>
              </a:ext>
            </a:extLst>
          </p:cNvPr>
          <p:cNvSpPr>
            <a:spLocks noGrp="1"/>
          </p:cNvSpPr>
          <p:nvPr>
            <p:ph type="dt" sz="half" idx="10"/>
          </p:nvPr>
        </p:nvSpPr>
        <p:spPr/>
        <p:txBody>
          <a:body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1D70FE0D-ACBA-4806-9F35-4EB786E865FE}"/>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A7F3119A-4AE1-408F-B8AD-4428B0060B24}"/>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5254287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1049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EF41FC5-18C8-46B4-9DAF-A0B5333EA27A}"/>
              </a:ext>
            </a:extLst>
          </p:cNvPr>
          <p:cNvSpPr>
            <a:spLocks noGrp="1"/>
          </p:cNvSpPr>
          <p:nvPr>
            <p:ph type="pic" sz="quarter" idx="14" hasCustomPrompt="1"/>
          </p:nvPr>
        </p:nvSpPr>
        <p:spPr>
          <a:xfrm>
            <a:off x="2333625" y="-1"/>
            <a:ext cx="3638550" cy="685800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E073C10-8640-4F3C-B2E4-C837BE5509C5}"/>
              </a:ext>
            </a:extLst>
          </p:cNvPr>
          <p:cNvSpPr/>
          <p:nvPr userDrawn="1"/>
        </p:nvSpPr>
        <p:spPr>
          <a:xfrm>
            <a:off x="0" y="0"/>
            <a:ext cx="23336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9402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006D4B37-3DBA-4BD8-912F-A843033ADF9F}"/>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3" name="Picture Placeholder 7">
            <a:extLst>
              <a:ext uri="{FF2B5EF4-FFF2-40B4-BE49-F238E27FC236}">
                <a16:creationId xmlns:a16="http://schemas.microsoft.com/office/drawing/2014/main" id="{6DCBC7DC-32B7-4775-8C88-50655FC58FB5}"/>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Picture Placeholder 8">
            <a:extLst>
              <a:ext uri="{FF2B5EF4-FFF2-40B4-BE49-F238E27FC236}">
                <a16:creationId xmlns:a16="http://schemas.microsoft.com/office/drawing/2014/main" id="{C594825B-001C-4F46-9DFF-BD6B030D0E0F}"/>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2955972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09633-A92F-4ED9-99D1-042A99AAC6A5}"/>
              </a:ext>
            </a:extLst>
          </p:cNvPr>
          <p:cNvSpPr/>
          <p:nvPr userDrawn="1"/>
        </p:nvSpPr>
        <p:spPr>
          <a:xfrm>
            <a:off x="0" y="1581150"/>
            <a:ext cx="12192000" cy="4067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A40CBBFA-C5B7-4809-BA42-28256F92DD9B}"/>
              </a:ext>
            </a:extLst>
          </p:cNvPr>
          <p:cNvSpPr>
            <a:spLocks noGrp="1"/>
          </p:cNvSpPr>
          <p:nvPr>
            <p:ph type="pic" sz="quarter" idx="14" hasCustomPrompt="1"/>
          </p:nvPr>
        </p:nvSpPr>
        <p:spPr>
          <a:xfrm>
            <a:off x="647326" y="599613"/>
            <a:ext cx="4477497" cy="5658774"/>
          </a:xfrm>
          <a:custGeom>
            <a:avLst/>
            <a:gdLst>
              <a:gd name="connsiteX0" fmla="*/ 747136 w 4477497"/>
              <a:gd name="connsiteY0" fmla="*/ 4498539 h 5658774"/>
              <a:gd name="connsiteX1" fmla="*/ 546550 w 4477497"/>
              <a:gd name="connsiteY1" fmla="*/ 4845965 h 5658774"/>
              <a:gd name="connsiteX2" fmla="*/ 587761 w 4477497"/>
              <a:gd name="connsiteY2" fmla="*/ 4999768 h 5658774"/>
              <a:gd name="connsiteX3" fmla="*/ 1184640 w 4477497"/>
              <a:gd name="connsiteY3" fmla="*/ 5344376 h 5658774"/>
              <a:gd name="connsiteX4" fmla="*/ 1338443 w 4477497"/>
              <a:gd name="connsiteY4" fmla="*/ 5303165 h 5658774"/>
              <a:gd name="connsiteX5" fmla="*/ 1539030 w 4477497"/>
              <a:gd name="connsiteY5" fmla="*/ 4955738 h 5658774"/>
              <a:gd name="connsiteX6" fmla="*/ 1532973 w 4477497"/>
              <a:gd name="connsiteY6" fmla="*/ 4954049 h 5658774"/>
              <a:gd name="connsiteX7" fmla="*/ 1119562 w 4477497"/>
              <a:gd name="connsiteY7" fmla="*/ 4767877 h 5658774"/>
              <a:gd name="connsiteX8" fmla="*/ 751627 w 4477497"/>
              <a:gd name="connsiteY8" fmla="*/ 4502938 h 5658774"/>
              <a:gd name="connsiteX9" fmla="*/ 2282872 w 4477497"/>
              <a:gd name="connsiteY9" fmla="*/ 1186604 h 5658774"/>
              <a:gd name="connsiteX10" fmla="*/ 3060281 w 4477497"/>
              <a:gd name="connsiteY10" fmla="*/ 1406454 h 5658774"/>
              <a:gd name="connsiteX11" fmla="*/ 3661684 w 4477497"/>
              <a:gd name="connsiteY11" fmla="*/ 3650920 h 5658774"/>
              <a:gd name="connsiteX12" fmla="*/ 1417218 w 4477497"/>
              <a:gd name="connsiteY12" fmla="*/ 4252323 h 5658774"/>
              <a:gd name="connsiteX13" fmla="*/ 815815 w 4477497"/>
              <a:gd name="connsiteY13" fmla="*/ 2007857 h 5658774"/>
              <a:gd name="connsiteX14" fmla="*/ 2282872 w 4477497"/>
              <a:gd name="connsiteY14" fmla="*/ 1186604 h 5658774"/>
              <a:gd name="connsiteX15" fmla="*/ 2287220 w 4477497"/>
              <a:gd name="connsiteY15" fmla="*/ 1024707 h 5658774"/>
              <a:gd name="connsiteX16" fmla="*/ 675584 w 4477497"/>
              <a:gd name="connsiteY16" fmla="*/ 1926894 h 5658774"/>
              <a:gd name="connsiteX17" fmla="*/ 1336256 w 4477497"/>
              <a:gd name="connsiteY17" fmla="*/ 4392554 h 5658774"/>
              <a:gd name="connsiteX18" fmla="*/ 3801915 w 4477497"/>
              <a:gd name="connsiteY18" fmla="*/ 3731883 h 5658774"/>
              <a:gd name="connsiteX19" fmla="*/ 3141243 w 4477497"/>
              <a:gd name="connsiteY19" fmla="*/ 1266223 h 5658774"/>
              <a:gd name="connsiteX20" fmla="*/ 2287220 w 4477497"/>
              <a:gd name="connsiteY20" fmla="*/ 1024707 h 5658774"/>
              <a:gd name="connsiteX21" fmla="*/ 3250481 w 4477497"/>
              <a:gd name="connsiteY21" fmla="*/ 300148 h 5658774"/>
              <a:gd name="connsiteX22" fmla="*/ 3139056 w 4477497"/>
              <a:gd name="connsiteY22" fmla="*/ 355610 h 5658774"/>
              <a:gd name="connsiteX23" fmla="*/ 2938469 w 4477497"/>
              <a:gd name="connsiteY23" fmla="*/ 703037 h 5658774"/>
              <a:gd name="connsiteX24" fmla="*/ 2944526 w 4477497"/>
              <a:gd name="connsiteY24" fmla="*/ 704726 h 5658774"/>
              <a:gd name="connsiteX25" fmla="*/ 3357937 w 4477497"/>
              <a:gd name="connsiteY25" fmla="*/ 890898 h 5658774"/>
              <a:gd name="connsiteX26" fmla="*/ 3725872 w 4477497"/>
              <a:gd name="connsiteY26" fmla="*/ 1155836 h 5658774"/>
              <a:gd name="connsiteX27" fmla="*/ 3730363 w 4477497"/>
              <a:gd name="connsiteY27" fmla="*/ 1160237 h 5658774"/>
              <a:gd name="connsiteX28" fmla="*/ 3930950 w 4477497"/>
              <a:gd name="connsiteY28" fmla="*/ 812810 h 5658774"/>
              <a:gd name="connsiteX29" fmla="*/ 3889738 w 4477497"/>
              <a:gd name="connsiteY29" fmla="*/ 659007 h 5658774"/>
              <a:gd name="connsiteX30" fmla="*/ 3292859 w 4477497"/>
              <a:gd name="connsiteY30" fmla="*/ 314399 h 5658774"/>
              <a:gd name="connsiteX31" fmla="*/ 3250481 w 4477497"/>
              <a:gd name="connsiteY31" fmla="*/ 300148 h 5658774"/>
              <a:gd name="connsiteX32" fmla="*/ 3222523 w 4477497"/>
              <a:gd name="connsiteY32" fmla="*/ 860 h 5658774"/>
              <a:gd name="connsiteX33" fmla="*/ 3419003 w 4477497"/>
              <a:gd name="connsiteY33" fmla="*/ 46273 h 5658774"/>
              <a:gd name="connsiteX34" fmla="*/ 4058870 w 4477497"/>
              <a:gd name="connsiteY34" fmla="*/ 415700 h 5658774"/>
              <a:gd name="connsiteX35" fmla="*/ 4185130 w 4477497"/>
              <a:gd name="connsiteY35" fmla="*/ 886907 h 5658774"/>
              <a:gd name="connsiteX36" fmla="*/ 3917366 w 4477497"/>
              <a:gd name="connsiteY36" fmla="*/ 1350688 h 5658774"/>
              <a:gd name="connsiteX37" fmla="*/ 4024533 w 4477497"/>
              <a:gd name="connsiteY37" fmla="*/ 1478873 h 5658774"/>
              <a:gd name="connsiteX38" fmla="*/ 4177239 w 4477497"/>
              <a:gd name="connsiteY38" fmla="*/ 3948575 h 5658774"/>
              <a:gd name="connsiteX39" fmla="*/ 1962061 w 4477497"/>
              <a:gd name="connsiteY39" fmla="*/ 5051180 h 5658774"/>
              <a:gd name="connsiteX40" fmla="*/ 1797467 w 4477497"/>
              <a:gd name="connsiteY40" fmla="*/ 5022462 h 5658774"/>
              <a:gd name="connsiteX41" fmla="*/ 1529703 w 4477497"/>
              <a:gd name="connsiteY41" fmla="*/ 5486242 h 5658774"/>
              <a:gd name="connsiteX42" fmla="*/ 1058496 w 4477497"/>
              <a:gd name="connsiteY42" fmla="*/ 5612502 h 5658774"/>
              <a:gd name="connsiteX43" fmla="*/ 418629 w 4477497"/>
              <a:gd name="connsiteY43" fmla="*/ 5243075 h 5658774"/>
              <a:gd name="connsiteX44" fmla="*/ 292370 w 4477497"/>
              <a:gd name="connsiteY44" fmla="*/ 4771867 h 5658774"/>
              <a:gd name="connsiteX45" fmla="*/ 560133 w 4477497"/>
              <a:gd name="connsiteY45" fmla="*/ 4308088 h 5658774"/>
              <a:gd name="connsiteX46" fmla="*/ 452965 w 4477497"/>
              <a:gd name="connsiteY46" fmla="*/ 4179903 h 5658774"/>
              <a:gd name="connsiteX47" fmla="*/ 300260 w 4477497"/>
              <a:gd name="connsiteY47" fmla="*/ 1710200 h 5658774"/>
              <a:gd name="connsiteX48" fmla="*/ 2515437 w 4477497"/>
              <a:gd name="connsiteY48" fmla="*/ 607596 h 5658774"/>
              <a:gd name="connsiteX49" fmla="*/ 2680032 w 4477497"/>
              <a:gd name="connsiteY49" fmla="*/ 636313 h 5658774"/>
              <a:gd name="connsiteX50" fmla="*/ 2947796 w 4477497"/>
              <a:gd name="connsiteY50" fmla="*/ 172532 h 5658774"/>
              <a:gd name="connsiteX51" fmla="*/ 3222523 w 4477497"/>
              <a:gd name="connsiteY51" fmla="*/ 860 h 565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77497" h="5658774">
                <a:moveTo>
                  <a:pt x="747136" y="4498539"/>
                </a:moveTo>
                <a:lnTo>
                  <a:pt x="546550" y="4845965"/>
                </a:lnTo>
                <a:cubicBezTo>
                  <a:pt x="515458" y="4899817"/>
                  <a:pt x="533909" y="4968677"/>
                  <a:pt x="587761" y="4999768"/>
                </a:cubicBezTo>
                <a:lnTo>
                  <a:pt x="1184640" y="5344376"/>
                </a:lnTo>
                <a:cubicBezTo>
                  <a:pt x="1238492" y="5375468"/>
                  <a:pt x="1307352" y="5357017"/>
                  <a:pt x="1338443" y="5303165"/>
                </a:cubicBezTo>
                <a:lnTo>
                  <a:pt x="1539030" y="4955738"/>
                </a:lnTo>
                <a:lnTo>
                  <a:pt x="1532973" y="4954049"/>
                </a:lnTo>
                <a:cubicBezTo>
                  <a:pt x="1391873" y="4907016"/>
                  <a:pt x="1253387" y="4845141"/>
                  <a:pt x="1119562" y="4767877"/>
                </a:cubicBezTo>
                <a:cubicBezTo>
                  <a:pt x="985737" y="4690613"/>
                  <a:pt x="862909" y="4601618"/>
                  <a:pt x="751627" y="4502938"/>
                </a:cubicBezTo>
                <a:close/>
                <a:moveTo>
                  <a:pt x="2282872" y="1186604"/>
                </a:moveTo>
                <a:cubicBezTo>
                  <a:pt x="2547727" y="1193483"/>
                  <a:pt x="2814698" y="1264667"/>
                  <a:pt x="3060281" y="1406454"/>
                </a:cubicBezTo>
                <a:cubicBezTo>
                  <a:pt x="3846146" y="1860174"/>
                  <a:pt x="4115403" y="2865055"/>
                  <a:pt x="3661684" y="3650920"/>
                </a:cubicBezTo>
                <a:cubicBezTo>
                  <a:pt x="3207964" y="4436785"/>
                  <a:pt x="2203083" y="4706042"/>
                  <a:pt x="1417218" y="4252323"/>
                </a:cubicBezTo>
                <a:cubicBezTo>
                  <a:pt x="631353" y="3798603"/>
                  <a:pt x="362096" y="2793722"/>
                  <a:pt x="815815" y="2007857"/>
                </a:cubicBezTo>
                <a:cubicBezTo>
                  <a:pt x="1127747" y="1467575"/>
                  <a:pt x="1700190" y="1171470"/>
                  <a:pt x="2282872" y="1186604"/>
                </a:cubicBezTo>
                <a:close/>
                <a:moveTo>
                  <a:pt x="2287220" y="1024707"/>
                </a:moveTo>
                <a:cubicBezTo>
                  <a:pt x="1647114" y="1008082"/>
                  <a:pt x="1018257" y="1333367"/>
                  <a:pt x="675584" y="1926894"/>
                </a:cubicBezTo>
                <a:cubicBezTo>
                  <a:pt x="177151" y="2790207"/>
                  <a:pt x="472943" y="3894121"/>
                  <a:pt x="1336256" y="4392554"/>
                </a:cubicBezTo>
                <a:cubicBezTo>
                  <a:pt x="2199568" y="4890988"/>
                  <a:pt x="3303481" y="4595195"/>
                  <a:pt x="3801915" y="3731883"/>
                </a:cubicBezTo>
                <a:cubicBezTo>
                  <a:pt x="4300349" y="2868570"/>
                  <a:pt x="4004556" y="1764657"/>
                  <a:pt x="3141243" y="1266223"/>
                </a:cubicBezTo>
                <a:cubicBezTo>
                  <a:pt x="2871458" y="1110463"/>
                  <a:pt x="2578177" y="1032263"/>
                  <a:pt x="2287220" y="1024707"/>
                </a:cubicBezTo>
                <a:close/>
                <a:moveTo>
                  <a:pt x="3250481" y="300148"/>
                </a:moveTo>
                <a:cubicBezTo>
                  <a:pt x="3206938" y="294745"/>
                  <a:pt x="3162375" y="315221"/>
                  <a:pt x="3139056" y="355610"/>
                </a:cubicBezTo>
                <a:lnTo>
                  <a:pt x="2938469" y="703037"/>
                </a:lnTo>
                <a:lnTo>
                  <a:pt x="2944526" y="704726"/>
                </a:lnTo>
                <a:cubicBezTo>
                  <a:pt x="3085626" y="751760"/>
                  <a:pt x="3224112" y="813634"/>
                  <a:pt x="3357937" y="890898"/>
                </a:cubicBezTo>
                <a:cubicBezTo>
                  <a:pt x="3491762" y="968162"/>
                  <a:pt x="3614590" y="1057158"/>
                  <a:pt x="3725872" y="1155836"/>
                </a:cubicBezTo>
                <a:lnTo>
                  <a:pt x="3730363" y="1160237"/>
                </a:lnTo>
                <a:lnTo>
                  <a:pt x="3930950" y="812810"/>
                </a:lnTo>
                <a:cubicBezTo>
                  <a:pt x="3962041" y="758958"/>
                  <a:pt x="3943590" y="690098"/>
                  <a:pt x="3889738" y="659007"/>
                </a:cubicBezTo>
                <a:lnTo>
                  <a:pt x="3292859" y="314399"/>
                </a:lnTo>
                <a:cubicBezTo>
                  <a:pt x="3279396" y="306626"/>
                  <a:pt x="3264995" y="301949"/>
                  <a:pt x="3250481" y="300148"/>
                </a:cubicBezTo>
                <a:close/>
                <a:moveTo>
                  <a:pt x="3222523" y="860"/>
                </a:moveTo>
                <a:cubicBezTo>
                  <a:pt x="3288798" y="-3824"/>
                  <a:pt x="3357133" y="10552"/>
                  <a:pt x="3419003" y="46273"/>
                </a:cubicBezTo>
                <a:lnTo>
                  <a:pt x="4058870" y="415700"/>
                </a:lnTo>
                <a:cubicBezTo>
                  <a:pt x="4223856" y="510955"/>
                  <a:pt x="4280385" y="721921"/>
                  <a:pt x="4185130" y="886907"/>
                </a:cubicBezTo>
                <a:lnTo>
                  <a:pt x="3917366" y="1350688"/>
                </a:lnTo>
                <a:lnTo>
                  <a:pt x="4024533" y="1478873"/>
                </a:lnTo>
                <a:cubicBezTo>
                  <a:pt x="4550384" y="2174844"/>
                  <a:pt x="4640821" y="3145626"/>
                  <a:pt x="4177239" y="3948575"/>
                </a:cubicBezTo>
                <a:cubicBezTo>
                  <a:pt x="3713656" y="4751523"/>
                  <a:pt x="2827715" y="5158594"/>
                  <a:pt x="1962061" y="5051180"/>
                </a:cubicBezTo>
                <a:lnTo>
                  <a:pt x="1797467" y="5022462"/>
                </a:lnTo>
                <a:lnTo>
                  <a:pt x="1529703" y="5486242"/>
                </a:lnTo>
                <a:cubicBezTo>
                  <a:pt x="1434448" y="5651229"/>
                  <a:pt x="1223482" y="5707757"/>
                  <a:pt x="1058496" y="5612502"/>
                </a:cubicBezTo>
                <a:lnTo>
                  <a:pt x="418629" y="5243075"/>
                </a:lnTo>
                <a:cubicBezTo>
                  <a:pt x="253643" y="5147820"/>
                  <a:pt x="197115" y="4936854"/>
                  <a:pt x="292370" y="4771867"/>
                </a:cubicBezTo>
                <a:lnTo>
                  <a:pt x="560133" y="4308088"/>
                </a:lnTo>
                <a:lnTo>
                  <a:pt x="452965" y="4179903"/>
                </a:lnTo>
                <a:cubicBezTo>
                  <a:pt x="-72886" y="3483931"/>
                  <a:pt x="-163323" y="2513148"/>
                  <a:pt x="300260" y="1710200"/>
                </a:cubicBezTo>
                <a:cubicBezTo>
                  <a:pt x="763842" y="907251"/>
                  <a:pt x="1649782" y="500181"/>
                  <a:pt x="2515437" y="607596"/>
                </a:cubicBezTo>
                <a:lnTo>
                  <a:pt x="2680032" y="636313"/>
                </a:lnTo>
                <a:lnTo>
                  <a:pt x="2947796" y="172532"/>
                </a:lnTo>
                <a:cubicBezTo>
                  <a:pt x="3007330" y="69416"/>
                  <a:pt x="3112064" y="8666"/>
                  <a:pt x="3222523" y="86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8198640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7192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FFED1C-7347-44FB-B415-96ADEBB15B5A}"/>
              </a:ext>
            </a:extLst>
          </p:cNvPr>
          <p:cNvGrpSpPr/>
          <p:nvPr userDrawn="1"/>
        </p:nvGrpSpPr>
        <p:grpSpPr>
          <a:xfrm>
            <a:off x="0" y="1958505"/>
            <a:ext cx="8404456" cy="3883620"/>
            <a:chOff x="0" y="1992982"/>
            <a:chExt cx="3096864" cy="3380234"/>
          </a:xfrm>
        </p:grpSpPr>
        <p:sp>
          <p:nvSpPr>
            <p:cNvPr id="3" name="Rectangle 2">
              <a:extLst>
                <a:ext uri="{FF2B5EF4-FFF2-40B4-BE49-F238E27FC236}">
                  <a16:creationId xmlns:a16="http://schemas.microsoft.com/office/drawing/2014/main" id="{C0B78BFC-95A5-416C-AE31-98A37ED27526}"/>
                </a:ext>
              </a:extLst>
            </p:cNvPr>
            <p:cNvSpPr/>
            <p:nvPr/>
          </p:nvSpPr>
          <p:spPr>
            <a:xfrm>
              <a:off x="0" y="1992982"/>
              <a:ext cx="302510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3">
              <a:extLst>
                <a:ext uri="{FF2B5EF4-FFF2-40B4-BE49-F238E27FC236}">
                  <a16:creationId xmlns:a16="http://schemas.microsoft.com/office/drawing/2014/main" id="{1225F02D-D8DA-4283-B0B2-0CB36F3B38BE}"/>
                </a:ext>
              </a:extLst>
            </p:cNvPr>
            <p:cNvSpPr/>
            <p:nvPr/>
          </p:nvSpPr>
          <p:spPr>
            <a:xfrm>
              <a:off x="3051145"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5" name="Text Placeholder 9">
            <a:extLst>
              <a:ext uri="{FF2B5EF4-FFF2-40B4-BE49-F238E27FC236}">
                <a16:creationId xmlns:a16="http://schemas.microsoft.com/office/drawing/2014/main" id="{77809EEB-5FBD-405D-9DAF-33CFDC0B33E5}"/>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45A844D3-5676-40C9-8B70-99FCB08E080B}"/>
              </a:ext>
            </a:extLst>
          </p:cNvPr>
          <p:cNvGrpSpPr/>
          <p:nvPr userDrawn="1"/>
        </p:nvGrpSpPr>
        <p:grpSpPr>
          <a:xfrm>
            <a:off x="9172759" y="1907887"/>
            <a:ext cx="2266766" cy="3984856"/>
            <a:chOff x="4871870" y="1763729"/>
            <a:chExt cx="2448272" cy="4303935"/>
          </a:xfrm>
        </p:grpSpPr>
        <p:grpSp>
          <p:nvGrpSpPr>
            <p:cNvPr id="7" name="Group 3">
              <a:extLst>
                <a:ext uri="{FF2B5EF4-FFF2-40B4-BE49-F238E27FC236}">
                  <a16:creationId xmlns:a16="http://schemas.microsoft.com/office/drawing/2014/main" id="{FE5FA093-4730-40D3-9808-FCB8F2754301}"/>
                </a:ext>
              </a:extLst>
            </p:cNvPr>
            <p:cNvGrpSpPr/>
            <p:nvPr/>
          </p:nvGrpSpPr>
          <p:grpSpPr>
            <a:xfrm>
              <a:off x="4871870" y="1763729"/>
              <a:ext cx="2448272" cy="4303935"/>
              <a:chOff x="445712" y="1449040"/>
              <a:chExt cx="2113018" cy="3924176"/>
            </a:xfrm>
          </p:grpSpPr>
          <p:sp>
            <p:nvSpPr>
              <p:cNvPr id="9" name="Rounded Rectangle 4">
                <a:extLst>
                  <a:ext uri="{FF2B5EF4-FFF2-40B4-BE49-F238E27FC236}">
                    <a16:creationId xmlns:a16="http://schemas.microsoft.com/office/drawing/2014/main" id="{3F26B978-F2BA-4435-BD7D-8BA75383445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0" name="Rectangle 5">
                <a:extLst>
                  <a:ext uri="{FF2B5EF4-FFF2-40B4-BE49-F238E27FC236}">
                    <a16:creationId xmlns:a16="http://schemas.microsoft.com/office/drawing/2014/main" id="{A9EE186C-4FA2-483F-9560-BC0FB4295DB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1" name="Group 6">
                <a:extLst>
                  <a:ext uri="{FF2B5EF4-FFF2-40B4-BE49-F238E27FC236}">
                    <a16:creationId xmlns:a16="http://schemas.microsoft.com/office/drawing/2014/main" id="{AAB42CB8-FB70-4384-9995-4093F4013C6D}"/>
                  </a:ext>
                </a:extLst>
              </p:cNvPr>
              <p:cNvGrpSpPr/>
              <p:nvPr userDrawn="1"/>
            </p:nvGrpSpPr>
            <p:grpSpPr>
              <a:xfrm>
                <a:off x="1407705" y="5045834"/>
                <a:ext cx="211967" cy="211967"/>
                <a:chOff x="1549420" y="5712364"/>
                <a:chExt cx="312583" cy="312583"/>
              </a:xfrm>
            </p:grpSpPr>
            <p:sp>
              <p:nvSpPr>
                <p:cNvPr id="12" name="Oval 7">
                  <a:extLst>
                    <a:ext uri="{FF2B5EF4-FFF2-40B4-BE49-F238E27FC236}">
                      <a16:creationId xmlns:a16="http://schemas.microsoft.com/office/drawing/2014/main" id="{744D317D-5CFC-48E4-9BF4-98C3EF35219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Rounded Rectangle 8">
                  <a:extLst>
                    <a:ext uri="{FF2B5EF4-FFF2-40B4-BE49-F238E27FC236}">
                      <a16:creationId xmlns:a16="http://schemas.microsoft.com/office/drawing/2014/main" id="{2D06F3B8-61E2-4783-87B7-3B516CEFD8FC}"/>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96F46C5E-6300-4590-BCDF-772B5093F309}"/>
                </a:ext>
              </a:extLst>
            </p:cNvPr>
            <p:cNvSpPr txBox="1">
              <a:spLocks/>
            </p:cNvSpPr>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grpSp>
      <p:sp>
        <p:nvSpPr>
          <p:cNvPr id="14" name="그림 개체 틀 2">
            <a:extLst>
              <a:ext uri="{FF2B5EF4-FFF2-40B4-BE49-F238E27FC236}">
                <a16:creationId xmlns:a16="http://schemas.microsoft.com/office/drawing/2014/main" id="{C047C560-DD35-4A91-83AA-295EE299363D}"/>
              </a:ext>
            </a:extLst>
          </p:cNvPr>
          <p:cNvSpPr>
            <a:spLocks noGrp="1"/>
          </p:cNvSpPr>
          <p:nvPr>
            <p:ph type="pic" sz="quarter" idx="14" hasCustomPrompt="1"/>
          </p:nvPr>
        </p:nvSpPr>
        <p:spPr>
          <a:xfrm>
            <a:off x="9297577" y="2240329"/>
            <a:ext cx="2046697" cy="322672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9109103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0446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5714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548262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528467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0B3D2AB-E650-41C2-B6FB-5398A5C1968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92D6516-8F93-4221-97F7-E01D89EE517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D86CB26-A349-496A-B48B-A7B891172236}"/>
              </a:ext>
            </a:extLst>
          </p:cNvPr>
          <p:cNvSpPr>
            <a:spLocks noGrp="1"/>
          </p:cNvSpPr>
          <p:nvPr>
            <p:ph type="dt" sz="half" idx="10"/>
          </p:nvPr>
        </p:nvSpPr>
        <p:spPr/>
        <p:txBody>
          <a:body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C2E726FD-A739-41D5-96BA-4670363928C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60FAE18D-FED5-4070-8B76-811D76CCECC9}"/>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228273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D346D8-3257-4589-9D58-504241116F5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DBD544E-AF1F-4406-8D42-00174E948F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2530950-E2B2-4B19-8263-2708254E3751}"/>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46D4E678-7B8B-47F4-9AE1-DF4A286A48D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7A87577-E700-40A4-A7EB-AF90C1A92ED3}"/>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2811228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3E8E1A-EF02-4058-9376-BAA6A730900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AC16484-E776-4956-AF65-4D60F26FA9D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5DF82-20E7-4FF9-903E-A717311E3855}"/>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D413D66D-B9C4-4554-9455-B576AA8135D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85A8C83-4259-490C-94A6-D15A9784394A}"/>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21870566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81BFCC-36FF-4D4F-83D7-4D7AA247F4E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C18DEC7-FE20-429A-95FB-E770640C2D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E0006526-D374-453F-8A9C-8581D6F0D87D}"/>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358DA9E5-E99F-43F7-B9DC-CF9063105D0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3F89EB1-A745-4C8E-B158-0301DDD975C8}"/>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95628760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7A5580-91D1-489A-B178-65D4A53643E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B96D27A-ED88-453E-A894-91D88174BB6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3840E18-5414-41F9-8B04-625FFD0B75A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638D421-8F8E-4075-950B-3B6988F13EA3}"/>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DF71FF75-67E0-4FB3-AE96-19E9266871B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5A164EA-607C-4930-9D24-5F2C876620FF}"/>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28906718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C377CF-4CCB-40BF-86FE-415D625AA4E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B387042-4CF9-40C2-9E9B-0B4E5B268A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90C1782-38A6-47D2-8ABD-370CB5037CB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BF0D01-9DC6-4FF3-A5B4-CEB2BFFFFB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CA4C299-700E-46F4-93FD-6682C5B9934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EA97089-A37F-4BE6-B5E4-510A1431FECA}"/>
              </a:ext>
            </a:extLst>
          </p:cNvPr>
          <p:cNvSpPr>
            <a:spLocks noGrp="1"/>
          </p:cNvSpPr>
          <p:nvPr>
            <p:ph type="dt" sz="half" idx="10"/>
          </p:nvPr>
        </p:nvSpPr>
        <p:spPr/>
        <p:txBody>
          <a:bodyPr/>
          <a:lstStyle/>
          <a:p>
            <a:endParaRPr lang="zh-TW" altLang="en-US"/>
          </a:p>
        </p:txBody>
      </p:sp>
      <p:sp>
        <p:nvSpPr>
          <p:cNvPr id="8" name="頁尾版面配置區 7">
            <a:extLst>
              <a:ext uri="{FF2B5EF4-FFF2-40B4-BE49-F238E27FC236}">
                <a16:creationId xmlns:a16="http://schemas.microsoft.com/office/drawing/2014/main" id="{0313B28E-8497-420D-A2CD-04C54CF16D9E}"/>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C9FB757-1493-4422-B401-ED5D7D7E6AB6}"/>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20875804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9F0E9D-730C-4377-9CDD-AA20676232BF}"/>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CE97313-226E-4B1B-BD82-E20B0667521A}"/>
              </a:ext>
            </a:extLst>
          </p:cNvPr>
          <p:cNvSpPr>
            <a:spLocks noGrp="1"/>
          </p:cNvSpPr>
          <p:nvPr>
            <p:ph type="dt" sz="half" idx="10"/>
          </p:nvPr>
        </p:nvSpPr>
        <p:spPr/>
        <p:txBody>
          <a:bodyPr/>
          <a:lstStyle/>
          <a:p>
            <a:endParaRPr lang="zh-TW" altLang="en-US"/>
          </a:p>
        </p:txBody>
      </p:sp>
      <p:sp>
        <p:nvSpPr>
          <p:cNvPr id="4" name="頁尾版面配置區 3">
            <a:extLst>
              <a:ext uri="{FF2B5EF4-FFF2-40B4-BE49-F238E27FC236}">
                <a16:creationId xmlns:a16="http://schemas.microsoft.com/office/drawing/2014/main" id="{F4ED7307-F363-42C0-A2AA-60588D58CE2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6888764-51B8-427C-8DD1-1D008E58F74C}"/>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32913072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AC3D5EF-826D-4776-9259-520F9F1EE72C}"/>
              </a:ext>
            </a:extLst>
          </p:cNvPr>
          <p:cNvSpPr>
            <a:spLocks noGrp="1"/>
          </p:cNvSpPr>
          <p:nvPr>
            <p:ph type="dt" sz="half" idx="10"/>
          </p:nvPr>
        </p:nvSpPr>
        <p:spPr/>
        <p:txBody>
          <a:bodyPr/>
          <a:lstStyle/>
          <a:p>
            <a:endParaRPr lang="zh-TW" altLang="en-US"/>
          </a:p>
        </p:txBody>
      </p:sp>
      <p:sp>
        <p:nvSpPr>
          <p:cNvPr id="3" name="頁尾版面配置區 2">
            <a:extLst>
              <a:ext uri="{FF2B5EF4-FFF2-40B4-BE49-F238E27FC236}">
                <a16:creationId xmlns:a16="http://schemas.microsoft.com/office/drawing/2014/main" id="{9E5451CB-1581-401A-B39D-506ACE01977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BC96475-8DAF-4B2D-80AB-35A24B9D627C}"/>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28048491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4AB519-17BB-4395-B76C-3BBD3DA7A61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40B5153-8236-40BE-BFE0-845839BD06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6B9DE93-8263-496D-B134-D0992DE42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17D2518-9500-40B0-92B9-0AD92E5D1276}"/>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D12D7B89-A58C-4559-B3D8-C16BA625767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1E9EC59-FB7B-44D8-BAC1-2B98EBD7B1A3}"/>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102547877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84A266-8B85-425E-97E3-FFDAB9E2ACC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1CCE583-A696-4226-81FF-12DE65768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6B44284-CD90-42AF-99B6-057024F61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D2409FB-0FED-4506-8EFE-670B03A54AF6}"/>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87C4A6CA-1479-44D7-9F04-57F40995B5F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8A23DDB-DC72-46F1-AF9E-88C536DB8FA6}"/>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7697477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C07230-691C-40CA-A27C-FB93EEF9113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5074F8C-7A76-4A8F-AB67-040AC1813387}"/>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E1859FD-E21F-4E26-9FC0-115EB962B2F1}"/>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F3160790-8380-4CBE-8E2A-F3CE8E8ECF2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1BA03C1-8E73-4F18-8EB9-55F2D1D76A9D}"/>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8420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投影片編號版面配置區 1">
            <a:extLst>
              <a:ext uri="{FF2B5EF4-FFF2-40B4-BE49-F238E27FC236}">
                <a16:creationId xmlns:a16="http://schemas.microsoft.com/office/drawing/2014/main" id="{7D0A6BD8-EA55-48D0-A1D2-5FD38BA7FEB7}"/>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4121117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5237C6D-3B80-43A3-891E-260FAB43337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7CFFADC-6B91-4096-9DD1-21469571792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E809889-26E0-43B5-A0FC-58495DF76E88}"/>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0FDF5AF8-5ED4-4C24-9CAF-B78CA50CF8D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D137CC3-7335-4601-ACDA-006394E5C098}"/>
              </a:ext>
            </a:extLst>
          </p:cNvPr>
          <p:cNvSpPr>
            <a:spLocks noGrp="1"/>
          </p:cNvSpPr>
          <p:nvPr>
            <p:ph type="sldNum" sz="quarter" idx="12"/>
          </p:nvPr>
        </p:nvSpPr>
        <p:spPr/>
        <p:txBody>
          <a:body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373067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投影片編號版面配置區 1">
            <a:extLst>
              <a:ext uri="{FF2B5EF4-FFF2-40B4-BE49-F238E27FC236}">
                <a16:creationId xmlns:a16="http://schemas.microsoft.com/office/drawing/2014/main" id="{B0C3DDA4-F723-4CA3-BCBC-EFF5E4B624DA}"/>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989169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投影片編號版面配置區 1">
            <a:extLst>
              <a:ext uri="{FF2B5EF4-FFF2-40B4-BE49-F238E27FC236}">
                <a16:creationId xmlns:a16="http://schemas.microsoft.com/office/drawing/2014/main" id="{E6FC9739-DCE4-436A-A129-2E5D36546731}"/>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153225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8CF5B00-8D6C-4DCD-9AE1-4806A074923A}"/>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540611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1029916" y="4717956"/>
            <a:ext cx="2400531" cy="1651187"/>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投影片編號版面配置區 1">
            <a:extLst>
              <a:ext uri="{FF2B5EF4-FFF2-40B4-BE49-F238E27FC236}">
                <a16:creationId xmlns:a16="http://schemas.microsoft.com/office/drawing/2014/main" id="{6C3D3756-9490-423D-A2D4-8E90EE99DAD2}"/>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873434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投影片編號版面配置區 1">
            <a:extLst>
              <a:ext uri="{FF2B5EF4-FFF2-40B4-BE49-F238E27FC236}">
                <a16:creationId xmlns:a16="http://schemas.microsoft.com/office/drawing/2014/main" id="{1DD124A0-966E-43FB-8B74-D826B50B8E9D}"/>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556157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594180" y="2831526"/>
            <a:ext cx="1713558" cy="3796191"/>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540304" y="996196"/>
            <a:ext cx="1595184" cy="1395672"/>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
        <p:nvSpPr>
          <p:cNvPr id="26" name="投影片編號版面配置區 1">
            <a:extLst>
              <a:ext uri="{FF2B5EF4-FFF2-40B4-BE49-F238E27FC236}">
                <a16:creationId xmlns:a16="http://schemas.microsoft.com/office/drawing/2014/main" id="{88EC9B14-DE82-45B5-AD5D-A946F8B6F0CB}"/>
              </a:ext>
            </a:extLst>
          </p:cNvPr>
          <p:cNvSpPr>
            <a:spLocks noGrp="1"/>
          </p:cNvSpPr>
          <p:nvPr>
            <p:ph type="sldNum" sz="quarter" idx="4"/>
          </p:nvPr>
        </p:nvSpPr>
        <p:spPr>
          <a:xfrm>
            <a:off x="0" y="-4320"/>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548107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投影片編號版面配置區 1">
            <a:extLst>
              <a:ext uri="{FF2B5EF4-FFF2-40B4-BE49-F238E27FC236}">
                <a16:creationId xmlns:a16="http://schemas.microsoft.com/office/drawing/2014/main" id="{D16374D2-88EF-4CB7-AC08-73D107F9BBCA}"/>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4640883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C6958D-28E5-4CC8-8C48-52A02A1BC426}"/>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E8E03031-827B-4AC7-B564-384C16177476}"/>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1C19838-69C9-49EB-9B51-549106E9B8DE}"/>
              </a:ext>
            </a:extLst>
          </p:cNvPr>
          <p:cNvSpPr>
            <a:spLocks noGrp="1"/>
          </p:cNvSpPr>
          <p:nvPr>
            <p:ph type="dt" sz="half" idx="10"/>
          </p:nvPr>
        </p:nvSpPr>
        <p:spPr/>
        <p:txBody>
          <a:body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3C26852C-90C9-4502-A697-363CF824CFD0}"/>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DF7509D0-CCBD-406A-9D4E-6845657BBAED}"/>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8489850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6" name="投影片編號版面配置區 1">
            <a:extLst>
              <a:ext uri="{FF2B5EF4-FFF2-40B4-BE49-F238E27FC236}">
                <a16:creationId xmlns:a16="http://schemas.microsoft.com/office/drawing/2014/main" id="{CE49C800-EEAE-460B-B844-7E0CD6E1BDDA}"/>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154573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
        <p:nvSpPr>
          <p:cNvPr id="6" name="投影片編號版面配置區 1">
            <a:extLst>
              <a:ext uri="{FF2B5EF4-FFF2-40B4-BE49-F238E27FC236}">
                <a16:creationId xmlns:a16="http://schemas.microsoft.com/office/drawing/2014/main" id="{3F1A62EF-016F-48CB-9CDF-4F50C8DC2B4E}"/>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276742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投影片編號版面配置區 1">
            <a:extLst>
              <a:ext uri="{FF2B5EF4-FFF2-40B4-BE49-F238E27FC236}">
                <a16:creationId xmlns:a16="http://schemas.microsoft.com/office/drawing/2014/main" id="{90332D6F-AA60-4EBC-99A1-3494D5876281}"/>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705027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10" name="投影片編號版面配置區 1">
            <a:extLst>
              <a:ext uri="{FF2B5EF4-FFF2-40B4-BE49-F238E27FC236}">
                <a16:creationId xmlns:a16="http://schemas.microsoft.com/office/drawing/2014/main" id="{93444AC3-D150-49EC-8D5A-D786623665BD}"/>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8250635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投影片編號版面配置區 1">
            <a:extLst>
              <a:ext uri="{FF2B5EF4-FFF2-40B4-BE49-F238E27FC236}">
                <a16:creationId xmlns:a16="http://schemas.microsoft.com/office/drawing/2014/main" id="{365E3E11-4F95-4F14-BE12-8CD1D04ADCE8}"/>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7515417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投影片編號版面配置區 1">
            <a:extLst>
              <a:ext uri="{FF2B5EF4-FFF2-40B4-BE49-F238E27FC236}">
                <a16:creationId xmlns:a16="http://schemas.microsoft.com/office/drawing/2014/main" id="{606DB259-294B-4F74-A82E-5ECA35806E33}"/>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6895032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8" name="投影片編號版面配置區 1">
            <a:extLst>
              <a:ext uri="{FF2B5EF4-FFF2-40B4-BE49-F238E27FC236}">
                <a16:creationId xmlns:a16="http://schemas.microsoft.com/office/drawing/2014/main" id="{AC7DC11D-1EE5-4DDC-9061-87D92D4DBC46}"/>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776048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1443AB3-C111-487B-9FFC-DE21D4A4BB42}"/>
              </a:ext>
            </a:extLst>
          </p:cNvPr>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投影片編號版面配置區 1">
            <a:extLst>
              <a:ext uri="{FF2B5EF4-FFF2-40B4-BE49-F238E27FC236}">
                <a16:creationId xmlns:a16="http://schemas.microsoft.com/office/drawing/2014/main" id="{9D021532-93B5-45C9-AD42-EEC4BD8D2817}"/>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107534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投影片編號版面配置區 1">
            <a:extLst>
              <a:ext uri="{FF2B5EF4-FFF2-40B4-BE49-F238E27FC236}">
                <a16:creationId xmlns:a16="http://schemas.microsoft.com/office/drawing/2014/main" id="{E26F9CD6-43D6-485B-997A-017AD3B7EC07}"/>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6763788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投影片編號版面配置區 1">
            <a:extLst>
              <a:ext uri="{FF2B5EF4-FFF2-40B4-BE49-F238E27FC236}">
                <a16:creationId xmlns:a16="http://schemas.microsoft.com/office/drawing/2014/main" id="{567FE0FF-6770-4664-986F-87391976D256}"/>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75847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EF73EF-188B-4B17-B08F-D30E80C308D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D7DD2CA-F9BF-47A8-9D27-757556FD1C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E78A1FB-ABBF-480D-AC6C-9BB1AEF9789B}"/>
              </a:ext>
            </a:extLst>
          </p:cNvPr>
          <p:cNvSpPr>
            <a:spLocks noGrp="1"/>
          </p:cNvSpPr>
          <p:nvPr>
            <p:ph type="dt" sz="half" idx="10"/>
          </p:nvPr>
        </p:nvSpPr>
        <p:spPr/>
        <p:txBody>
          <a:body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6384247E-1D11-4A19-BDDF-E157A205B45F}"/>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124EC815-B6FC-4BDE-910C-F8015ED4AD75}"/>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050331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投影片編號版面配置區 1">
            <a:extLst>
              <a:ext uri="{FF2B5EF4-FFF2-40B4-BE49-F238E27FC236}">
                <a16:creationId xmlns:a16="http://schemas.microsoft.com/office/drawing/2014/main" id="{53EA4535-B74A-4CB6-87CD-8C30DFAA9B14}"/>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8039630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8846665" y="482665"/>
            <a:ext cx="1389536" cy="955782"/>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itchFamily="34" charset="0"/>
              </a:rPr>
              <a:t>EASY TO CHANGE COLORS, PHOTOS.   </a:t>
            </a:r>
            <a:endParaRPr lang="ko-KR" altLang="en-US" sz="140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itchFamily="34" charset="0"/>
              </a:rPr>
              <a:t>RESTAURANT</a:t>
            </a:r>
            <a:endParaRPr lang="ko-KR" altLang="en-US" sz="2000" dirty="0">
              <a:solidFill>
                <a:schemeClr val="tx1"/>
              </a:solidFill>
              <a:cs typeface="Arial" pitchFamily="34" charset="0"/>
            </a:endParaRPr>
          </a:p>
        </p:txBody>
      </p:sp>
      <p:sp>
        <p:nvSpPr>
          <p:cNvPr id="14" name="投影片編號版面配置區 1">
            <a:extLst>
              <a:ext uri="{FF2B5EF4-FFF2-40B4-BE49-F238E27FC236}">
                <a16:creationId xmlns:a16="http://schemas.microsoft.com/office/drawing/2014/main" id="{C2183970-8E55-4E30-92D5-688E90475375}"/>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8938167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6" name="投影片編號版面配置區 1">
            <a:extLst>
              <a:ext uri="{FF2B5EF4-FFF2-40B4-BE49-F238E27FC236}">
                <a16:creationId xmlns:a16="http://schemas.microsoft.com/office/drawing/2014/main" id="{91DE5A9F-7E3F-4F5D-B050-62C8E8FA3B20}"/>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086328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EE07CE3-A800-45C0-AC1B-A01C4328E759}"/>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7684743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
        <p:nvSpPr>
          <p:cNvPr id="3" name="投影片編號版面配置區 1">
            <a:extLst>
              <a:ext uri="{FF2B5EF4-FFF2-40B4-BE49-F238E27FC236}">
                <a16:creationId xmlns:a16="http://schemas.microsoft.com/office/drawing/2014/main" id="{32DB886D-E4DC-4310-8018-484A591DBC6C}"/>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13298635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
        <p:nvSpPr>
          <p:cNvPr id="10" name="投影片編號版面配置區 1">
            <a:extLst>
              <a:ext uri="{FF2B5EF4-FFF2-40B4-BE49-F238E27FC236}">
                <a16:creationId xmlns:a16="http://schemas.microsoft.com/office/drawing/2014/main" id="{A1B83018-FB64-40AA-93EC-635690450137}"/>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3407379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s slide layout">
  <p:cSld name="7_Contents slide layout">
    <p:spTree>
      <p:nvGrpSpPr>
        <p:cNvPr id="1" name="Shape 86"/>
        <p:cNvGrpSpPr/>
        <p:nvPr/>
      </p:nvGrpSpPr>
      <p:grpSpPr>
        <a:xfrm>
          <a:off x="0" y="0"/>
          <a:ext cx="0" cy="0"/>
          <a:chOff x="0" y="0"/>
          <a:chExt cx="0" cy="0"/>
        </a:xfrm>
      </p:grpSpPr>
      <p:sp>
        <p:nvSpPr>
          <p:cNvPr id="87" name="Google Shape;87;p74"/>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8" name="Google Shape;88;p74"/>
          <p:cNvSpPr/>
          <p:nvPr/>
        </p:nvSpPr>
        <p:spPr>
          <a:xfrm>
            <a:off x="4953000" y="1199607"/>
            <a:ext cx="2286000" cy="914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Arial"/>
              <a:cs typeface="Arial"/>
              <a:sym typeface="Arial"/>
            </a:endParaRPr>
          </a:p>
        </p:txBody>
      </p:sp>
      <p:cxnSp>
        <p:nvCxnSpPr>
          <p:cNvPr id="89" name="Google Shape;89;p74"/>
          <p:cNvCxnSpPr/>
          <p:nvPr/>
        </p:nvCxnSpPr>
        <p:spPr>
          <a:xfrm>
            <a:off x="0" y="6580735"/>
            <a:ext cx="12192000" cy="0"/>
          </a:xfrm>
          <a:prstGeom prst="straightConnector1">
            <a:avLst/>
          </a:prstGeom>
          <a:noFill/>
          <a:ln w="19050" cap="flat" cmpd="sng">
            <a:solidFill>
              <a:schemeClr val="accent2"/>
            </a:solidFill>
            <a:prstDash val="solid"/>
            <a:miter lim="800000"/>
            <a:headEnd type="none" w="sm" len="sm"/>
            <a:tailEnd type="none" w="sm" len="sm"/>
          </a:ln>
        </p:spPr>
      </p:cxnSp>
      <p:grpSp>
        <p:nvGrpSpPr>
          <p:cNvPr id="90" name="Google Shape;90;p74"/>
          <p:cNvGrpSpPr/>
          <p:nvPr/>
        </p:nvGrpSpPr>
        <p:grpSpPr>
          <a:xfrm flipH="1">
            <a:off x="10933404" y="4452595"/>
            <a:ext cx="1143919" cy="2230161"/>
            <a:chOff x="331796" y="2976958"/>
            <a:chExt cx="1859025" cy="3624317"/>
          </a:xfrm>
        </p:grpSpPr>
        <p:grpSp>
          <p:nvGrpSpPr>
            <p:cNvPr id="91" name="Google Shape;91;p74"/>
            <p:cNvGrpSpPr/>
            <p:nvPr/>
          </p:nvGrpSpPr>
          <p:grpSpPr>
            <a:xfrm>
              <a:off x="331796" y="2976958"/>
              <a:ext cx="1859025" cy="3624317"/>
              <a:chOff x="331796" y="2976958"/>
              <a:chExt cx="1859025" cy="3624317"/>
            </a:xfrm>
          </p:grpSpPr>
          <p:sp>
            <p:nvSpPr>
              <p:cNvPr id="92" name="Google Shape;92;p74"/>
              <p:cNvSpPr/>
              <p:nvPr/>
            </p:nvSpPr>
            <p:spPr>
              <a:xfrm>
                <a:off x="331796" y="2976958"/>
                <a:ext cx="1859025" cy="3624317"/>
              </a:xfrm>
              <a:custGeom>
                <a:avLst/>
                <a:gdLst/>
                <a:ahLst/>
                <a:cxnLst/>
                <a:rect l="l" t="t" r="r" b="b"/>
                <a:pathLst>
                  <a:path w="1133475" h="2209800" extrusionOk="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Arial"/>
                  <a:cs typeface="Arial"/>
                  <a:sym typeface="Arial"/>
                </a:endParaRPr>
              </a:p>
            </p:txBody>
          </p:sp>
          <p:sp>
            <p:nvSpPr>
              <p:cNvPr id="93" name="Google Shape;93;p74"/>
              <p:cNvSpPr/>
              <p:nvPr/>
            </p:nvSpPr>
            <p:spPr>
              <a:xfrm>
                <a:off x="872487" y="3756991"/>
                <a:ext cx="551393" cy="1537213"/>
              </a:xfrm>
              <a:custGeom>
                <a:avLst/>
                <a:gdLst/>
                <a:ahLst/>
                <a:cxnLst/>
                <a:rect l="l" t="t" r="r" b="b"/>
                <a:pathLst>
                  <a:path w="551393" h="1537213" extrusionOk="0">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Arial"/>
                  <a:cs typeface="Arial"/>
                  <a:sym typeface="Arial"/>
                </a:endParaRPr>
              </a:p>
            </p:txBody>
          </p:sp>
        </p:grpSp>
        <p:sp>
          <p:nvSpPr>
            <p:cNvPr id="94" name="Google Shape;94;p74"/>
            <p:cNvSpPr/>
            <p:nvPr/>
          </p:nvSpPr>
          <p:spPr>
            <a:xfrm>
              <a:off x="1666217" y="3867149"/>
              <a:ext cx="521429" cy="319685"/>
            </a:xfrm>
            <a:custGeom>
              <a:avLst/>
              <a:gdLst/>
              <a:ahLst/>
              <a:cxnLst/>
              <a:rect l="l" t="t" r="r" b="b"/>
              <a:pathLst>
                <a:path w="551393" h="338056" extrusionOk="0">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Arial"/>
                <a:cs typeface="Arial"/>
                <a:sym typeface="Arial"/>
              </a:endParaRPr>
            </a:p>
          </p:txBody>
        </p:sp>
      </p:grpSp>
      <p:sp>
        <p:nvSpPr>
          <p:cNvPr id="95" name="Google Shape;95;p74"/>
          <p:cNvSpPr txBox="1">
            <a:spLocks noGrp="1"/>
          </p:cNvSpPr>
          <p:nvPr>
            <p:ph type="sldNum" idx="12"/>
          </p:nvPr>
        </p:nvSpPr>
        <p:spPr>
          <a:xfrm>
            <a:off x="177800" y="131041"/>
            <a:ext cx="431800" cy="36772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Arial"/>
                <a:ea typeface="Arial"/>
                <a:cs typeface="Arial"/>
                <a:sym typeface="Arial"/>
              </a:defRPr>
            </a:lvl1pPr>
            <a:lvl2pPr marL="0" lvl="1" indent="0" algn="r">
              <a:spcBef>
                <a:spcPts val="0"/>
              </a:spcBef>
              <a:buNone/>
              <a:defRPr sz="1200">
                <a:solidFill>
                  <a:srgbClr val="888888"/>
                </a:solidFill>
                <a:latin typeface="Arial"/>
                <a:ea typeface="Arial"/>
                <a:cs typeface="Arial"/>
                <a:sym typeface="Arial"/>
              </a:defRPr>
            </a:lvl2pPr>
            <a:lvl3pPr marL="0" lvl="2" indent="0" algn="r">
              <a:spcBef>
                <a:spcPts val="0"/>
              </a:spcBef>
              <a:buNone/>
              <a:defRPr sz="1200">
                <a:solidFill>
                  <a:srgbClr val="888888"/>
                </a:solidFill>
                <a:latin typeface="Arial"/>
                <a:ea typeface="Arial"/>
                <a:cs typeface="Arial"/>
                <a:sym typeface="Arial"/>
              </a:defRPr>
            </a:lvl3pPr>
            <a:lvl4pPr marL="0" lvl="3" indent="0" algn="r">
              <a:spcBef>
                <a:spcPts val="0"/>
              </a:spcBef>
              <a:buNone/>
              <a:defRPr sz="1200">
                <a:solidFill>
                  <a:srgbClr val="888888"/>
                </a:solidFill>
                <a:latin typeface="Arial"/>
                <a:ea typeface="Arial"/>
                <a:cs typeface="Arial"/>
                <a:sym typeface="Arial"/>
              </a:defRPr>
            </a:lvl4pPr>
            <a:lvl5pPr marL="0" lvl="4" indent="0" algn="r">
              <a:spcBef>
                <a:spcPts val="0"/>
              </a:spcBef>
              <a:buNone/>
              <a:defRPr sz="1200">
                <a:solidFill>
                  <a:srgbClr val="888888"/>
                </a:solidFill>
                <a:latin typeface="Arial"/>
                <a:ea typeface="Arial"/>
                <a:cs typeface="Arial"/>
                <a:sym typeface="Arial"/>
              </a:defRPr>
            </a:lvl5pPr>
            <a:lvl6pPr marL="0" lvl="5" indent="0" algn="r">
              <a:spcBef>
                <a:spcPts val="0"/>
              </a:spcBef>
              <a:buNone/>
              <a:defRPr sz="1200">
                <a:solidFill>
                  <a:srgbClr val="888888"/>
                </a:solidFill>
                <a:latin typeface="Arial"/>
                <a:ea typeface="Arial"/>
                <a:cs typeface="Arial"/>
                <a:sym typeface="Arial"/>
              </a:defRPr>
            </a:lvl6pPr>
            <a:lvl7pPr marL="0" lvl="6" indent="0" algn="r">
              <a:spcBef>
                <a:spcPts val="0"/>
              </a:spcBef>
              <a:buNone/>
              <a:defRPr sz="1200">
                <a:solidFill>
                  <a:srgbClr val="888888"/>
                </a:solidFill>
                <a:latin typeface="Arial"/>
                <a:ea typeface="Arial"/>
                <a:cs typeface="Arial"/>
                <a:sym typeface="Arial"/>
              </a:defRPr>
            </a:lvl7pPr>
            <a:lvl8pPr marL="0" lvl="7" indent="0" algn="r">
              <a:spcBef>
                <a:spcPts val="0"/>
              </a:spcBef>
              <a:buNone/>
              <a:defRPr sz="1200">
                <a:solidFill>
                  <a:srgbClr val="888888"/>
                </a:solidFill>
                <a:latin typeface="Arial"/>
                <a:ea typeface="Arial"/>
                <a:cs typeface="Arial"/>
                <a:sym typeface="Arial"/>
              </a:defRPr>
            </a:lvl8pPr>
            <a:lvl9pPr marL="0" lvl="8" indent="0" algn="r">
              <a:spcBef>
                <a:spcPts val="0"/>
              </a:spcBef>
              <a:buNone/>
              <a:defRPr sz="1200">
                <a:solidFill>
                  <a:srgbClr val="888888"/>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altLang="zh-TW" sz="1200" b="0" i="0" u="none" strike="noStrike" kern="120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dirty="0">
              <a:ln>
                <a:noFill/>
              </a:ln>
              <a:solidFill>
                <a:srgbClr val="888888"/>
              </a:solidFill>
              <a:effectLst/>
              <a:uLnTx/>
              <a:uFillTx/>
              <a:latin typeface="Arial"/>
              <a:cs typeface="Arial"/>
              <a:sym typeface="Arial"/>
            </a:endParaRPr>
          </a:p>
        </p:txBody>
      </p:sp>
    </p:spTree>
    <p:extLst>
      <p:ext uri="{BB962C8B-B14F-4D97-AF65-F5344CB8AC3E}">
        <p14:creationId xmlns:p14="http://schemas.microsoft.com/office/powerpoint/2010/main" val="10141397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2D6957-3C42-4234-96E8-59AC2F8D94C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E29DA89-57F4-442A-A0FA-4444D452D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486450BC-2357-454F-B508-BED0546A482C}"/>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C138914F-EFC1-4E84-8E8E-CF8D258804D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AB0991-5F0B-4320-97A0-D6F0190A86A2}"/>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29575598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819EB3-4401-499B-B31C-97993ECBEE6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35B7E6A-28E7-451F-943F-1070C1FED35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01C2581-7E77-4214-953E-7D7B55940B90}"/>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349B9DF8-BDDE-4B1C-A813-6058630094A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9C05807-D512-48EB-A5BF-38A53AFC67D4}"/>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32659282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AA3F81-D3D7-4454-A44A-922EBE2C574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DB46AE3-FF3D-4950-98C8-6ACB19125B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619056AE-9BD3-4B3E-9F33-9E920A7BF7E2}"/>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F7AE6E09-A59D-4B71-8539-414724BBE33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33B048C-183B-407C-9B0E-92D60225401E}"/>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3237964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DAEB91-29AA-4ACC-BDCF-960470FCA5A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56B0E51-7DC0-45B6-8306-D8167F5CB7C8}"/>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F7CB78CC-8798-4261-B4B1-60B4C54377A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79594384-5734-4FC8-928A-E1641354A126}"/>
              </a:ext>
            </a:extLst>
          </p:cNvPr>
          <p:cNvSpPr>
            <a:spLocks noGrp="1"/>
          </p:cNvSpPr>
          <p:nvPr>
            <p:ph type="dt" sz="half" idx="10"/>
          </p:nvPr>
        </p:nvSpPr>
        <p:spPr/>
        <p:txBody>
          <a:bodyPr/>
          <a:lstStyle/>
          <a:p>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282301C0-6908-48C0-8957-C8B3F4594C5A}"/>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507DD8FE-7741-412F-947D-7A7079F48607}"/>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441308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F45B28-3410-48FF-AA39-233D1DD3799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DA73F93-3E73-46FD-BECF-C17B52751ED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99AD2C6-041D-4AAA-9EAA-D78562E0F808}"/>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4A14ADB-FD93-43D5-B481-15BFD19710CD}"/>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5BC57649-43ED-4ABB-B52C-FCB45C1D61D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BB5E5FD-159B-48F3-ACC9-F1A74DF08BA9}"/>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6529951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E20E09-8554-4077-AF27-0A38C95AF92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2EEB9A9-873E-47DD-920B-50D2F5268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85AD13C-4187-4DF3-A1E1-295549AC69BA}"/>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C0F1B98-88A0-4E83-A81E-C048EA308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952000F4-219C-4890-9AF6-71D6E4CFD54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0459FA2-CA54-476E-84B2-9035ED91A57E}"/>
              </a:ext>
            </a:extLst>
          </p:cNvPr>
          <p:cNvSpPr>
            <a:spLocks noGrp="1"/>
          </p:cNvSpPr>
          <p:nvPr>
            <p:ph type="dt" sz="half" idx="10"/>
          </p:nvPr>
        </p:nvSpPr>
        <p:spPr/>
        <p:txBody>
          <a:bodyPr/>
          <a:lstStyle/>
          <a:p>
            <a:endParaRPr lang="zh-TW" altLang="en-US"/>
          </a:p>
        </p:txBody>
      </p:sp>
      <p:sp>
        <p:nvSpPr>
          <p:cNvPr id="8" name="頁尾版面配置區 7">
            <a:extLst>
              <a:ext uri="{FF2B5EF4-FFF2-40B4-BE49-F238E27FC236}">
                <a16:creationId xmlns:a16="http://schemas.microsoft.com/office/drawing/2014/main" id="{BAAE8784-D5A3-4305-AEC8-653749FBDD1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8F92D4C-A363-4054-9BE6-5628F411BB43}"/>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20371978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4CBE6D-1BA8-48DA-A7CE-946D4705B4D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30E9120-9D51-4BE7-9F16-8E54BB1F7F06}"/>
              </a:ext>
            </a:extLst>
          </p:cNvPr>
          <p:cNvSpPr>
            <a:spLocks noGrp="1"/>
          </p:cNvSpPr>
          <p:nvPr>
            <p:ph type="dt" sz="half" idx="10"/>
          </p:nvPr>
        </p:nvSpPr>
        <p:spPr/>
        <p:txBody>
          <a:bodyPr/>
          <a:lstStyle/>
          <a:p>
            <a:endParaRPr lang="zh-TW" altLang="en-US"/>
          </a:p>
        </p:txBody>
      </p:sp>
      <p:sp>
        <p:nvSpPr>
          <p:cNvPr id="4" name="頁尾版面配置區 3">
            <a:extLst>
              <a:ext uri="{FF2B5EF4-FFF2-40B4-BE49-F238E27FC236}">
                <a16:creationId xmlns:a16="http://schemas.microsoft.com/office/drawing/2014/main" id="{AEE33355-6815-4F53-ADD3-B96E11B748F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5C15C2C-2F93-4C09-96FE-B584AB74E4BA}"/>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1513888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2A0E55B-5095-44DB-AF1F-230A16761213}"/>
              </a:ext>
            </a:extLst>
          </p:cNvPr>
          <p:cNvSpPr>
            <a:spLocks noGrp="1"/>
          </p:cNvSpPr>
          <p:nvPr>
            <p:ph type="dt" sz="half" idx="10"/>
          </p:nvPr>
        </p:nvSpPr>
        <p:spPr/>
        <p:txBody>
          <a:bodyPr/>
          <a:lstStyle/>
          <a:p>
            <a:endParaRPr lang="zh-TW" altLang="en-US"/>
          </a:p>
        </p:txBody>
      </p:sp>
      <p:sp>
        <p:nvSpPr>
          <p:cNvPr id="3" name="頁尾版面配置區 2">
            <a:extLst>
              <a:ext uri="{FF2B5EF4-FFF2-40B4-BE49-F238E27FC236}">
                <a16:creationId xmlns:a16="http://schemas.microsoft.com/office/drawing/2014/main" id="{245ADFE5-35A6-43F8-84A8-9F602AF5FC1F}"/>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3810DF3-4F44-4640-A125-62B175616B20}"/>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280578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C697C5-0BCF-4EC4-B97A-DE9A4230B16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68DFBE3-0F75-47FE-8485-2015A5917A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B4A8C47-4F58-42D1-9598-CA54AA89B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AE0EFE6-359F-4F36-A90E-5B04A67B4DA7}"/>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83BE4996-2990-4854-A54A-0221A4ABD36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81C7E11-3BCA-4965-BBB3-18D01093A824}"/>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36594225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80E093-5378-42C7-8925-498890D206A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7904D6-6E0F-4279-99C1-333CB1ABB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07D37C4-0E05-43C1-8AEC-1DEA77334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E50DAF4-3C70-43B4-A1B8-48C9709EA69F}"/>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F4B07B14-5623-426C-AEB3-16F9F37EEC2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6E11596-06A9-4D86-B3F7-A9166075619F}"/>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2736450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D55D10-13FF-402B-8091-EBEBA198355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94DC177-B016-4AA8-A754-D483999B221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C8B6120-FF40-4B79-AA9F-2F8294BB98AD}"/>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2F183BBB-BE71-4FC1-8914-C29E0A0C87F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47459D2-EF69-4882-9E0C-1403010D88BB}"/>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11801197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B5C9E2A-06C5-4BEF-A48D-F57130C3203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57156177-AF1C-4D16-A77C-C3A386CAF01F}"/>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5365F78-8D1A-4CE4-8F2D-2015E2CE1643}"/>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D70B4E06-624C-4722-84D1-4D5E23A3911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4AE8994-BF32-42C9-9486-F4C94A97171B}"/>
              </a:ext>
            </a:extLst>
          </p:cNvPr>
          <p:cNvSpPr>
            <a:spLocks noGrp="1"/>
          </p:cNvSpPr>
          <p:nvPr>
            <p:ph type="sldNum" sz="quarter" idx="12"/>
          </p:nvPr>
        </p:nvSpPr>
        <p:spPr/>
        <p:txBody>
          <a:bodyPr/>
          <a:lstStyle/>
          <a:p>
            <a:fld id="{6E7117BD-B897-4006-BF95-7EAE70A6155E}" type="slidenum">
              <a:rPr lang="zh-TW" altLang="en-US" smtClean="0"/>
              <a:t>‹#›</a:t>
            </a:fld>
            <a:endParaRPr lang="zh-TW" altLang="en-US"/>
          </a:p>
        </p:txBody>
      </p:sp>
    </p:spTree>
    <p:extLst>
      <p:ext uri="{BB962C8B-B14F-4D97-AF65-F5344CB8AC3E}">
        <p14:creationId xmlns:p14="http://schemas.microsoft.com/office/powerpoint/2010/main" val="35541805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268761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668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D6DFD1-B640-4CC6-A759-6C7981C5CD6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25B2A237-7572-46BD-9502-829F6C0AD4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1AE9732-B570-4506-BDA6-0AB39D45368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A289407D-7DA6-4293-A426-38DF9B2116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F239549F-370A-4671-B1BB-79655CC6CB8C}"/>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86D9E62-97AA-41F8-B69B-6CD691CF0E2A}"/>
              </a:ext>
            </a:extLst>
          </p:cNvPr>
          <p:cNvSpPr>
            <a:spLocks noGrp="1"/>
          </p:cNvSpPr>
          <p:nvPr>
            <p:ph type="dt" sz="half" idx="10"/>
          </p:nvPr>
        </p:nvSpPr>
        <p:spPr/>
        <p:txBody>
          <a:bodyPr/>
          <a:lstStyle/>
          <a:p>
            <a:endParaRPr lang="ko-KR" altLang="en-US">
              <a:solidFill>
                <a:prstClr val="black">
                  <a:tint val="75000"/>
                </a:prstClr>
              </a:solidFill>
            </a:endParaRPr>
          </a:p>
        </p:txBody>
      </p:sp>
      <p:sp>
        <p:nvSpPr>
          <p:cNvPr id="8" name="바닥글 개체 틀 7">
            <a:extLst>
              <a:ext uri="{FF2B5EF4-FFF2-40B4-BE49-F238E27FC236}">
                <a16:creationId xmlns:a16="http://schemas.microsoft.com/office/drawing/2014/main" id="{F41D3FC0-561B-4DE4-AA99-9DB56EC6B344}"/>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a:extLst>
              <a:ext uri="{FF2B5EF4-FFF2-40B4-BE49-F238E27FC236}">
                <a16:creationId xmlns:a16="http://schemas.microsoft.com/office/drawing/2014/main" id="{AD0040F2-99C5-450C-9966-5D00290EBF69}"/>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374314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4777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3">
            <a:extLst>
              <a:ext uri="{FF2B5EF4-FFF2-40B4-BE49-F238E27FC236}">
                <a16:creationId xmlns:a16="http://schemas.microsoft.com/office/drawing/2014/main" id="{F381E83D-1615-4CCC-B7E2-465DE0061B9F}"/>
              </a:ext>
            </a:extLst>
          </p:cNvPr>
          <p:cNvSpPr/>
          <p:nvPr userDrawn="1"/>
        </p:nvSpPr>
        <p:spPr>
          <a:xfrm>
            <a:off x="0" y="1746689"/>
            <a:ext cx="12192000" cy="20162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그림 개체 틀 2">
            <a:extLst>
              <a:ext uri="{FF2B5EF4-FFF2-40B4-BE49-F238E27FC236}">
                <a16:creationId xmlns:a16="http://schemas.microsoft.com/office/drawing/2014/main" id="{3CD33C19-9966-4061-9C06-8562E26E5C9D}"/>
              </a:ext>
            </a:extLst>
          </p:cNvPr>
          <p:cNvSpPr>
            <a:spLocks noGrp="1"/>
          </p:cNvSpPr>
          <p:nvPr>
            <p:ph type="pic" sz="quarter" idx="14" hasCustomPrompt="1"/>
          </p:nvPr>
        </p:nvSpPr>
        <p:spPr>
          <a:xfrm>
            <a:off x="669437" y="1512807"/>
            <a:ext cx="2352438" cy="248398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389217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193C3917-5565-466A-887F-9A51D013E131}"/>
              </a:ext>
            </a:extLst>
          </p:cNvPr>
          <p:cNvSpPr/>
          <p:nvPr userDrawn="1"/>
        </p:nvSpPr>
        <p:spPr>
          <a:xfrm rot="5400000">
            <a:off x="1548042" y="126203"/>
            <a:ext cx="3509501" cy="6605587"/>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AA5DBC2F-2573-4478-81A6-229D479F1BA5}"/>
              </a:ext>
            </a:extLst>
          </p:cNvPr>
          <p:cNvSpPr/>
          <p:nvPr userDrawn="1"/>
        </p:nvSpPr>
        <p:spPr>
          <a:xfrm rot="5400000">
            <a:off x="1582454" y="188115"/>
            <a:ext cx="3316851" cy="64817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Top Corners Rounded 2">
            <a:extLst>
              <a:ext uri="{FF2B5EF4-FFF2-40B4-BE49-F238E27FC236}">
                <a16:creationId xmlns:a16="http://schemas.microsoft.com/office/drawing/2014/main" id="{BEEA2D1A-FA3E-4C74-A09D-E1A106AB24E6}"/>
              </a:ext>
            </a:extLst>
          </p:cNvPr>
          <p:cNvSpPr/>
          <p:nvPr userDrawn="1"/>
        </p:nvSpPr>
        <p:spPr>
          <a:xfrm rot="5400000">
            <a:off x="1621631" y="245268"/>
            <a:ext cx="3124198" cy="6367463"/>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E5F47ABD-950C-435F-867F-66F849BD95CE}"/>
              </a:ext>
            </a:extLst>
          </p:cNvPr>
          <p:cNvSpPr>
            <a:spLocks noGrp="1" noChangeAspect="1"/>
          </p:cNvSpPr>
          <p:nvPr>
            <p:ph type="pic" sz="quarter" idx="14" hasCustomPrompt="1"/>
          </p:nvPr>
        </p:nvSpPr>
        <p:spPr>
          <a:xfrm>
            <a:off x="3277552" y="1941194"/>
            <a:ext cx="2975610" cy="2975610"/>
          </a:xfrm>
          <a:prstGeom prst="ellipse">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607500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689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AF8F5C0-FE3B-4322-834B-ADAF91515451}"/>
              </a:ext>
            </a:extLst>
          </p:cNvPr>
          <p:cNvSpPr>
            <a:spLocks noGrp="1"/>
          </p:cNvSpPr>
          <p:nvPr>
            <p:ph type="pic" sz="quarter" idx="16" hasCustomPrompt="1"/>
          </p:nvPr>
        </p:nvSpPr>
        <p:spPr>
          <a:xfrm>
            <a:off x="7259939" y="350044"/>
            <a:ext cx="4472711" cy="4472711"/>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4" name="Picture Placeholder 7">
            <a:extLst>
              <a:ext uri="{FF2B5EF4-FFF2-40B4-BE49-F238E27FC236}">
                <a16:creationId xmlns:a16="http://schemas.microsoft.com/office/drawing/2014/main" id="{16B664DE-605A-4D0E-B2C7-0612FB124184}"/>
              </a:ext>
            </a:extLst>
          </p:cNvPr>
          <p:cNvSpPr>
            <a:spLocks noGrp="1"/>
          </p:cNvSpPr>
          <p:nvPr>
            <p:ph type="pic" sz="quarter" idx="18" hasCustomPrompt="1"/>
          </p:nvPr>
        </p:nvSpPr>
        <p:spPr>
          <a:xfrm>
            <a:off x="5395204" y="1531615"/>
            <a:ext cx="2925777" cy="2925777"/>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3" name="Picture Placeholder 7">
            <a:extLst>
              <a:ext uri="{FF2B5EF4-FFF2-40B4-BE49-F238E27FC236}">
                <a16:creationId xmlns:a16="http://schemas.microsoft.com/office/drawing/2014/main" id="{02A65B3A-02FE-4279-B8F1-0E86FB60BA42}"/>
              </a:ext>
            </a:extLst>
          </p:cNvPr>
          <p:cNvSpPr>
            <a:spLocks noGrp="1"/>
          </p:cNvSpPr>
          <p:nvPr>
            <p:ph type="pic" sz="quarter" idx="17" hasCustomPrompt="1"/>
          </p:nvPr>
        </p:nvSpPr>
        <p:spPr>
          <a:xfrm>
            <a:off x="7292568" y="3526796"/>
            <a:ext cx="2925777" cy="2925777"/>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5" name="Picture Placeholder 7">
            <a:extLst>
              <a:ext uri="{FF2B5EF4-FFF2-40B4-BE49-F238E27FC236}">
                <a16:creationId xmlns:a16="http://schemas.microsoft.com/office/drawing/2014/main" id="{C8044A80-8C78-4E5F-9DD6-8F16BD1AC648}"/>
              </a:ext>
            </a:extLst>
          </p:cNvPr>
          <p:cNvSpPr>
            <a:spLocks noGrp="1"/>
          </p:cNvSpPr>
          <p:nvPr>
            <p:ph type="pic" sz="quarter" idx="19" hasCustomPrompt="1"/>
          </p:nvPr>
        </p:nvSpPr>
        <p:spPr>
          <a:xfrm>
            <a:off x="5500226" y="4000500"/>
            <a:ext cx="2346448" cy="234644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6649949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7827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B69EC6E-2DBC-4CA7-860F-ECFAA8EF01F7}"/>
              </a:ext>
            </a:extLst>
          </p:cNvPr>
          <p:cNvSpPr>
            <a:spLocks noGrp="1"/>
          </p:cNvSpPr>
          <p:nvPr>
            <p:ph type="pic" sz="quarter" idx="14" hasCustomPrompt="1"/>
          </p:nvPr>
        </p:nvSpPr>
        <p:spPr>
          <a:xfrm>
            <a:off x="0" y="-1"/>
            <a:ext cx="12192000" cy="303847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271625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4282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EF41FC5-18C8-46B4-9DAF-A0B5333EA27A}"/>
              </a:ext>
            </a:extLst>
          </p:cNvPr>
          <p:cNvSpPr>
            <a:spLocks noGrp="1"/>
          </p:cNvSpPr>
          <p:nvPr>
            <p:ph type="pic" sz="quarter" idx="14" hasCustomPrompt="1"/>
          </p:nvPr>
        </p:nvSpPr>
        <p:spPr>
          <a:xfrm>
            <a:off x="2333625" y="-1"/>
            <a:ext cx="3638550" cy="685800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E073C10-8640-4F3C-B2E4-C837BE5509C5}"/>
              </a:ext>
            </a:extLst>
          </p:cNvPr>
          <p:cNvSpPr/>
          <p:nvPr userDrawn="1"/>
        </p:nvSpPr>
        <p:spPr>
          <a:xfrm>
            <a:off x="0" y="0"/>
            <a:ext cx="23336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9468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006D4B37-3DBA-4BD8-912F-A843033ADF9F}"/>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3" name="Picture Placeholder 7">
            <a:extLst>
              <a:ext uri="{FF2B5EF4-FFF2-40B4-BE49-F238E27FC236}">
                <a16:creationId xmlns:a16="http://schemas.microsoft.com/office/drawing/2014/main" id="{6DCBC7DC-32B7-4775-8C88-50655FC58FB5}"/>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Picture Placeholder 8">
            <a:extLst>
              <a:ext uri="{FF2B5EF4-FFF2-40B4-BE49-F238E27FC236}">
                <a16:creationId xmlns:a16="http://schemas.microsoft.com/office/drawing/2014/main" id="{C594825B-001C-4F46-9DFF-BD6B030D0E0F}"/>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106684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E337C1-8281-4F6E-9A31-EBE388C3C82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00EA4B32-9135-4223-8DE6-887D2743405B}"/>
              </a:ext>
            </a:extLst>
          </p:cNvPr>
          <p:cNvSpPr>
            <a:spLocks noGrp="1"/>
          </p:cNvSpPr>
          <p:nvPr>
            <p:ph type="dt" sz="half" idx="10"/>
          </p:nvPr>
        </p:nvSpPr>
        <p:spPr/>
        <p:txBody>
          <a:bodyPr/>
          <a:lstStyle/>
          <a:p>
            <a:endParaRPr lang="ko-KR" altLang="en-US">
              <a:solidFill>
                <a:prstClr val="black">
                  <a:tint val="75000"/>
                </a:prstClr>
              </a:solidFill>
            </a:endParaRPr>
          </a:p>
        </p:txBody>
      </p:sp>
      <p:sp>
        <p:nvSpPr>
          <p:cNvPr id="4" name="바닥글 개체 틀 3">
            <a:extLst>
              <a:ext uri="{FF2B5EF4-FFF2-40B4-BE49-F238E27FC236}">
                <a16:creationId xmlns:a16="http://schemas.microsoft.com/office/drawing/2014/main" id="{9407FC83-8D70-48DB-8681-08CFD9C0DA58}"/>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a:extLst>
              <a:ext uri="{FF2B5EF4-FFF2-40B4-BE49-F238E27FC236}">
                <a16:creationId xmlns:a16="http://schemas.microsoft.com/office/drawing/2014/main" id="{A8FC15EC-BCCB-4B82-A94C-FABC63DF674F}"/>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9043095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709633-A92F-4ED9-99D1-042A99AAC6A5}"/>
              </a:ext>
            </a:extLst>
          </p:cNvPr>
          <p:cNvSpPr/>
          <p:nvPr userDrawn="1"/>
        </p:nvSpPr>
        <p:spPr>
          <a:xfrm>
            <a:off x="0" y="1581150"/>
            <a:ext cx="12192000" cy="4067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A40CBBFA-C5B7-4809-BA42-28256F92DD9B}"/>
              </a:ext>
            </a:extLst>
          </p:cNvPr>
          <p:cNvSpPr>
            <a:spLocks noGrp="1"/>
          </p:cNvSpPr>
          <p:nvPr>
            <p:ph type="pic" sz="quarter" idx="14" hasCustomPrompt="1"/>
          </p:nvPr>
        </p:nvSpPr>
        <p:spPr>
          <a:xfrm>
            <a:off x="647326" y="599613"/>
            <a:ext cx="4477497" cy="5658774"/>
          </a:xfrm>
          <a:custGeom>
            <a:avLst/>
            <a:gdLst>
              <a:gd name="connsiteX0" fmla="*/ 747136 w 4477497"/>
              <a:gd name="connsiteY0" fmla="*/ 4498539 h 5658774"/>
              <a:gd name="connsiteX1" fmla="*/ 546550 w 4477497"/>
              <a:gd name="connsiteY1" fmla="*/ 4845965 h 5658774"/>
              <a:gd name="connsiteX2" fmla="*/ 587761 w 4477497"/>
              <a:gd name="connsiteY2" fmla="*/ 4999768 h 5658774"/>
              <a:gd name="connsiteX3" fmla="*/ 1184640 w 4477497"/>
              <a:gd name="connsiteY3" fmla="*/ 5344376 h 5658774"/>
              <a:gd name="connsiteX4" fmla="*/ 1338443 w 4477497"/>
              <a:gd name="connsiteY4" fmla="*/ 5303165 h 5658774"/>
              <a:gd name="connsiteX5" fmla="*/ 1539030 w 4477497"/>
              <a:gd name="connsiteY5" fmla="*/ 4955738 h 5658774"/>
              <a:gd name="connsiteX6" fmla="*/ 1532973 w 4477497"/>
              <a:gd name="connsiteY6" fmla="*/ 4954049 h 5658774"/>
              <a:gd name="connsiteX7" fmla="*/ 1119562 w 4477497"/>
              <a:gd name="connsiteY7" fmla="*/ 4767877 h 5658774"/>
              <a:gd name="connsiteX8" fmla="*/ 751627 w 4477497"/>
              <a:gd name="connsiteY8" fmla="*/ 4502938 h 5658774"/>
              <a:gd name="connsiteX9" fmla="*/ 2282872 w 4477497"/>
              <a:gd name="connsiteY9" fmla="*/ 1186604 h 5658774"/>
              <a:gd name="connsiteX10" fmla="*/ 3060281 w 4477497"/>
              <a:gd name="connsiteY10" fmla="*/ 1406454 h 5658774"/>
              <a:gd name="connsiteX11" fmla="*/ 3661684 w 4477497"/>
              <a:gd name="connsiteY11" fmla="*/ 3650920 h 5658774"/>
              <a:gd name="connsiteX12" fmla="*/ 1417218 w 4477497"/>
              <a:gd name="connsiteY12" fmla="*/ 4252323 h 5658774"/>
              <a:gd name="connsiteX13" fmla="*/ 815815 w 4477497"/>
              <a:gd name="connsiteY13" fmla="*/ 2007857 h 5658774"/>
              <a:gd name="connsiteX14" fmla="*/ 2282872 w 4477497"/>
              <a:gd name="connsiteY14" fmla="*/ 1186604 h 5658774"/>
              <a:gd name="connsiteX15" fmla="*/ 2287220 w 4477497"/>
              <a:gd name="connsiteY15" fmla="*/ 1024707 h 5658774"/>
              <a:gd name="connsiteX16" fmla="*/ 675584 w 4477497"/>
              <a:gd name="connsiteY16" fmla="*/ 1926894 h 5658774"/>
              <a:gd name="connsiteX17" fmla="*/ 1336256 w 4477497"/>
              <a:gd name="connsiteY17" fmla="*/ 4392554 h 5658774"/>
              <a:gd name="connsiteX18" fmla="*/ 3801915 w 4477497"/>
              <a:gd name="connsiteY18" fmla="*/ 3731883 h 5658774"/>
              <a:gd name="connsiteX19" fmla="*/ 3141243 w 4477497"/>
              <a:gd name="connsiteY19" fmla="*/ 1266223 h 5658774"/>
              <a:gd name="connsiteX20" fmla="*/ 2287220 w 4477497"/>
              <a:gd name="connsiteY20" fmla="*/ 1024707 h 5658774"/>
              <a:gd name="connsiteX21" fmla="*/ 3250481 w 4477497"/>
              <a:gd name="connsiteY21" fmla="*/ 300148 h 5658774"/>
              <a:gd name="connsiteX22" fmla="*/ 3139056 w 4477497"/>
              <a:gd name="connsiteY22" fmla="*/ 355610 h 5658774"/>
              <a:gd name="connsiteX23" fmla="*/ 2938469 w 4477497"/>
              <a:gd name="connsiteY23" fmla="*/ 703037 h 5658774"/>
              <a:gd name="connsiteX24" fmla="*/ 2944526 w 4477497"/>
              <a:gd name="connsiteY24" fmla="*/ 704726 h 5658774"/>
              <a:gd name="connsiteX25" fmla="*/ 3357937 w 4477497"/>
              <a:gd name="connsiteY25" fmla="*/ 890898 h 5658774"/>
              <a:gd name="connsiteX26" fmla="*/ 3725872 w 4477497"/>
              <a:gd name="connsiteY26" fmla="*/ 1155836 h 5658774"/>
              <a:gd name="connsiteX27" fmla="*/ 3730363 w 4477497"/>
              <a:gd name="connsiteY27" fmla="*/ 1160237 h 5658774"/>
              <a:gd name="connsiteX28" fmla="*/ 3930950 w 4477497"/>
              <a:gd name="connsiteY28" fmla="*/ 812810 h 5658774"/>
              <a:gd name="connsiteX29" fmla="*/ 3889738 w 4477497"/>
              <a:gd name="connsiteY29" fmla="*/ 659007 h 5658774"/>
              <a:gd name="connsiteX30" fmla="*/ 3292859 w 4477497"/>
              <a:gd name="connsiteY30" fmla="*/ 314399 h 5658774"/>
              <a:gd name="connsiteX31" fmla="*/ 3250481 w 4477497"/>
              <a:gd name="connsiteY31" fmla="*/ 300148 h 5658774"/>
              <a:gd name="connsiteX32" fmla="*/ 3222523 w 4477497"/>
              <a:gd name="connsiteY32" fmla="*/ 860 h 5658774"/>
              <a:gd name="connsiteX33" fmla="*/ 3419003 w 4477497"/>
              <a:gd name="connsiteY33" fmla="*/ 46273 h 5658774"/>
              <a:gd name="connsiteX34" fmla="*/ 4058870 w 4477497"/>
              <a:gd name="connsiteY34" fmla="*/ 415700 h 5658774"/>
              <a:gd name="connsiteX35" fmla="*/ 4185130 w 4477497"/>
              <a:gd name="connsiteY35" fmla="*/ 886907 h 5658774"/>
              <a:gd name="connsiteX36" fmla="*/ 3917366 w 4477497"/>
              <a:gd name="connsiteY36" fmla="*/ 1350688 h 5658774"/>
              <a:gd name="connsiteX37" fmla="*/ 4024533 w 4477497"/>
              <a:gd name="connsiteY37" fmla="*/ 1478873 h 5658774"/>
              <a:gd name="connsiteX38" fmla="*/ 4177239 w 4477497"/>
              <a:gd name="connsiteY38" fmla="*/ 3948575 h 5658774"/>
              <a:gd name="connsiteX39" fmla="*/ 1962061 w 4477497"/>
              <a:gd name="connsiteY39" fmla="*/ 5051180 h 5658774"/>
              <a:gd name="connsiteX40" fmla="*/ 1797467 w 4477497"/>
              <a:gd name="connsiteY40" fmla="*/ 5022462 h 5658774"/>
              <a:gd name="connsiteX41" fmla="*/ 1529703 w 4477497"/>
              <a:gd name="connsiteY41" fmla="*/ 5486242 h 5658774"/>
              <a:gd name="connsiteX42" fmla="*/ 1058496 w 4477497"/>
              <a:gd name="connsiteY42" fmla="*/ 5612502 h 5658774"/>
              <a:gd name="connsiteX43" fmla="*/ 418629 w 4477497"/>
              <a:gd name="connsiteY43" fmla="*/ 5243075 h 5658774"/>
              <a:gd name="connsiteX44" fmla="*/ 292370 w 4477497"/>
              <a:gd name="connsiteY44" fmla="*/ 4771867 h 5658774"/>
              <a:gd name="connsiteX45" fmla="*/ 560133 w 4477497"/>
              <a:gd name="connsiteY45" fmla="*/ 4308088 h 5658774"/>
              <a:gd name="connsiteX46" fmla="*/ 452965 w 4477497"/>
              <a:gd name="connsiteY46" fmla="*/ 4179903 h 5658774"/>
              <a:gd name="connsiteX47" fmla="*/ 300260 w 4477497"/>
              <a:gd name="connsiteY47" fmla="*/ 1710200 h 5658774"/>
              <a:gd name="connsiteX48" fmla="*/ 2515437 w 4477497"/>
              <a:gd name="connsiteY48" fmla="*/ 607596 h 5658774"/>
              <a:gd name="connsiteX49" fmla="*/ 2680032 w 4477497"/>
              <a:gd name="connsiteY49" fmla="*/ 636313 h 5658774"/>
              <a:gd name="connsiteX50" fmla="*/ 2947796 w 4477497"/>
              <a:gd name="connsiteY50" fmla="*/ 172532 h 5658774"/>
              <a:gd name="connsiteX51" fmla="*/ 3222523 w 4477497"/>
              <a:gd name="connsiteY51" fmla="*/ 860 h 565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77497" h="5658774">
                <a:moveTo>
                  <a:pt x="747136" y="4498539"/>
                </a:moveTo>
                <a:lnTo>
                  <a:pt x="546550" y="4845965"/>
                </a:lnTo>
                <a:cubicBezTo>
                  <a:pt x="515458" y="4899817"/>
                  <a:pt x="533909" y="4968677"/>
                  <a:pt x="587761" y="4999768"/>
                </a:cubicBezTo>
                <a:lnTo>
                  <a:pt x="1184640" y="5344376"/>
                </a:lnTo>
                <a:cubicBezTo>
                  <a:pt x="1238492" y="5375468"/>
                  <a:pt x="1307352" y="5357017"/>
                  <a:pt x="1338443" y="5303165"/>
                </a:cubicBezTo>
                <a:lnTo>
                  <a:pt x="1539030" y="4955738"/>
                </a:lnTo>
                <a:lnTo>
                  <a:pt x="1532973" y="4954049"/>
                </a:lnTo>
                <a:cubicBezTo>
                  <a:pt x="1391873" y="4907016"/>
                  <a:pt x="1253387" y="4845141"/>
                  <a:pt x="1119562" y="4767877"/>
                </a:cubicBezTo>
                <a:cubicBezTo>
                  <a:pt x="985737" y="4690613"/>
                  <a:pt x="862909" y="4601618"/>
                  <a:pt x="751627" y="4502938"/>
                </a:cubicBezTo>
                <a:close/>
                <a:moveTo>
                  <a:pt x="2282872" y="1186604"/>
                </a:moveTo>
                <a:cubicBezTo>
                  <a:pt x="2547727" y="1193483"/>
                  <a:pt x="2814698" y="1264667"/>
                  <a:pt x="3060281" y="1406454"/>
                </a:cubicBezTo>
                <a:cubicBezTo>
                  <a:pt x="3846146" y="1860174"/>
                  <a:pt x="4115403" y="2865055"/>
                  <a:pt x="3661684" y="3650920"/>
                </a:cubicBezTo>
                <a:cubicBezTo>
                  <a:pt x="3207964" y="4436785"/>
                  <a:pt x="2203083" y="4706042"/>
                  <a:pt x="1417218" y="4252323"/>
                </a:cubicBezTo>
                <a:cubicBezTo>
                  <a:pt x="631353" y="3798603"/>
                  <a:pt x="362096" y="2793722"/>
                  <a:pt x="815815" y="2007857"/>
                </a:cubicBezTo>
                <a:cubicBezTo>
                  <a:pt x="1127747" y="1467575"/>
                  <a:pt x="1700190" y="1171470"/>
                  <a:pt x="2282872" y="1186604"/>
                </a:cubicBezTo>
                <a:close/>
                <a:moveTo>
                  <a:pt x="2287220" y="1024707"/>
                </a:moveTo>
                <a:cubicBezTo>
                  <a:pt x="1647114" y="1008082"/>
                  <a:pt x="1018257" y="1333367"/>
                  <a:pt x="675584" y="1926894"/>
                </a:cubicBezTo>
                <a:cubicBezTo>
                  <a:pt x="177151" y="2790207"/>
                  <a:pt x="472943" y="3894121"/>
                  <a:pt x="1336256" y="4392554"/>
                </a:cubicBezTo>
                <a:cubicBezTo>
                  <a:pt x="2199568" y="4890988"/>
                  <a:pt x="3303481" y="4595195"/>
                  <a:pt x="3801915" y="3731883"/>
                </a:cubicBezTo>
                <a:cubicBezTo>
                  <a:pt x="4300349" y="2868570"/>
                  <a:pt x="4004556" y="1764657"/>
                  <a:pt x="3141243" y="1266223"/>
                </a:cubicBezTo>
                <a:cubicBezTo>
                  <a:pt x="2871458" y="1110463"/>
                  <a:pt x="2578177" y="1032263"/>
                  <a:pt x="2287220" y="1024707"/>
                </a:cubicBezTo>
                <a:close/>
                <a:moveTo>
                  <a:pt x="3250481" y="300148"/>
                </a:moveTo>
                <a:cubicBezTo>
                  <a:pt x="3206938" y="294745"/>
                  <a:pt x="3162375" y="315221"/>
                  <a:pt x="3139056" y="355610"/>
                </a:cubicBezTo>
                <a:lnTo>
                  <a:pt x="2938469" y="703037"/>
                </a:lnTo>
                <a:lnTo>
                  <a:pt x="2944526" y="704726"/>
                </a:lnTo>
                <a:cubicBezTo>
                  <a:pt x="3085626" y="751760"/>
                  <a:pt x="3224112" y="813634"/>
                  <a:pt x="3357937" y="890898"/>
                </a:cubicBezTo>
                <a:cubicBezTo>
                  <a:pt x="3491762" y="968162"/>
                  <a:pt x="3614590" y="1057158"/>
                  <a:pt x="3725872" y="1155836"/>
                </a:cubicBezTo>
                <a:lnTo>
                  <a:pt x="3730363" y="1160237"/>
                </a:lnTo>
                <a:lnTo>
                  <a:pt x="3930950" y="812810"/>
                </a:lnTo>
                <a:cubicBezTo>
                  <a:pt x="3962041" y="758958"/>
                  <a:pt x="3943590" y="690098"/>
                  <a:pt x="3889738" y="659007"/>
                </a:cubicBezTo>
                <a:lnTo>
                  <a:pt x="3292859" y="314399"/>
                </a:lnTo>
                <a:cubicBezTo>
                  <a:pt x="3279396" y="306626"/>
                  <a:pt x="3264995" y="301949"/>
                  <a:pt x="3250481" y="300148"/>
                </a:cubicBezTo>
                <a:close/>
                <a:moveTo>
                  <a:pt x="3222523" y="860"/>
                </a:moveTo>
                <a:cubicBezTo>
                  <a:pt x="3288798" y="-3824"/>
                  <a:pt x="3357133" y="10552"/>
                  <a:pt x="3419003" y="46273"/>
                </a:cubicBezTo>
                <a:lnTo>
                  <a:pt x="4058870" y="415700"/>
                </a:lnTo>
                <a:cubicBezTo>
                  <a:pt x="4223856" y="510955"/>
                  <a:pt x="4280385" y="721921"/>
                  <a:pt x="4185130" y="886907"/>
                </a:cubicBezTo>
                <a:lnTo>
                  <a:pt x="3917366" y="1350688"/>
                </a:lnTo>
                <a:lnTo>
                  <a:pt x="4024533" y="1478873"/>
                </a:lnTo>
                <a:cubicBezTo>
                  <a:pt x="4550384" y="2174844"/>
                  <a:pt x="4640821" y="3145626"/>
                  <a:pt x="4177239" y="3948575"/>
                </a:cubicBezTo>
                <a:cubicBezTo>
                  <a:pt x="3713656" y="4751523"/>
                  <a:pt x="2827715" y="5158594"/>
                  <a:pt x="1962061" y="5051180"/>
                </a:cubicBezTo>
                <a:lnTo>
                  <a:pt x="1797467" y="5022462"/>
                </a:lnTo>
                <a:lnTo>
                  <a:pt x="1529703" y="5486242"/>
                </a:lnTo>
                <a:cubicBezTo>
                  <a:pt x="1434448" y="5651229"/>
                  <a:pt x="1223482" y="5707757"/>
                  <a:pt x="1058496" y="5612502"/>
                </a:cubicBezTo>
                <a:lnTo>
                  <a:pt x="418629" y="5243075"/>
                </a:lnTo>
                <a:cubicBezTo>
                  <a:pt x="253643" y="5147820"/>
                  <a:pt x="197115" y="4936854"/>
                  <a:pt x="292370" y="4771867"/>
                </a:cubicBezTo>
                <a:lnTo>
                  <a:pt x="560133" y="4308088"/>
                </a:lnTo>
                <a:lnTo>
                  <a:pt x="452965" y="4179903"/>
                </a:lnTo>
                <a:cubicBezTo>
                  <a:pt x="-72886" y="3483931"/>
                  <a:pt x="-163323" y="2513148"/>
                  <a:pt x="300260" y="1710200"/>
                </a:cubicBezTo>
                <a:cubicBezTo>
                  <a:pt x="763842" y="907251"/>
                  <a:pt x="1649782" y="500181"/>
                  <a:pt x="2515437" y="607596"/>
                </a:cubicBezTo>
                <a:lnTo>
                  <a:pt x="2680032" y="636313"/>
                </a:lnTo>
                <a:lnTo>
                  <a:pt x="2947796" y="172532"/>
                </a:lnTo>
                <a:cubicBezTo>
                  <a:pt x="3007330" y="69416"/>
                  <a:pt x="3112064" y="8666"/>
                  <a:pt x="3222523" y="86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7177361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8969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FFED1C-7347-44FB-B415-96ADEBB15B5A}"/>
              </a:ext>
            </a:extLst>
          </p:cNvPr>
          <p:cNvGrpSpPr/>
          <p:nvPr userDrawn="1"/>
        </p:nvGrpSpPr>
        <p:grpSpPr>
          <a:xfrm>
            <a:off x="0" y="1958505"/>
            <a:ext cx="8404456" cy="3883620"/>
            <a:chOff x="0" y="1992982"/>
            <a:chExt cx="3096864" cy="3380234"/>
          </a:xfrm>
        </p:grpSpPr>
        <p:sp>
          <p:nvSpPr>
            <p:cNvPr id="3" name="Rectangle 2">
              <a:extLst>
                <a:ext uri="{FF2B5EF4-FFF2-40B4-BE49-F238E27FC236}">
                  <a16:creationId xmlns:a16="http://schemas.microsoft.com/office/drawing/2014/main" id="{C0B78BFC-95A5-416C-AE31-98A37ED27526}"/>
                </a:ext>
              </a:extLst>
            </p:cNvPr>
            <p:cNvSpPr/>
            <p:nvPr/>
          </p:nvSpPr>
          <p:spPr>
            <a:xfrm>
              <a:off x="0" y="1992982"/>
              <a:ext cx="302510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3">
              <a:extLst>
                <a:ext uri="{FF2B5EF4-FFF2-40B4-BE49-F238E27FC236}">
                  <a16:creationId xmlns:a16="http://schemas.microsoft.com/office/drawing/2014/main" id="{1225F02D-D8DA-4283-B0B2-0CB36F3B38BE}"/>
                </a:ext>
              </a:extLst>
            </p:cNvPr>
            <p:cNvSpPr/>
            <p:nvPr/>
          </p:nvSpPr>
          <p:spPr>
            <a:xfrm>
              <a:off x="3051145" y="1992982"/>
              <a:ext cx="45719" cy="3380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5" name="Text Placeholder 9">
            <a:extLst>
              <a:ext uri="{FF2B5EF4-FFF2-40B4-BE49-F238E27FC236}">
                <a16:creationId xmlns:a16="http://schemas.microsoft.com/office/drawing/2014/main" id="{77809EEB-5FBD-405D-9DAF-33CFDC0B33E5}"/>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45A844D3-5676-40C9-8B70-99FCB08E080B}"/>
              </a:ext>
            </a:extLst>
          </p:cNvPr>
          <p:cNvGrpSpPr/>
          <p:nvPr userDrawn="1"/>
        </p:nvGrpSpPr>
        <p:grpSpPr>
          <a:xfrm>
            <a:off x="9172759" y="1907887"/>
            <a:ext cx="2266766" cy="3984856"/>
            <a:chOff x="4871870" y="1763729"/>
            <a:chExt cx="2448272" cy="4303935"/>
          </a:xfrm>
        </p:grpSpPr>
        <p:grpSp>
          <p:nvGrpSpPr>
            <p:cNvPr id="7" name="Group 3">
              <a:extLst>
                <a:ext uri="{FF2B5EF4-FFF2-40B4-BE49-F238E27FC236}">
                  <a16:creationId xmlns:a16="http://schemas.microsoft.com/office/drawing/2014/main" id="{FE5FA093-4730-40D3-9808-FCB8F2754301}"/>
                </a:ext>
              </a:extLst>
            </p:cNvPr>
            <p:cNvGrpSpPr/>
            <p:nvPr/>
          </p:nvGrpSpPr>
          <p:grpSpPr>
            <a:xfrm>
              <a:off x="4871870" y="1763729"/>
              <a:ext cx="2448272" cy="4303935"/>
              <a:chOff x="445712" y="1449040"/>
              <a:chExt cx="2113018" cy="3924176"/>
            </a:xfrm>
          </p:grpSpPr>
          <p:sp>
            <p:nvSpPr>
              <p:cNvPr id="9" name="Rounded Rectangle 4">
                <a:extLst>
                  <a:ext uri="{FF2B5EF4-FFF2-40B4-BE49-F238E27FC236}">
                    <a16:creationId xmlns:a16="http://schemas.microsoft.com/office/drawing/2014/main" id="{3F26B978-F2BA-4435-BD7D-8BA75383445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0" name="Rectangle 5">
                <a:extLst>
                  <a:ext uri="{FF2B5EF4-FFF2-40B4-BE49-F238E27FC236}">
                    <a16:creationId xmlns:a16="http://schemas.microsoft.com/office/drawing/2014/main" id="{A9EE186C-4FA2-483F-9560-BC0FB4295DB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1" name="Group 6">
                <a:extLst>
                  <a:ext uri="{FF2B5EF4-FFF2-40B4-BE49-F238E27FC236}">
                    <a16:creationId xmlns:a16="http://schemas.microsoft.com/office/drawing/2014/main" id="{AAB42CB8-FB70-4384-9995-4093F4013C6D}"/>
                  </a:ext>
                </a:extLst>
              </p:cNvPr>
              <p:cNvGrpSpPr/>
              <p:nvPr userDrawn="1"/>
            </p:nvGrpSpPr>
            <p:grpSpPr>
              <a:xfrm>
                <a:off x="1407705" y="5045834"/>
                <a:ext cx="211967" cy="211967"/>
                <a:chOff x="1549420" y="5712364"/>
                <a:chExt cx="312583" cy="312583"/>
              </a:xfrm>
            </p:grpSpPr>
            <p:sp>
              <p:nvSpPr>
                <p:cNvPr id="12" name="Oval 7">
                  <a:extLst>
                    <a:ext uri="{FF2B5EF4-FFF2-40B4-BE49-F238E27FC236}">
                      <a16:creationId xmlns:a16="http://schemas.microsoft.com/office/drawing/2014/main" id="{744D317D-5CFC-48E4-9BF4-98C3EF35219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Rounded Rectangle 8">
                  <a:extLst>
                    <a:ext uri="{FF2B5EF4-FFF2-40B4-BE49-F238E27FC236}">
                      <a16:creationId xmlns:a16="http://schemas.microsoft.com/office/drawing/2014/main" id="{2D06F3B8-61E2-4783-87B7-3B516CEFD8FC}"/>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96F46C5E-6300-4590-BCDF-772B5093F309}"/>
                </a:ext>
              </a:extLst>
            </p:cNvPr>
            <p:cNvSpPr txBox="1">
              <a:spLocks/>
            </p:cNvSpPr>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grpSp>
      <p:sp>
        <p:nvSpPr>
          <p:cNvPr id="14" name="그림 개체 틀 2">
            <a:extLst>
              <a:ext uri="{FF2B5EF4-FFF2-40B4-BE49-F238E27FC236}">
                <a16:creationId xmlns:a16="http://schemas.microsoft.com/office/drawing/2014/main" id="{C047C560-DD35-4A91-83AA-295EE299363D}"/>
              </a:ext>
            </a:extLst>
          </p:cNvPr>
          <p:cNvSpPr>
            <a:spLocks noGrp="1"/>
          </p:cNvSpPr>
          <p:nvPr>
            <p:ph type="pic" sz="quarter" idx="14" hasCustomPrompt="1"/>
          </p:nvPr>
        </p:nvSpPr>
        <p:spPr>
          <a:xfrm>
            <a:off x="9297577" y="2240329"/>
            <a:ext cx="2046697" cy="322672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6329074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799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8310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833042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026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05715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9611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996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B9F9692-5462-4439-80C8-B7E337FC9AC3}"/>
              </a:ext>
            </a:extLst>
          </p:cNvPr>
          <p:cNvSpPr>
            <a:spLocks noGrp="1"/>
          </p:cNvSpPr>
          <p:nvPr>
            <p:ph type="dt" sz="half" idx="10"/>
          </p:nvPr>
        </p:nvSpPr>
        <p:spPr/>
        <p:txBody>
          <a:bodyPr/>
          <a:lstStyle/>
          <a:p>
            <a:endParaRPr lang="ko-KR" altLang="en-US">
              <a:solidFill>
                <a:prstClr val="black">
                  <a:tint val="75000"/>
                </a:prstClr>
              </a:solidFill>
            </a:endParaRPr>
          </a:p>
        </p:txBody>
      </p:sp>
      <p:sp>
        <p:nvSpPr>
          <p:cNvPr id="3" name="바닥글 개체 틀 2">
            <a:extLst>
              <a:ext uri="{FF2B5EF4-FFF2-40B4-BE49-F238E27FC236}">
                <a16:creationId xmlns:a16="http://schemas.microsoft.com/office/drawing/2014/main" id="{94CA042D-EBC0-437C-A819-521611A545F2}"/>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a:extLst>
              <a:ext uri="{FF2B5EF4-FFF2-40B4-BE49-F238E27FC236}">
                <a16:creationId xmlns:a16="http://schemas.microsoft.com/office/drawing/2014/main" id="{A2415CDA-0D1F-49BD-8381-21C3BEFD5A98}"/>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545934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023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1029916" y="4717956"/>
            <a:ext cx="2400531" cy="1651187"/>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4762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661020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594180" y="2831526"/>
            <a:ext cx="1713558" cy="3796191"/>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540304" y="996196"/>
            <a:ext cx="1595184" cy="1395672"/>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extLst>
      <p:ext uri="{BB962C8B-B14F-4D97-AF65-F5344CB8AC3E}">
        <p14:creationId xmlns:p14="http://schemas.microsoft.com/office/powerpoint/2010/main" val="37540244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7097006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501702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Tree>
    <p:extLst>
      <p:ext uri="{BB962C8B-B14F-4D97-AF65-F5344CB8AC3E}">
        <p14:creationId xmlns:p14="http://schemas.microsoft.com/office/powerpoint/2010/main" val="24318973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5569557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8452063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760876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6F10D4-8D29-48C2-ADF0-92316E2C8E4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BBA3CD3-DE79-4260-873A-FEDE5C678F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19C6BD2-52A1-4155-9D55-1D847772E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82A3511-0B13-4D97-937C-07365FBADAEA}"/>
              </a:ext>
            </a:extLst>
          </p:cNvPr>
          <p:cNvSpPr>
            <a:spLocks noGrp="1"/>
          </p:cNvSpPr>
          <p:nvPr>
            <p:ph type="dt" sz="half" idx="10"/>
          </p:nvPr>
        </p:nvSpPr>
        <p:spPr/>
        <p:txBody>
          <a:bodyPr/>
          <a:lstStyle/>
          <a:p>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54C805B4-20AF-4A3C-B131-E1D9FFBB024D}"/>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89C705FC-2895-472A-B6FD-C2434624BB3B}"/>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715976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6658121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4529699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1443AB3-C111-487B-9FFC-DE21D4A4BB42}"/>
              </a:ext>
            </a:extLst>
          </p:cNvPr>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291542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4863255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945936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1002786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8846665" y="482665"/>
            <a:ext cx="1389536" cy="955782"/>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itchFamily="34" charset="0"/>
              </a:rPr>
              <a:t>EASY TO CHANGE COLORS, PHOTOS.   </a:t>
            </a:r>
            <a:endParaRPr lang="ko-KR" altLang="en-US" sz="140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itchFamily="34" charset="0"/>
              </a:rPr>
              <a:t>RESTAURANT</a:t>
            </a:r>
            <a:endParaRPr lang="ko-KR" altLang="en-US" sz="2000" dirty="0">
              <a:solidFill>
                <a:schemeClr val="tx1"/>
              </a:solidFill>
              <a:cs typeface="Arial" pitchFamily="34" charset="0"/>
            </a:endParaRPr>
          </a:p>
        </p:txBody>
      </p:sp>
    </p:spTree>
    <p:extLst>
      <p:ext uri="{BB962C8B-B14F-4D97-AF65-F5344CB8AC3E}">
        <p14:creationId xmlns:p14="http://schemas.microsoft.com/office/powerpoint/2010/main" val="31287415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9444290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3867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81242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00D820-915B-4802-8C2E-FF7CA967E01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0CF9849-20D0-417A-99C8-099DF39939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44A7754-54E7-4123-8C5E-1B05B517B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AFFF3F1-9632-4E06-BAB7-312343416AE9}"/>
              </a:ext>
            </a:extLst>
          </p:cNvPr>
          <p:cNvSpPr>
            <a:spLocks noGrp="1"/>
          </p:cNvSpPr>
          <p:nvPr>
            <p:ph type="dt" sz="half" idx="10"/>
          </p:nvPr>
        </p:nvSpPr>
        <p:spPr/>
        <p:txBody>
          <a:bodyPr/>
          <a:lstStyle/>
          <a:p>
            <a:endParaRPr lang="ko-KR" altLang="en-US">
              <a:solidFill>
                <a:prstClr val="black">
                  <a:tint val="75000"/>
                </a:prstClr>
              </a:solidFill>
            </a:endParaRPr>
          </a:p>
        </p:txBody>
      </p:sp>
      <p:sp>
        <p:nvSpPr>
          <p:cNvPr id="6" name="바닥글 개체 틀 5">
            <a:extLst>
              <a:ext uri="{FF2B5EF4-FFF2-40B4-BE49-F238E27FC236}">
                <a16:creationId xmlns:a16="http://schemas.microsoft.com/office/drawing/2014/main" id="{5F23D6B1-934F-4B4D-9E4F-5AE9E873CB6E}"/>
              </a:ext>
            </a:extLst>
          </p:cNvPr>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a:extLst>
              <a:ext uri="{FF2B5EF4-FFF2-40B4-BE49-F238E27FC236}">
                <a16:creationId xmlns:a16="http://schemas.microsoft.com/office/drawing/2014/main" id="{B157FDD5-2092-4E16-8E7C-1CCA4719CF8A}"/>
              </a:ext>
            </a:extLst>
          </p:cNvPr>
          <p:cNvSpPr>
            <a:spLocks noGrp="1"/>
          </p:cNvSpPr>
          <p:nvPr>
            <p:ph type="sldNum" sz="quarter" idx="12"/>
          </p:nvPr>
        </p:nvSpPr>
        <p:spPr/>
        <p:txBody>
          <a:body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7306881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441578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6156139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701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610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3">
            <a:extLst>
              <a:ext uri="{FF2B5EF4-FFF2-40B4-BE49-F238E27FC236}">
                <a16:creationId xmlns:a16="http://schemas.microsoft.com/office/drawing/2014/main" id="{F381E83D-1615-4CCC-B7E2-465DE0061B9F}"/>
              </a:ext>
            </a:extLst>
          </p:cNvPr>
          <p:cNvSpPr/>
          <p:nvPr userDrawn="1"/>
        </p:nvSpPr>
        <p:spPr>
          <a:xfrm>
            <a:off x="0" y="1746689"/>
            <a:ext cx="12192000" cy="20162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그림 개체 틀 2">
            <a:extLst>
              <a:ext uri="{FF2B5EF4-FFF2-40B4-BE49-F238E27FC236}">
                <a16:creationId xmlns:a16="http://schemas.microsoft.com/office/drawing/2014/main" id="{3CD33C19-9966-4061-9C06-8562E26E5C9D}"/>
              </a:ext>
            </a:extLst>
          </p:cNvPr>
          <p:cNvSpPr>
            <a:spLocks noGrp="1"/>
          </p:cNvSpPr>
          <p:nvPr>
            <p:ph type="pic" sz="quarter" idx="14" hasCustomPrompt="1"/>
          </p:nvPr>
        </p:nvSpPr>
        <p:spPr>
          <a:xfrm>
            <a:off x="669437" y="1512807"/>
            <a:ext cx="2352438" cy="248398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6974397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193C3917-5565-466A-887F-9A51D013E131}"/>
              </a:ext>
            </a:extLst>
          </p:cNvPr>
          <p:cNvSpPr/>
          <p:nvPr userDrawn="1"/>
        </p:nvSpPr>
        <p:spPr>
          <a:xfrm rot="5400000">
            <a:off x="1548042" y="126203"/>
            <a:ext cx="3509501" cy="6605587"/>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AA5DBC2F-2573-4478-81A6-229D479F1BA5}"/>
              </a:ext>
            </a:extLst>
          </p:cNvPr>
          <p:cNvSpPr/>
          <p:nvPr userDrawn="1"/>
        </p:nvSpPr>
        <p:spPr>
          <a:xfrm rot="5400000">
            <a:off x="1582454" y="188115"/>
            <a:ext cx="3316851" cy="6481764"/>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Top Corners Rounded 2">
            <a:extLst>
              <a:ext uri="{FF2B5EF4-FFF2-40B4-BE49-F238E27FC236}">
                <a16:creationId xmlns:a16="http://schemas.microsoft.com/office/drawing/2014/main" id="{BEEA2D1A-FA3E-4C74-A09D-E1A106AB24E6}"/>
              </a:ext>
            </a:extLst>
          </p:cNvPr>
          <p:cNvSpPr/>
          <p:nvPr userDrawn="1"/>
        </p:nvSpPr>
        <p:spPr>
          <a:xfrm rot="5400000">
            <a:off x="1621631" y="245268"/>
            <a:ext cx="3124198" cy="6367463"/>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E5F47ABD-950C-435F-867F-66F849BD95CE}"/>
              </a:ext>
            </a:extLst>
          </p:cNvPr>
          <p:cNvSpPr>
            <a:spLocks noGrp="1" noChangeAspect="1"/>
          </p:cNvSpPr>
          <p:nvPr>
            <p:ph type="pic" sz="quarter" idx="14" hasCustomPrompt="1"/>
          </p:nvPr>
        </p:nvSpPr>
        <p:spPr>
          <a:xfrm>
            <a:off x="3277552" y="1941194"/>
            <a:ext cx="2975610" cy="2975610"/>
          </a:xfrm>
          <a:prstGeom prst="ellipse">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090480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8010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BAF8F5C0-FE3B-4322-834B-ADAF91515451}"/>
              </a:ext>
            </a:extLst>
          </p:cNvPr>
          <p:cNvSpPr>
            <a:spLocks noGrp="1"/>
          </p:cNvSpPr>
          <p:nvPr>
            <p:ph type="pic" sz="quarter" idx="16" hasCustomPrompt="1"/>
          </p:nvPr>
        </p:nvSpPr>
        <p:spPr>
          <a:xfrm>
            <a:off x="7259939" y="350044"/>
            <a:ext cx="4472711" cy="4472711"/>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3">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4" name="Picture Placeholder 7">
            <a:extLst>
              <a:ext uri="{FF2B5EF4-FFF2-40B4-BE49-F238E27FC236}">
                <a16:creationId xmlns:a16="http://schemas.microsoft.com/office/drawing/2014/main" id="{16B664DE-605A-4D0E-B2C7-0612FB124184}"/>
              </a:ext>
            </a:extLst>
          </p:cNvPr>
          <p:cNvSpPr>
            <a:spLocks noGrp="1"/>
          </p:cNvSpPr>
          <p:nvPr>
            <p:ph type="pic" sz="quarter" idx="18" hasCustomPrompt="1"/>
          </p:nvPr>
        </p:nvSpPr>
        <p:spPr>
          <a:xfrm>
            <a:off x="5395204" y="1531615"/>
            <a:ext cx="2925777" cy="2925777"/>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3" name="Picture Placeholder 7">
            <a:extLst>
              <a:ext uri="{FF2B5EF4-FFF2-40B4-BE49-F238E27FC236}">
                <a16:creationId xmlns:a16="http://schemas.microsoft.com/office/drawing/2014/main" id="{02A65B3A-02FE-4279-B8F1-0E86FB60BA42}"/>
              </a:ext>
            </a:extLst>
          </p:cNvPr>
          <p:cNvSpPr>
            <a:spLocks noGrp="1"/>
          </p:cNvSpPr>
          <p:nvPr>
            <p:ph type="pic" sz="quarter" idx="17" hasCustomPrompt="1"/>
          </p:nvPr>
        </p:nvSpPr>
        <p:spPr>
          <a:xfrm>
            <a:off x="7292568" y="3526796"/>
            <a:ext cx="2925777" cy="2925777"/>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 </a:t>
            </a:r>
          </a:p>
        </p:txBody>
      </p:sp>
      <p:sp>
        <p:nvSpPr>
          <p:cNvPr id="5" name="Picture Placeholder 7">
            <a:extLst>
              <a:ext uri="{FF2B5EF4-FFF2-40B4-BE49-F238E27FC236}">
                <a16:creationId xmlns:a16="http://schemas.microsoft.com/office/drawing/2014/main" id="{C8044A80-8C78-4E5F-9DD6-8F16BD1AC648}"/>
              </a:ext>
            </a:extLst>
          </p:cNvPr>
          <p:cNvSpPr>
            <a:spLocks noGrp="1"/>
          </p:cNvSpPr>
          <p:nvPr>
            <p:ph type="pic" sz="quarter" idx="19" hasCustomPrompt="1"/>
          </p:nvPr>
        </p:nvSpPr>
        <p:spPr>
          <a:xfrm>
            <a:off x="5500226" y="4000500"/>
            <a:ext cx="2346448" cy="234644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0111149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7737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B69EC6E-2DBC-4CA7-860F-ECFAA8EF01F7}"/>
              </a:ext>
            </a:extLst>
          </p:cNvPr>
          <p:cNvSpPr>
            <a:spLocks noGrp="1"/>
          </p:cNvSpPr>
          <p:nvPr>
            <p:ph type="pic" sz="quarter" idx="14" hasCustomPrompt="1"/>
          </p:nvPr>
        </p:nvSpPr>
        <p:spPr>
          <a:xfrm>
            <a:off x="0" y="-1"/>
            <a:ext cx="12192000" cy="303847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122330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theme" Target="../theme/theme4.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theme" Target="../theme/theme5.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theme" Target="../theme/theme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7.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4C8B562-0886-4274-876D-59EFAAAE2F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1799B9E-1CD2-4A09-9ACC-2FA1C62D7A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2A0C5B4-9399-4A5E-8DEE-54436B1EC8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solidFill>
                <a:prstClr val="black">
                  <a:tint val="75000"/>
                </a:prstClr>
              </a:solidFill>
            </a:endParaRPr>
          </a:p>
        </p:txBody>
      </p:sp>
      <p:sp>
        <p:nvSpPr>
          <p:cNvPr id="5" name="바닥글 개체 틀 4">
            <a:extLst>
              <a:ext uri="{FF2B5EF4-FFF2-40B4-BE49-F238E27FC236}">
                <a16:creationId xmlns:a16="http://schemas.microsoft.com/office/drawing/2014/main" id="{F5B2B9FF-C0C5-4E9E-A76A-AF0745E2D8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a:extLst>
              <a:ext uri="{FF2B5EF4-FFF2-40B4-BE49-F238E27FC236}">
                <a16:creationId xmlns:a16="http://schemas.microsoft.com/office/drawing/2014/main" id="{E8992FE0-2D01-4365-9F95-1FF838BCE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4987C-29F7-432B-B883-ED8D01B4779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210343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22BB57B-C093-4978-9876-ED8814B6B884}"/>
              </a:ext>
            </a:extLst>
          </p:cNvPr>
          <p:cNvSpPr>
            <a:spLocks noGrp="1"/>
          </p:cNvSpPr>
          <p:nvPr>
            <p:ph type="sldNum" sz="quarter" idx="4"/>
          </p:nvPr>
        </p:nvSpPr>
        <p:spPr>
          <a:xfrm>
            <a:off x="177800" y="131041"/>
            <a:ext cx="431800" cy="367723"/>
          </a:xfrm>
          <a:prstGeom prst="rect">
            <a:avLst/>
          </a:prstGeom>
        </p:spPr>
        <p:txBody>
          <a:bodyPr vert="horz" lIns="91440" tIns="45720" rIns="91440" bIns="45720" rtlCol="0" anchor="ctr"/>
          <a:lstStyle>
            <a:lvl1pPr algn="r">
              <a:defRPr sz="1200">
                <a:solidFill>
                  <a:schemeClr val="tx1">
                    <a:tint val="75000"/>
                  </a:schemeClr>
                </a:solidFill>
              </a:defRPr>
            </a:lvl1pPr>
          </a:lstStyle>
          <a:p>
            <a:fld id="{4B9701EB-3FD5-4D42-A255-A8DDDD20D09F}" type="slidenum">
              <a:rPr lang="zh-TW" altLang="en-US" smtClean="0"/>
              <a:t>‹#›</a:t>
            </a:fld>
            <a:endParaRPr lang="zh-TW" altLang="en-US" dirty="0"/>
          </a:p>
        </p:txBody>
      </p:sp>
    </p:spTree>
    <p:extLst>
      <p:ext uri="{BB962C8B-B14F-4D97-AF65-F5344CB8AC3E}">
        <p14:creationId xmlns:p14="http://schemas.microsoft.com/office/powerpoint/2010/main" val="232880171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802" r:id="rId2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8127E82-8619-4AAC-BDBC-48F5D0879A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B6DAE794-8173-4864-8611-2D84B1433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6EFEDA7-B9F9-4431-A892-905838DC71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D77002CF-5A78-4DC8-A7A4-D8B6D1181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3DCD97B-2621-4932-AAC6-132018AC3A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7117BD-B897-4006-BF95-7EAE70A6155E}" type="slidenum">
              <a:rPr lang="zh-TW" altLang="en-US" smtClean="0"/>
              <a:t>‹#›</a:t>
            </a:fld>
            <a:endParaRPr lang="zh-TW" altLang="en-US"/>
          </a:p>
        </p:txBody>
      </p:sp>
      <p:sp>
        <p:nvSpPr>
          <p:cNvPr id="7" name="자유형 6">
            <a:extLst>
              <a:ext uri="{FF2B5EF4-FFF2-40B4-BE49-F238E27FC236}">
                <a16:creationId xmlns:a16="http://schemas.microsoft.com/office/drawing/2014/main" id="{56642F81-8D42-4736-AD2E-4B4D7B0C14E4}"/>
              </a:ext>
            </a:extLst>
          </p:cNvPr>
          <p:cNvSpPr/>
          <p:nvPr userDrawn="1"/>
        </p:nvSpPr>
        <p:spPr>
          <a:xfrm rot="5400000" flipV="1">
            <a:off x="2832443" y="-2335474"/>
            <a:ext cx="6120714" cy="11528948"/>
          </a:xfrm>
          <a:custGeom>
            <a:avLst/>
            <a:gdLst>
              <a:gd name="connsiteX0" fmla="*/ 0 w 6120714"/>
              <a:gd name="connsiteY0" fmla="*/ 2161167 h 11528948"/>
              <a:gd name="connsiteX1" fmla="*/ 0 w 6120714"/>
              <a:gd name="connsiteY1" fmla="*/ 10912470 h 11528948"/>
              <a:gd name="connsiteX2" fmla="*/ 616479 w 6120714"/>
              <a:gd name="connsiteY2" fmla="*/ 11528948 h 11528948"/>
              <a:gd name="connsiteX3" fmla="*/ 5504236 w 6120714"/>
              <a:gd name="connsiteY3" fmla="*/ 11528948 h 11528948"/>
              <a:gd name="connsiteX4" fmla="*/ 6120714 w 6120714"/>
              <a:gd name="connsiteY4" fmla="*/ 10912470 h 11528948"/>
              <a:gd name="connsiteX5" fmla="*/ 6120714 w 6120714"/>
              <a:gd name="connsiteY5" fmla="*/ 2161167 h 11528948"/>
              <a:gd name="connsiteX6" fmla="*/ 5504236 w 6120714"/>
              <a:gd name="connsiteY6" fmla="*/ 1544689 h 11528948"/>
              <a:gd name="connsiteX7" fmla="*/ 3207608 w 6120714"/>
              <a:gd name="connsiteY7" fmla="*/ 1544689 h 11528948"/>
              <a:gd name="connsiteX8" fmla="*/ 3140050 w 6120714"/>
              <a:gd name="connsiteY8" fmla="*/ 1455711 h 11528948"/>
              <a:gd name="connsiteX9" fmla="*/ 3145013 w 6120714"/>
              <a:gd name="connsiteY9" fmla="*/ 1093197 h 11528948"/>
              <a:gd name="connsiteX10" fmla="*/ 3180272 w 6120714"/>
              <a:gd name="connsiteY10" fmla="*/ 1048088 h 11528948"/>
              <a:gd name="connsiteX11" fmla="*/ 3183677 w 6120714"/>
              <a:gd name="connsiteY11" fmla="*/ 1046240 h 11528948"/>
              <a:gd name="connsiteX12" fmla="*/ 3435850 w 6120714"/>
              <a:gd name="connsiteY12" fmla="*/ 571961 h 11528948"/>
              <a:gd name="connsiteX13" fmla="*/ 2863889 w 6120714"/>
              <a:gd name="connsiteY13" fmla="*/ 0 h 11528948"/>
              <a:gd name="connsiteX14" fmla="*/ 2291928 w 6120714"/>
              <a:gd name="connsiteY14" fmla="*/ 571961 h 11528948"/>
              <a:gd name="connsiteX15" fmla="*/ 2489583 w 6120714"/>
              <a:gd name="connsiteY15" fmla="*/ 1004447 h 11528948"/>
              <a:gd name="connsiteX16" fmla="*/ 2557224 w 6120714"/>
              <a:gd name="connsiteY16" fmla="*/ 1053766 h 11528948"/>
              <a:gd name="connsiteX17" fmla="*/ 2588045 w 6120714"/>
              <a:gd name="connsiteY17" fmla="*/ 1093197 h 11528948"/>
              <a:gd name="connsiteX18" fmla="*/ 2593008 w 6120714"/>
              <a:gd name="connsiteY18" fmla="*/ 1455711 h 11528948"/>
              <a:gd name="connsiteX19" fmla="*/ 2525450 w 6120714"/>
              <a:gd name="connsiteY19" fmla="*/ 1544689 h 11528948"/>
              <a:gd name="connsiteX20" fmla="*/ 616478 w 6120714"/>
              <a:gd name="connsiteY20" fmla="*/ 1544689 h 11528948"/>
              <a:gd name="connsiteX21" fmla="*/ 0 w 6120714"/>
              <a:gd name="connsiteY21" fmla="*/ 2161167 h 1152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20714" h="11528948">
                <a:moveTo>
                  <a:pt x="0" y="2161167"/>
                </a:moveTo>
                <a:lnTo>
                  <a:pt x="0" y="10912470"/>
                </a:lnTo>
                <a:cubicBezTo>
                  <a:pt x="0" y="11252940"/>
                  <a:pt x="276008" y="11528948"/>
                  <a:pt x="616479" y="11528948"/>
                </a:cubicBezTo>
                <a:lnTo>
                  <a:pt x="5504236" y="11528948"/>
                </a:lnTo>
                <a:cubicBezTo>
                  <a:pt x="5844707" y="11528948"/>
                  <a:pt x="6120714" y="11252940"/>
                  <a:pt x="6120714" y="10912470"/>
                </a:cubicBezTo>
                <a:lnTo>
                  <a:pt x="6120714" y="2161167"/>
                </a:lnTo>
                <a:cubicBezTo>
                  <a:pt x="6120714" y="1820696"/>
                  <a:pt x="5844707" y="1544689"/>
                  <a:pt x="5504236" y="1544689"/>
                </a:cubicBezTo>
                <a:lnTo>
                  <a:pt x="3207608" y="1544689"/>
                </a:lnTo>
                <a:lnTo>
                  <a:pt x="3140050" y="1455711"/>
                </a:lnTo>
                <a:cubicBezTo>
                  <a:pt x="3073055" y="1364595"/>
                  <a:pt x="3024491" y="1261238"/>
                  <a:pt x="3145013" y="1093197"/>
                </a:cubicBezTo>
                <a:lnTo>
                  <a:pt x="3180272" y="1048088"/>
                </a:lnTo>
                <a:lnTo>
                  <a:pt x="3183677" y="1046240"/>
                </a:lnTo>
                <a:cubicBezTo>
                  <a:pt x="3335820" y="943454"/>
                  <a:pt x="3435850" y="769389"/>
                  <a:pt x="3435850" y="571961"/>
                </a:cubicBezTo>
                <a:cubicBezTo>
                  <a:pt x="3435850" y="256076"/>
                  <a:pt x="3179774" y="0"/>
                  <a:pt x="2863889" y="0"/>
                </a:cubicBezTo>
                <a:cubicBezTo>
                  <a:pt x="2548003" y="0"/>
                  <a:pt x="2291928" y="256076"/>
                  <a:pt x="2291928" y="571961"/>
                </a:cubicBezTo>
                <a:cubicBezTo>
                  <a:pt x="2291928" y="744710"/>
                  <a:pt x="2368513" y="899573"/>
                  <a:pt x="2489583" y="1004447"/>
                </a:cubicBezTo>
                <a:lnTo>
                  <a:pt x="2557224" y="1053766"/>
                </a:lnTo>
                <a:lnTo>
                  <a:pt x="2588045" y="1093197"/>
                </a:lnTo>
                <a:cubicBezTo>
                  <a:pt x="2708567" y="1261238"/>
                  <a:pt x="2660003" y="1364595"/>
                  <a:pt x="2593008" y="1455711"/>
                </a:cubicBezTo>
                <a:lnTo>
                  <a:pt x="2525450" y="1544689"/>
                </a:lnTo>
                <a:lnTo>
                  <a:pt x="616478" y="1544689"/>
                </a:lnTo>
                <a:cubicBezTo>
                  <a:pt x="276007" y="1544689"/>
                  <a:pt x="0" y="1820696"/>
                  <a:pt x="0" y="2161167"/>
                </a:cubicBezTo>
                <a:close/>
              </a:path>
            </a:pathLst>
          </a:custGeom>
          <a:solidFill>
            <a:schemeClr val="bg1"/>
          </a:solidFill>
          <a:ln w="698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34" charset="-127"/>
              <a:cs typeface="+mn-cs"/>
            </a:endParaRPr>
          </a:p>
        </p:txBody>
      </p:sp>
      <p:grpSp>
        <p:nvGrpSpPr>
          <p:cNvPr id="8" name="Group 4">
            <a:extLst>
              <a:ext uri="{FF2B5EF4-FFF2-40B4-BE49-F238E27FC236}">
                <a16:creationId xmlns:a16="http://schemas.microsoft.com/office/drawing/2014/main" id="{9773F598-06FB-4577-94F5-72DF723043EB}"/>
              </a:ext>
            </a:extLst>
          </p:cNvPr>
          <p:cNvGrpSpPr>
            <a:grpSpLocks noChangeAspect="1"/>
          </p:cNvGrpSpPr>
          <p:nvPr userDrawn="1"/>
        </p:nvGrpSpPr>
        <p:grpSpPr bwMode="auto">
          <a:xfrm>
            <a:off x="2080726" y="577509"/>
            <a:ext cx="699081" cy="660490"/>
            <a:chOff x="1793" y="226"/>
            <a:chExt cx="4094" cy="3868"/>
          </a:xfrm>
        </p:grpSpPr>
        <p:sp>
          <p:nvSpPr>
            <p:cNvPr id="9" name="Freeform 5">
              <a:extLst>
                <a:ext uri="{FF2B5EF4-FFF2-40B4-BE49-F238E27FC236}">
                  <a16:creationId xmlns:a16="http://schemas.microsoft.com/office/drawing/2014/main" id="{CBAAE524-6370-402D-9844-C7E0219D5CBE}"/>
                </a:ext>
              </a:extLst>
            </p:cNvPr>
            <p:cNvSpPr>
              <a:spLocks/>
            </p:cNvSpPr>
            <p:nvPr/>
          </p:nvSpPr>
          <p:spPr bwMode="auto">
            <a:xfrm>
              <a:off x="1825" y="1705"/>
              <a:ext cx="2847" cy="2357"/>
            </a:xfrm>
            <a:custGeom>
              <a:avLst/>
              <a:gdLst>
                <a:gd name="T0" fmla="*/ 0 w 8541"/>
                <a:gd name="T1" fmla="*/ 7068 h 7071"/>
                <a:gd name="T2" fmla="*/ 23 w 8541"/>
                <a:gd name="T3" fmla="*/ 7071 h 7071"/>
                <a:gd name="T4" fmla="*/ 209 w 8541"/>
                <a:gd name="T5" fmla="*/ 7070 h 7071"/>
                <a:gd name="T6" fmla="*/ 411 w 8541"/>
                <a:gd name="T7" fmla="*/ 7052 h 7071"/>
                <a:gd name="T8" fmla="*/ 681 w 8541"/>
                <a:gd name="T9" fmla="*/ 7010 h 7071"/>
                <a:gd name="T10" fmla="*/ 1017 w 8541"/>
                <a:gd name="T11" fmla="*/ 6934 h 7071"/>
                <a:gd name="T12" fmla="*/ 1315 w 8541"/>
                <a:gd name="T13" fmla="*/ 6849 h 7071"/>
                <a:gd name="T14" fmla="*/ 1534 w 8541"/>
                <a:gd name="T15" fmla="*/ 6777 h 7071"/>
                <a:gd name="T16" fmla="*/ 1768 w 8541"/>
                <a:gd name="T17" fmla="*/ 6691 h 7071"/>
                <a:gd name="T18" fmla="*/ 2020 w 8541"/>
                <a:gd name="T19" fmla="*/ 6591 h 7071"/>
                <a:gd name="T20" fmla="*/ 2288 w 8541"/>
                <a:gd name="T21" fmla="*/ 6475 h 7071"/>
                <a:gd name="T22" fmla="*/ 2572 w 8541"/>
                <a:gd name="T23" fmla="*/ 6341 h 7071"/>
                <a:gd name="T24" fmla="*/ 2874 w 8541"/>
                <a:gd name="T25" fmla="*/ 6190 h 7071"/>
                <a:gd name="T26" fmla="*/ 3191 w 8541"/>
                <a:gd name="T27" fmla="*/ 6018 h 7071"/>
                <a:gd name="T28" fmla="*/ 3525 w 8541"/>
                <a:gd name="T29" fmla="*/ 5827 h 7071"/>
                <a:gd name="T30" fmla="*/ 3875 w 8541"/>
                <a:gd name="T31" fmla="*/ 5614 h 7071"/>
                <a:gd name="T32" fmla="*/ 4242 w 8541"/>
                <a:gd name="T33" fmla="*/ 5378 h 7071"/>
                <a:gd name="T34" fmla="*/ 4625 w 8541"/>
                <a:gd name="T35" fmla="*/ 5117 h 7071"/>
                <a:gd name="T36" fmla="*/ 5025 w 8541"/>
                <a:gd name="T37" fmla="*/ 4831 h 7071"/>
                <a:gd name="T38" fmla="*/ 5441 w 8541"/>
                <a:gd name="T39" fmla="*/ 4519 h 7071"/>
                <a:gd name="T40" fmla="*/ 5873 w 8541"/>
                <a:gd name="T41" fmla="*/ 4180 h 7071"/>
                <a:gd name="T42" fmla="*/ 6322 w 8541"/>
                <a:gd name="T43" fmla="*/ 3811 h 7071"/>
                <a:gd name="T44" fmla="*/ 6786 w 8541"/>
                <a:gd name="T45" fmla="*/ 3412 h 7071"/>
                <a:gd name="T46" fmla="*/ 7268 w 8541"/>
                <a:gd name="T47" fmla="*/ 2983 h 7071"/>
                <a:gd name="T48" fmla="*/ 7765 w 8541"/>
                <a:gd name="T49" fmla="*/ 2521 h 7071"/>
                <a:gd name="T50" fmla="*/ 8277 w 8541"/>
                <a:gd name="T51" fmla="*/ 2026 h 7071"/>
                <a:gd name="T52" fmla="*/ 8541 w 8541"/>
                <a:gd name="T53" fmla="*/ 1764 h 7071"/>
                <a:gd name="T54" fmla="*/ 6776 w 8541"/>
                <a:gd name="T55" fmla="*/ 0 h 7071"/>
                <a:gd name="T56" fmla="*/ 2485 w 8541"/>
                <a:gd name="T57" fmla="*/ 4291 h 7071"/>
                <a:gd name="T58" fmla="*/ 1452 w 8541"/>
                <a:gd name="T59" fmla="*/ 5324 h 7071"/>
                <a:gd name="T60" fmla="*/ 1315 w 8541"/>
                <a:gd name="T61" fmla="*/ 5463 h 7071"/>
                <a:gd name="T62" fmla="*/ 1047 w 8541"/>
                <a:gd name="T63" fmla="*/ 5755 h 7071"/>
                <a:gd name="T64" fmla="*/ 792 w 8541"/>
                <a:gd name="T65" fmla="*/ 6052 h 7071"/>
                <a:gd name="T66" fmla="*/ 559 w 8541"/>
                <a:gd name="T67" fmla="*/ 6337 h 7071"/>
                <a:gd name="T68" fmla="*/ 91 w 8541"/>
                <a:gd name="T69" fmla="*/ 6941 h 7071"/>
                <a:gd name="T70" fmla="*/ 0 w 8541"/>
                <a:gd name="T71" fmla="*/ 7068 h 7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41" h="7071">
                  <a:moveTo>
                    <a:pt x="0" y="7068"/>
                  </a:moveTo>
                  <a:lnTo>
                    <a:pt x="23" y="7071"/>
                  </a:lnTo>
                  <a:lnTo>
                    <a:pt x="209" y="7070"/>
                  </a:lnTo>
                  <a:lnTo>
                    <a:pt x="411" y="7052"/>
                  </a:lnTo>
                  <a:lnTo>
                    <a:pt x="681" y="7010"/>
                  </a:lnTo>
                  <a:lnTo>
                    <a:pt x="1017" y="6934"/>
                  </a:lnTo>
                  <a:lnTo>
                    <a:pt x="1315" y="6849"/>
                  </a:lnTo>
                  <a:lnTo>
                    <a:pt x="1534" y="6777"/>
                  </a:lnTo>
                  <a:lnTo>
                    <a:pt x="1768" y="6691"/>
                  </a:lnTo>
                  <a:lnTo>
                    <a:pt x="2020" y="6591"/>
                  </a:lnTo>
                  <a:lnTo>
                    <a:pt x="2288" y="6475"/>
                  </a:lnTo>
                  <a:lnTo>
                    <a:pt x="2572" y="6341"/>
                  </a:lnTo>
                  <a:lnTo>
                    <a:pt x="2874" y="6190"/>
                  </a:lnTo>
                  <a:lnTo>
                    <a:pt x="3191" y="6018"/>
                  </a:lnTo>
                  <a:lnTo>
                    <a:pt x="3525" y="5827"/>
                  </a:lnTo>
                  <a:lnTo>
                    <a:pt x="3875" y="5614"/>
                  </a:lnTo>
                  <a:lnTo>
                    <a:pt x="4242" y="5378"/>
                  </a:lnTo>
                  <a:lnTo>
                    <a:pt x="4625" y="5117"/>
                  </a:lnTo>
                  <a:lnTo>
                    <a:pt x="5025" y="4831"/>
                  </a:lnTo>
                  <a:lnTo>
                    <a:pt x="5441" y="4519"/>
                  </a:lnTo>
                  <a:lnTo>
                    <a:pt x="5873" y="4180"/>
                  </a:lnTo>
                  <a:lnTo>
                    <a:pt x="6322" y="3811"/>
                  </a:lnTo>
                  <a:lnTo>
                    <a:pt x="6786" y="3412"/>
                  </a:lnTo>
                  <a:lnTo>
                    <a:pt x="7268" y="2983"/>
                  </a:lnTo>
                  <a:lnTo>
                    <a:pt x="7765" y="2521"/>
                  </a:lnTo>
                  <a:lnTo>
                    <a:pt x="8277" y="2026"/>
                  </a:lnTo>
                  <a:lnTo>
                    <a:pt x="8541" y="1764"/>
                  </a:lnTo>
                  <a:lnTo>
                    <a:pt x="6776" y="0"/>
                  </a:lnTo>
                  <a:lnTo>
                    <a:pt x="2485" y="4291"/>
                  </a:lnTo>
                  <a:lnTo>
                    <a:pt x="1452" y="5324"/>
                  </a:lnTo>
                  <a:lnTo>
                    <a:pt x="1315" y="5463"/>
                  </a:lnTo>
                  <a:lnTo>
                    <a:pt x="1047" y="5755"/>
                  </a:lnTo>
                  <a:lnTo>
                    <a:pt x="792" y="6052"/>
                  </a:lnTo>
                  <a:lnTo>
                    <a:pt x="559" y="6337"/>
                  </a:lnTo>
                  <a:lnTo>
                    <a:pt x="91" y="6941"/>
                  </a:lnTo>
                  <a:lnTo>
                    <a:pt x="0" y="7068"/>
                  </a:lnTo>
                  <a:close/>
                </a:path>
              </a:pathLst>
            </a:custGeom>
            <a:solidFill>
              <a:srgbClr val="C0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0" name="Freeform 6">
              <a:extLst>
                <a:ext uri="{FF2B5EF4-FFF2-40B4-BE49-F238E27FC236}">
                  <a16:creationId xmlns:a16="http://schemas.microsoft.com/office/drawing/2014/main" id="{5FAB8535-9F17-4E82-9CCA-45A8C9217832}"/>
                </a:ext>
              </a:extLst>
            </p:cNvPr>
            <p:cNvSpPr>
              <a:spLocks noEditPoints="1"/>
            </p:cNvSpPr>
            <p:nvPr/>
          </p:nvSpPr>
          <p:spPr bwMode="auto">
            <a:xfrm>
              <a:off x="1825" y="1705"/>
              <a:ext cx="2847" cy="2356"/>
            </a:xfrm>
            <a:custGeom>
              <a:avLst/>
              <a:gdLst>
                <a:gd name="T0" fmla="*/ 0 w 8541"/>
                <a:gd name="T1" fmla="*/ 7068 h 7068"/>
                <a:gd name="T2" fmla="*/ 28 w 8541"/>
                <a:gd name="T3" fmla="*/ 7029 h 7068"/>
                <a:gd name="T4" fmla="*/ 270 w 8541"/>
                <a:gd name="T5" fmla="*/ 6705 h 7068"/>
                <a:gd name="T6" fmla="*/ 566 w 8541"/>
                <a:gd name="T7" fmla="*/ 6327 h 7068"/>
                <a:gd name="T8" fmla="*/ 798 w 8541"/>
                <a:gd name="T9" fmla="*/ 6044 h 7068"/>
                <a:gd name="T10" fmla="*/ 1051 w 8541"/>
                <a:gd name="T11" fmla="*/ 5751 h 7068"/>
                <a:gd name="T12" fmla="*/ 1316 w 8541"/>
                <a:gd name="T13" fmla="*/ 5461 h 7068"/>
                <a:gd name="T14" fmla="*/ 1452 w 8541"/>
                <a:gd name="T15" fmla="*/ 5324 h 7068"/>
                <a:gd name="T16" fmla="*/ 2485 w 8541"/>
                <a:gd name="T17" fmla="*/ 4291 h 7068"/>
                <a:gd name="T18" fmla="*/ 6776 w 8541"/>
                <a:gd name="T19" fmla="*/ 0 h 7068"/>
                <a:gd name="T20" fmla="*/ 6776 w 8541"/>
                <a:gd name="T21" fmla="*/ 0 h 7068"/>
                <a:gd name="T22" fmla="*/ 2485 w 8541"/>
                <a:gd name="T23" fmla="*/ 4291 h 7068"/>
                <a:gd name="T24" fmla="*/ 1452 w 8541"/>
                <a:gd name="T25" fmla="*/ 5324 h 7068"/>
                <a:gd name="T26" fmla="*/ 1316 w 8541"/>
                <a:gd name="T27" fmla="*/ 5461 h 7068"/>
                <a:gd name="T28" fmla="*/ 1051 w 8541"/>
                <a:gd name="T29" fmla="*/ 5751 h 7068"/>
                <a:gd name="T30" fmla="*/ 798 w 8541"/>
                <a:gd name="T31" fmla="*/ 6044 h 7068"/>
                <a:gd name="T32" fmla="*/ 566 w 8541"/>
                <a:gd name="T33" fmla="*/ 6327 h 7068"/>
                <a:gd name="T34" fmla="*/ 270 w 8541"/>
                <a:gd name="T35" fmla="*/ 6705 h 7068"/>
                <a:gd name="T36" fmla="*/ 28 w 8541"/>
                <a:gd name="T37" fmla="*/ 7029 h 7068"/>
                <a:gd name="T38" fmla="*/ 0 w 8541"/>
                <a:gd name="T39" fmla="*/ 7068 h 7068"/>
                <a:gd name="T40" fmla="*/ 0 w 8541"/>
                <a:gd name="T41" fmla="*/ 7068 h 7068"/>
                <a:gd name="T42" fmla="*/ 8541 w 8541"/>
                <a:gd name="T43" fmla="*/ 1765 h 7068"/>
                <a:gd name="T44" fmla="*/ 8541 w 8541"/>
                <a:gd name="T45" fmla="*/ 1764 h 7068"/>
                <a:gd name="T46" fmla="*/ 0 w 8541"/>
                <a:gd name="T47" fmla="*/ 7068 h 7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41" h="7068">
                  <a:moveTo>
                    <a:pt x="0" y="7068"/>
                  </a:moveTo>
                  <a:lnTo>
                    <a:pt x="28" y="7029"/>
                  </a:lnTo>
                  <a:lnTo>
                    <a:pt x="270" y="6705"/>
                  </a:lnTo>
                  <a:lnTo>
                    <a:pt x="566" y="6327"/>
                  </a:lnTo>
                  <a:lnTo>
                    <a:pt x="798" y="6044"/>
                  </a:lnTo>
                  <a:lnTo>
                    <a:pt x="1051" y="5751"/>
                  </a:lnTo>
                  <a:lnTo>
                    <a:pt x="1316" y="5461"/>
                  </a:lnTo>
                  <a:lnTo>
                    <a:pt x="1452" y="5324"/>
                  </a:lnTo>
                  <a:lnTo>
                    <a:pt x="2485" y="4291"/>
                  </a:lnTo>
                  <a:lnTo>
                    <a:pt x="6776" y="0"/>
                  </a:lnTo>
                  <a:lnTo>
                    <a:pt x="6776" y="0"/>
                  </a:lnTo>
                  <a:lnTo>
                    <a:pt x="2485" y="4291"/>
                  </a:lnTo>
                  <a:lnTo>
                    <a:pt x="1452" y="5324"/>
                  </a:lnTo>
                  <a:lnTo>
                    <a:pt x="1316" y="5461"/>
                  </a:lnTo>
                  <a:lnTo>
                    <a:pt x="1051" y="5751"/>
                  </a:lnTo>
                  <a:lnTo>
                    <a:pt x="798" y="6044"/>
                  </a:lnTo>
                  <a:lnTo>
                    <a:pt x="566" y="6327"/>
                  </a:lnTo>
                  <a:lnTo>
                    <a:pt x="270" y="6705"/>
                  </a:lnTo>
                  <a:lnTo>
                    <a:pt x="28" y="7029"/>
                  </a:lnTo>
                  <a:lnTo>
                    <a:pt x="0" y="7068"/>
                  </a:lnTo>
                  <a:close/>
                  <a:moveTo>
                    <a:pt x="0" y="7068"/>
                  </a:moveTo>
                  <a:lnTo>
                    <a:pt x="8541" y="1765"/>
                  </a:lnTo>
                  <a:lnTo>
                    <a:pt x="8541" y="1764"/>
                  </a:lnTo>
                  <a:lnTo>
                    <a:pt x="0" y="70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1" name="Freeform 7">
              <a:extLst>
                <a:ext uri="{FF2B5EF4-FFF2-40B4-BE49-F238E27FC236}">
                  <a16:creationId xmlns:a16="http://schemas.microsoft.com/office/drawing/2014/main" id="{4B38D2D2-F173-4FD2-8456-7B7336B1F17C}"/>
                </a:ext>
              </a:extLst>
            </p:cNvPr>
            <p:cNvSpPr>
              <a:spLocks/>
            </p:cNvSpPr>
            <p:nvPr/>
          </p:nvSpPr>
          <p:spPr bwMode="auto">
            <a:xfrm>
              <a:off x="1825" y="1705"/>
              <a:ext cx="2847" cy="2357"/>
            </a:xfrm>
            <a:custGeom>
              <a:avLst/>
              <a:gdLst>
                <a:gd name="T0" fmla="*/ 100 w 8541"/>
                <a:gd name="T1" fmla="*/ 7071 h 7071"/>
                <a:gd name="T2" fmla="*/ 16 w 8541"/>
                <a:gd name="T3" fmla="*/ 7070 h 7071"/>
                <a:gd name="T4" fmla="*/ 0 w 8541"/>
                <a:gd name="T5" fmla="*/ 7068 h 7071"/>
                <a:gd name="T6" fmla="*/ 0 w 8541"/>
                <a:gd name="T7" fmla="*/ 7068 h 7071"/>
                <a:gd name="T8" fmla="*/ 0 w 8541"/>
                <a:gd name="T9" fmla="*/ 7068 h 7071"/>
                <a:gd name="T10" fmla="*/ 0 w 8541"/>
                <a:gd name="T11" fmla="*/ 7068 h 7071"/>
                <a:gd name="T12" fmla="*/ 28 w 8541"/>
                <a:gd name="T13" fmla="*/ 7029 h 7071"/>
                <a:gd name="T14" fmla="*/ 270 w 8541"/>
                <a:gd name="T15" fmla="*/ 6705 h 7071"/>
                <a:gd name="T16" fmla="*/ 566 w 8541"/>
                <a:gd name="T17" fmla="*/ 6327 h 7071"/>
                <a:gd name="T18" fmla="*/ 798 w 8541"/>
                <a:gd name="T19" fmla="*/ 6044 h 7071"/>
                <a:gd name="T20" fmla="*/ 1051 w 8541"/>
                <a:gd name="T21" fmla="*/ 5751 h 7071"/>
                <a:gd name="T22" fmla="*/ 1316 w 8541"/>
                <a:gd name="T23" fmla="*/ 5461 h 7071"/>
                <a:gd name="T24" fmla="*/ 1452 w 8541"/>
                <a:gd name="T25" fmla="*/ 5324 h 7071"/>
                <a:gd name="T26" fmla="*/ 2485 w 8541"/>
                <a:gd name="T27" fmla="*/ 4291 h 7071"/>
                <a:gd name="T28" fmla="*/ 6776 w 8541"/>
                <a:gd name="T29" fmla="*/ 0 h 7071"/>
                <a:gd name="T30" fmla="*/ 8541 w 8541"/>
                <a:gd name="T31" fmla="*/ 1764 h 7071"/>
                <a:gd name="T32" fmla="*/ 8541 w 8541"/>
                <a:gd name="T33" fmla="*/ 1764 h 7071"/>
                <a:gd name="T34" fmla="*/ 8541 w 8541"/>
                <a:gd name="T35" fmla="*/ 1764 h 7071"/>
                <a:gd name="T36" fmla="*/ 8541 w 8541"/>
                <a:gd name="T37" fmla="*/ 1764 h 7071"/>
                <a:gd name="T38" fmla="*/ 7046 w 8541"/>
                <a:gd name="T39" fmla="*/ 272 h 7071"/>
                <a:gd name="T40" fmla="*/ 2756 w 8541"/>
                <a:gd name="T41" fmla="*/ 4563 h 7071"/>
                <a:gd name="T42" fmla="*/ 1722 w 8541"/>
                <a:gd name="T43" fmla="*/ 5597 h 7071"/>
                <a:gd name="T44" fmla="*/ 1633 w 8541"/>
                <a:gd name="T45" fmla="*/ 5687 h 7071"/>
                <a:gd name="T46" fmla="*/ 1455 w 8541"/>
                <a:gd name="T47" fmla="*/ 5877 h 7071"/>
                <a:gd name="T48" fmla="*/ 1193 w 8541"/>
                <a:gd name="T49" fmla="*/ 6171 h 7071"/>
                <a:gd name="T50" fmla="*/ 873 w 8541"/>
                <a:gd name="T51" fmla="*/ 6555 h 7071"/>
                <a:gd name="T52" fmla="*/ 601 w 8541"/>
                <a:gd name="T53" fmla="*/ 6898 h 7071"/>
                <a:gd name="T54" fmla="*/ 493 w 8541"/>
                <a:gd name="T55" fmla="*/ 7041 h 7071"/>
                <a:gd name="T56" fmla="*/ 363 w 8541"/>
                <a:gd name="T57" fmla="*/ 7057 h 7071"/>
                <a:gd name="T58" fmla="*/ 166 w 8541"/>
                <a:gd name="T59" fmla="*/ 7071 h 7071"/>
                <a:gd name="T60" fmla="*/ 100 w 8541"/>
                <a:gd name="T61" fmla="*/ 7071 h 7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41" h="7071">
                  <a:moveTo>
                    <a:pt x="100" y="7071"/>
                  </a:moveTo>
                  <a:lnTo>
                    <a:pt x="16" y="7070"/>
                  </a:lnTo>
                  <a:lnTo>
                    <a:pt x="0" y="7068"/>
                  </a:lnTo>
                  <a:lnTo>
                    <a:pt x="0" y="7068"/>
                  </a:lnTo>
                  <a:lnTo>
                    <a:pt x="0" y="7068"/>
                  </a:lnTo>
                  <a:lnTo>
                    <a:pt x="0" y="7068"/>
                  </a:lnTo>
                  <a:lnTo>
                    <a:pt x="28" y="7029"/>
                  </a:lnTo>
                  <a:lnTo>
                    <a:pt x="270" y="6705"/>
                  </a:lnTo>
                  <a:lnTo>
                    <a:pt x="566" y="6327"/>
                  </a:lnTo>
                  <a:lnTo>
                    <a:pt x="798" y="6044"/>
                  </a:lnTo>
                  <a:lnTo>
                    <a:pt x="1051" y="5751"/>
                  </a:lnTo>
                  <a:lnTo>
                    <a:pt x="1316" y="5461"/>
                  </a:lnTo>
                  <a:lnTo>
                    <a:pt x="1452" y="5324"/>
                  </a:lnTo>
                  <a:lnTo>
                    <a:pt x="2485" y="4291"/>
                  </a:lnTo>
                  <a:lnTo>
                    <a:pt x="6776" y="0"/>
                  </a:lnTo>
                  <a:lnTo>
                    <a:pt x="8541" y="1764"/>
                  </a:lnTo>
                  <a:lnTo>
                    <a:pt x="8541" y="1764"/>
                  </a:lnTo>
                  <a:lnTo>
                    <a:pt x="8541" y="1764"/>
                  </a:lnTo>
                  <a:lnTo>
                    <a:pt x="8541" y="1764"/>
                  </a:lnTo>
                  <a:lnTo>
                    <a:pt x="7046" y="272"/>
                  </a:lnTo>
                  <a:lnTo>
                    <a:pt x="2756" y="4563"/>
                  </a:lnTo>
                  <a:lnTo>
                    <a:pt x="1722" y="5597"/>
                  </a:lnTo>
                  <a:lnTo>
                    <a:pt x="1633" y="5687"/>
                  </a:lnTo>
                  <a:lnTo>
                    <a:pt x="1455" y="5877"/>
                  </a:lnTo>
                  <a:lnTo>
                    <a:pt x="1193" y="6171"/>
                  </a:lnTo>
                  <a:lnTo>
                    <a:pt x="873" y="6555"/>
                  </a:lnTo>
                  <a:lnTo>
                    <a:pt x="601" y="6898"/>
                  </a:lnTo>
                  <a:lnTo>
                    <a:pt x="493" y="7041"/>
                  </a:lnTo>
                  <a:lnTo>
                    <a:pt x="363" y="7057"/>
                  </a:lnTo>
                  <a:lnTo>
                    <a:pt x="166" y="7071"/>
                  </a:lnTo>
                  <a:lnTo>
                    <a:pt x="100" y="7071"/>
                  </a:lnTo>
                  <a:close/>
                </a:path>
              </a:pathLst>
            </a:custGeom>
            <a:solidFill>
              <a:srgbClr val="EAE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2" name="Freeform 8">
              <a:extLst>
                <a:ext uri="{FF2B5EF4-FFF2-40B4-BE49-F238E27FC236}">
                  <a16:creationId xmlns:a16="http://schemas.microsoft.com/office/drawing/2014/main" id="{25345D2B-4888-4E56-B8E4-E064232E58BC}"/>
                </a:ext>
              </a:extLst>
            </p:cNvPr>
            <p:cNvSpPr>
              <a:spLocks/>
            </p:cNvSpPr>
            <p:nvPr/>
          </p:nvSpPr>
          <p:spPr bwMode="auto">
            <a:xfrm>
              <a:off x="4097" y="2202"/>
              <a:ext cx="561" cy="561"/>
            </a:xfrm>
            <a:custGeom>
              <a:avLst/>
              <a:gdLst>
                <a:gd name="T0" fmla="*/ 228 w 1683"/>
                <a:gd name="T1" fmla="*/ 1683 h 1683"/>
                <a:gd name="T2" fmla="*/ 1683 w 1683"/>
                <a:gd name="T3" fmla="*/ 230 h 1683"/>
                <a:gd name="T4" fmla="*/ 1452 w 1683"/>
                <a:gd name="T5" fmla="*/ 0 h 1683"/>
                <a:gd name="T6" fmla="*/ 0 w 1683"/>
                <a:gd name="T7" fmla="*/ 1454 h 1683"/>
                <a:gd name="T8" fmla="*/ 228 w 1683"/>
                <a:gd name="T9" fmla="*/ 1683 h 1683"/>
              </a:gdLst>
              <a:ahLst/>
              <a:cxnLst>
                <a:cxn ang="0">
                  <a:pos x="T0" y="T1"/>
                </a:cxn>
                <a:cxn ang="0">
                  <a:pos x="T2" y="T3"/>
                </a:cxn>
                <a:cxn ang="0">
                  <a:pos x="T4" y="T5"/>
                </a:cxn>
                <a:cxn ang="0">
                  <a:pos x="T6" y="T7"/>
                </a:cxn>
                <a:cxn ang="0">
                  <a:pos x="T8" y="T9"/>
                </a:cxn>
              </a:cxnLst>
              <a:rect l="0" t="0" r="r" b="b"/>
              <a:pathLst>
                <a:path w="1683" h="1683">
                  <a:moveTo>
                    <a:pt x="228" y="1683"/>
                  </a:moveTo>
                  <a:lnTo>
                    <a:pt x="1683" y="230"/>
                  </a:lnTo>
                  <a:lnTo>
                    <a:pt x="1452" y="0"/>
                  </a:lnTo>
                  <a:lnTo>
                    <a:pt x="0" y="1454"/>
                  </a:lnTo>
                  <a:lnTo>
                    <a:pt x="228" y="16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3" name="Freeform 9">
              <a:extLst>
                <a:ext uri="{FF2B5EF4-FFF2-40B4-BE49-F238E27FC236}">
                  <a16:creationId xmlns:a16="http://schemas.microsoft.com/office/drawing/2014/main" id="{A5380042-F5BB-4A49-A2CC-9DB234E7A7E7}"/>
                </a:ext>
              </a:extLst>
            </p:cNvPr>
            <p:cNvSpPr>
              <a:spLocks/>
            </p:cNvSpPr>
            <p:nvPr/>
          </p:nvSpPr>
          <p:spPr bwMode="auto">
            <a:xfrm>
              <a:off x="1825" y="2674"/>
              <a:ext cx="2331" cy="1387"/>
            </a:xfrm>
            <a:custGeom>
              <a:avLst/>
              <a:gdLst>
                <a:gd name="T0" fmla="*/ 884 w 6992"/>
                <a:gd name="T1" fmla="*/ 3688 h 4163"/>
                <a:gd name="T2" fmla="*/ 1894 w 6992"/>
                <a:gd name="T3" fmla="*/ 3324 h 4163"/>
                <a:gd name="T4" fmla="*/ 3083 w 6992"/>
                <a:gd name="T5" fmla="*/ 2732 h 4163"/>
                <a:gd name="T6" fmla="*/ 3672 w 6992"/>
                <a:gd name="T7" fmla="*/ 2365 h 4163"/>
                <a:gd name="T8" fmla="*/ 4307 w 6992"/>
                <a:gd name="T9" fmla="*/ 1966 h 4163"/>
                <a:gd name="T10" fmla="*/ 4897 w 6992"/>
                <a:gd name="T11" fmla="*/ 1531 h 4163"/>
                <a:gd name="T12" fmla="*/ 5440 w 6992"/>
                <a:gd name="T13" fmla="*/ 1128 h 4163"/>
                <a:gd name="T14" fmla="*/ 6312 w 6992"/>
                <a:gd name="T15" fmla="*/ 409 h 4163"/>
                <a:gd name="T16" fmla="*/ 6774 w 6992"/>
                <a:gd name="T17" fmla="*/ 0 h 4163"/>
                <a:gd name="T18" fmla="*/ 6992 w 6992"/>
                <a:gd name="T19" fmla="*/ 157 h 4163"/>
                <a:gd name="T20" fmla="*/ 6948 w 6992"/>
                <a:gd name="T21" fmla="*/ 363 h 4163"/>
                <a:gd name="T22" fmla="*/ 5887 w 6992"/>
                <a:gd name="T23" fmla="*/ 1262 h 4163"/>
                <a:gd name="T24" fmla="*/ 4787 w 6992"/>
                <a:gd name="T25" fmla="*/ 2097 h 4163"/>
                <a:gd name="T26" fmla="*/ 4052 w 6992"/>
                <a:gd name="T27" fmla="*/ 2596 h 4163"/>
                <a:gd name="T28" fmla="*/ 3423 w 6992"/>
                <a:gd name="T29" fmla="*/ 2982 h 4163"/>
                <a:gd name="T30" fmla="*/ 2497 w 6992"/>
                <a:gd name="T31" fmla="*/ 3473 h 4163"/>
                <a:gd name="T32" fmla="*/ 1522 w 6992"/>
                <a:gd name="T33" fmla="*/ 3875 h 4163"/>
                <a:gd name="T34" fmla="*/ 810 w 6992"/>
                <a:gd name="T35" fmla="*/ 4078 h 4163"/>
                <a:gd name="T36" fmla="*/ 254 w 6992"/>
                <a:gd name="T37" fmla="*/ 4162 h 4163"/>
                <a:gd name="T38" fmla="*/ 0 w 6992"/>
                <a:gd name="T39" fmla="*/ 4163 h 4163"/>
                <a:gd name="T40" fmla="*/ 884 w 6992"/>
                <a:gd name="T41" fmla="*/ 3688 h 4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92" h="4163">
                  <a:moveTo>
                    <a:pt x="884" y="3688"/>
                  </a:moveTo>
                  <a:lnTo>
                    <a:pt x="1894" y="3324"/>
                  </a:lnTo>
                  <a:lnTo>
                    <a:pt x="3083" y="2732"/>
                  </a:lnTo>
                  <a:lnTo>
                    <a:pt x="3672" y="2365"/>
                  </a:lnTo>
                  <a:lnTo>
                    <a:pt x="4307" y="1966"/>
                  </a:lnTo>
                  <a:lnTo>
                    <a:pt x="4897" y="1531"/>
                  </a:lnTo>
                  <a:lnTo>
                    <a:pt x="5440" y="1128"/>
                  </a:lnTo>
                  <a:lnTo>
                    <a:pt x="6312" y="409"/>
                  </a:lnTo>
                  <a:lnTo>
                    <a:pt x="6774" y="0"/>
                  </a:lnTo>
                  <a:lnTo>
                    <a:pt x="6992" y="157"/>
                  </a:lnTo>
                  <a:lnTo>
                    <a:pt x="6948" y="363"/>
                  </a:lnTo>
                  <a:lnTo>
                    <a:pt x="5887" y="1262"/>
                  </a:lnTo>
                  <a:lnTo>
                    <a:pt x="4787" y="2097"/>
                  </a:lnTo>
                  <a:lnTo>
                    <a:pt x="4052" y="2596"/>
                  </a:lnTo>
                  <a:lnTo>
                    <a:pt x="3423" y="2982"/>
                  </a:lnTo>
                  <a:lnTo>
                    <a:pt x="2497" y="3473"/>
                  </a:lnTo>
                  <a:lnTo>
                    <a:pt x="1522" y="3875"/>
                  </a:lnTo>
                  <a:lnTo>
                    <a:pt x="810" y="4078"/>
                  </a:lnTo>
                  <a:lnTo>
                    <a:pt x="254" y="4162"/>
                  </a:lnTo>
                  <a:lnTo>
                    <a:pt x="0" y="4163"/>
                  </a:lnTo>
                  <a:lnTo>
                    <a:pt x="884" y="36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4" name="Freeform 10">
              <a:extLst>
                <a:ext uri="{FF2B5EF4-FFF2-40B4-BE49-F238E27FC236}">
                  <a16:creationId xmlns:a16="http://schemas.microsoft.com/office/drawing/2014/main" id="{494BC5DE-589D-4251-89A6-B1397CD2E71A}"/>
                </a:ext>
              </a:extLst>
            </p:cNvPr>
            <p:cNvSpPr>
              <a:spLocks/>
            </p:cNvSpPr>
            <p:nvPr/>
          </p:nvSpPr>
          <p:spPr bwMode="auto">
            <a:xfrm>
              <a:off x="4084" y="1570"/>
              <a:ext cx="679" cy="723"/>
            </a:xfrm>
            <a:custGeom>
              <a:avLst/>
              <a:gdLst>
                <a:gd name="T0" fmla="*/ 406 w 2036"/>
                <a:gd name="T1" fmla="*/ 0 h 2170"/>
                <a:gd name="T2" fmla="*/ 1220 w 2036"/>
                <a:gd name="T3" fmla="*/ 815 h 2170"/>
                <a:gd name="T4" fmla="*/ 1086 w 2036"/>
                <a:gd name="T5" fmla="*/ 949 h 2170"/>
                <a:gd name="T6" fmla="*/ 2036 w 2036"/>
                <a:gd name="T7" fmla="*/ 1899 h 2170"/>
                <a:gd name="T8" fmla="*/ 1764 w 2036"/>
                <a:gd name="T9" fmla="*/ 2170 h 2170"/>
                <a:gd name="T10" fmla="*/ 815 w 2036"/>
                <a:gd name="T11" fmla="*/ 1219 h 2170"/>
                <a:gd name="T12" fmla="*/ 773 w 2036"/>
                <a:gd name="T13" fmla="*/ 1179 h 2170"/>
                <a:gd name="T14" fmla="*/ 0 w 2036"/>
                <a:gd name="T15" fmla="*/ 406 h 2170"/>
                <a:gd name="T16" fmla="*/ 406 w 2036"/>
                <a:gd name="T17" fmla="*/ 0 h 2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6" h="2170">
                  <a:moveTo>
                    <a:pt x="406" y="0"/>
                  </a:moveTo>
                  <a:lnTo>
                    <a:pt x="1220" y="815"/>
                  </a:lnTo>
                  <a:lnTo>
                    <a:pt x="1086" y="949"/>
                  </a:lnTo>
                  <a:lnTo>
                    <a:pt x="2036" y="1899"/>
                  </a:lnTo>
                  <a:lnTo>
                    <a:pt x="1764" y="2170"/>
                  </a:lnTo>
                  <a:lnTo>
                    <a:pt x="815" y="1219"/>
                  </a:lnTo>
                  <a:lnTo>
                    <a:pt x="773" y="1179"/>
                  </a:lnTo>
                  <a:lnTo>
                    <a:pt x="0" y="406"/>
                  </a:lnTo>
                  <a:lnTo>
                    <a:pt x="406" y="0"/>
                  </a:lnTo>
                  <a:close/>
                </a:path>
              </a:pathLst>
            </a:custGeom>
            <a:solidFill>
              <a:srgbClr val="EFF1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5" name="Freeform 11">
              <a:extLst>
                <a:ext uri="{FF2B5EF4-FFF2-40B4-BE49-F238E27FC236}">
                  <a16:creationId xmlns:a16="http://schemas.microsoft.com/office/drawing/2014/main" id="{3CFA6EA5-EAB6-421E-B6E2-2D477BD08F55}"/>
                </a:ext>
              </a:extLst>
            </p:cNvPr>
            <p:cNvSpPr>
              <a:spLocks/>
            </p:cNvSpPr>
            <p:nvPr/>
          </p:nvSpPr>
          <p:spPr bwMode="auto">
            <a:xfrm>
              <a:off x="5287" y="646"/>
              <a:ext cx="127" cy="128"/>
            </a:xfrm>
            <a:custGeom>
              <a:avLst/>
              <a:gdLst>
                <a:gd name="T0" fmla="*/ 55 w 382"/>
                <a:gd name="T1" fmla="*/ 328 h 383"/>
                <a:gd name="T2" fmla="*/ 69 w 382"/>
                <a:gd name="T3" fmla="*/ 341 h 383"/>
                <a:gd name="T4" fmla="*/ 101 w 382"/>
                <a:gd name="T5" fmla="*/ 361 h 383"/>
                <a:gd name="T6" fmla="*/ 136 w 382"/>
                <a:gd name="T7" fmla="*/ 376 h 383"/>
                <a:gd name="T8" fmla="*/ 172 w 382"/>
                <a:gd name="T9" fmla="*/ 383 h 383"/>
                <a:gd name="T10" fmla="*/ 209 w 382"/>
                <a:gd name="T11" fmla="*/ 383 h 383"/>
                <a:gd name="T12" fmla="*/ 245 w 382"/>
                <a:gd name="T13" fmla="*/ 376 h 383"/>
                <a:gd name="T14" fmla="*/ 280 w 382"/>
                <a:gd name="T15" fmla="*/ 361 h 383"/>
                <a:gd name="T16" fmla="*/ 311 w 382"/>
                <a:gd name="T17" fmla="*/ 341 h 383"/>
                <a:gd name="T18" fmla="*/ 326 w 382"/>
                <a:gd name="T19" fmla="*/ 328 h 383"/>
                <a:gd name="T20" fmla="*/ 340 w 382"/>
                <a:gd name="T21" fmla="*/ 312 h 383"/>
                <a:gd name="T22" fmla="*/ 360 w 382"/>
                <a:gd name="T23" fmla="*/ 281 h 383"/>
                <a:gd name="T24" fmla="*/ 375 w 382"/>
                <a:gd name="T25" fmla="*/ 246 h 383"/>
                <a:gd name="T26" fmla="*/ 382 w 382"/>
                <a:gd name="T27" fmla="*/ 209 h 383"/>
                <a:gd name="T28" fmla="*/ 382 w 382"/>
                <a:gd name="T29" fmla="*/ 173 h 383"/>
                <a:gd name="T30" fmla="*/ 375 w 382"/>
                <a:gd name="T31" fmla="*/ 135 h 383"/>
                <a:gd name="T32" fmla="*/ 360 w 382"/>
                <a:gd name="T33" fmla="*/ 101 h 383"/>
                <a:gd name="T34" fmla="*/ 339 w 382"/>
                <a:gd name="T35" fmla="*/ 69 h 383"/>
                <a:gd name="T36" fmla="*/ 326 w 382"/>
                <a:gd name="T37" fmla="*/ 55 h 383"/>
                <a:gd name="T38" fmla="*/ 311 w 382"/>
                <a:gd name="T39" fmla="*/ 42 h 383"/>
                <a:gd name="T40" fmla="*/ 280 w 382"/>
                <a:gd name="T41" fmla="*/ 20 h 383"/>
                <a:gd name="T42" fmla="*/ 245 w 382"/>
                <a:gd name="T43" fmla="*/ 7 h 383"/>
                <a:gd name="T44" fmla="*/ 209 w 382"/>
                <a:gd name="T45" fmla="*/ 0 h 383"/>
                <a:gd name="T46" fmla="*/ 172 w 382"/>
                <a:gd name="T47" fmla="*/ 0 h 383"/>
                <a:gd name="T48" fmla="*/ 136 w 382"/>
                <a:gd name="T49" fmla="*/ 6 h 383"/>
                <a:gd name="T50" fmla="*/ 101 w 382"/>
                <a:gd name="T51" fmla="*/ 20 h 383"/>
                <a:gd name="T52" fmla="*/ 69 w 382"/>
                <a:gd name="T53" fmla="*/ 42 h 383"/>
                <a:gd name="T54" fmla="*/ 55 w 382"/>
                <a:gd name="T55" fmla="*/ 55 h 383"/>
                <a:gd name="T56" fmla="*/ 42 w 382"/>
                <a:gd name="T57" fmla="*/ 69 h 383"/>
                <a:gd name="T58" fmla="*/ 21 w 382"/>
                <a:gd name="T59" fmla="*/ 101 h 383"/>
                <a:gd name="T60" fmla="*/ 6 w 382"/>
                <a:gd name="T61" fmla="*/ 137 h 383"/>
                <a:gd name="T62" fmla="*/ 0 w 382"/>
                <a:gd name="T63" fmla="*/ 173 h 383"/>
                <a:gd name="T64" fmla="*/ 0 w 382"/>
                <a:gd name="T65" fmla="*/ 210 h 383"/>
                <a:gd name="T66" fmla="*/ 6 w 382"/>
                <a:gd name="T67" fmla="*/ 246 h 383"/>
                <a:gd name="T68" fmla="*/ 21 w 382"/>
                <a:gd name="T69" fmla="*/ 281 h 383"/>
                <a:gd name="T70" fmla="*/ 42 w 382"/>
                <a:gd name="T71" fmla="*/ 314 h 383"/>
                <a:gd name="T72" fmla="*/ 55 w 382"/>
                <a:gd name="T73" fmla="*/ 32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2" h="383">
                  <a:moveTo>
                    <a:pt x="55" y="328"/>
                  </a:moveTo>
                  <a:lnTo>
                    <a:pt x="69" y="341"/>
                  </a:lnTo>
                  <a:lnTo>
                    <a:pt x="101" y="361"/>
                  </a:lnTo>
                  <a:lnTo>
                    <a:pt x="136" y="376"/>
                  </a:lnTo>
                  <a:lnTo>
                    <a:pt x="172" y="383"/>
                  </a:lnTo>
                  <a:lnTo>
                    <a:pt x="209" y="383"/>
                  </a:lnTo>
                  <a:lnTo>
                    <a:pt x="245" y="376"/>
                  </a:lnTo>
                  <a:lnTo>
                    <a:pt x="280" y="361"/>
                  </a:lnTo>
                  <a:lnTo>
                    <a:pt x="311" y="341"/>
                  </a:lnTo>
                  <a:lnTo>
                    <a:pt x="326" y="328"/>
                  </a:lnTo>
                  <a:lnTo>
                    <a:pt x="340" y="312"/>
                  </a:lnTo>
                  <a:lnTo>
                    <a:pt x="360" y="281"/>
                  </a:lnTo>
                  <a:lnTo>
                    <a:pt x="375" y="246"/>
                  </a:lnTo>
                  <a:lnTo>
                    <a:pt x="382" y="209"/>
                  </a:lnTo>
                  <a:lnTo>
                    <a:pt x="382" y="173"/>
                  </a:lnTo>
                  <a:lnTo>
                    <a:pt x="375" y="135"/>
                  </a:lnTo>
                  <a:lnTo>
                    <a:pt x="360" y="101"/>
                  </a:lnTo>
                  <a:lnTo>
                    <a:pt x="339" y="69"/>
                  </a:lnTo>
                  <a:lnTo>
                    <a:pt x="326" y="55"/>
                  </a:lnTo>
                  <a:lnTo>
                    <a:pt x="311" y="42"/>
                  </a:lnTo>
                  <a:lnTo>
                    <a:pt x="280" y="20"/>
                  </a:lnTo>
                  <a:lnTo>
                    <a:pt x="245" y="7"/>
                  </a:lnTo>
                  <a:lnTo>
                    <a:pt x="209" y="0"/>
                  </a:lnTo>
                  <a:lnTo>
                    <a:pt x="172" y="0"/>
                  </a:lnTo>
                  <a:lnTo>
                    <a:pt x="136" y="6"/>
                  </a:lnTo>
                  <a:lnTo>
                    <a:pt x="101" y="20"/>
                  </a:lnTo>
                  <a:lnTo>
                    <a:pt x="69" y="42"/>
                  </a:lnTo>
                  <a:lnTo>
                    <a:pt x="55" y="55"/>
                  </a:lnTo>
                  <a:lnTo>
                    <a:pt x="42" y="69"/>
                  </a:lnTo>
                  <a:lnTo>
                    <a:pt x="21" y="101"/>
                  </a:lnTo>
                  <a:lnTo>
                    <a:pt x="6" y="137"/>
                  </a:lnTo>
                  <a:lnTo>
                    <a:pt x="0" y="173"/>
                  </a:lnTo>
                  <a:lnTo>
                    <a:pt x="0" y="210"/>
                  </a:lnTo>
                  <a:lnTo>
                    <a:pt x="6" y="246"/>
                  </a:lnTo>
                  <a:lnTo>
                    <a:pt x="21" y="281"/>
                  </a:lnTo>
                  <a:lnTo>
                    <a:pt x="42" y="314"/>
                  </a:lnTo>
                  <a:lnTo>
                    <a:pt x="55" y="328"/>
                  </a:lnTo>
                  <a:close/>
                </a:path>
              </a:pathLst>
            </a:custGeom>
            <a:solidFill>
              <a:srgbClr val="C0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6" name="Freeform 12">
              <a:extLst>
                <a:ext uri="{FF2B5EF4-FFF2-40B4-BE49-F238E27FC236}">
                  <a16:creationId xmlns:a16="http://schemas.microsoft.com/office/drawing/2014/main" id="{3A681C8C-E0F2-468A-80D3-38A4E93864C1}"/>
                </a:ext>
              </a:extLst>
            </p:cNvPr>
            <p:cNvSpPr>
              <a:spLocks/>
            </p:cNvSpPr>
            <p:nvPr/>
          </p:nvSpPr>
          <p:spPr bwMode="auto">
            <a:xfrm>
              <a:off x="4925" y="1008"/>
              <a:ext cx="128" cy="127"/>
            </a:xfrm>
            <a:custGeom>
              <a:avLst/>
              <a:gdLst>
                <a:gd name="T0" fmla="*/ 57 w 385"/>
                <a:gd name="T1" fmla="*/ 326 h 381"/>
                <a:gd name="T2" fmla="*/ 71 w 385"/>
                <a:gd name="T3" fmla="*/ 339 h 381"/>
                <a:gd name="T4" fmla="*/ 103 w 385"/>
                <a:gd name="T5" fmla="*/ 361 h 381"/>
                <a:gd name="T6" fmla="*/ 137 w 385"/>
                <a:gd name="T7" fmla="*/ 374 h 381"/>
                <a:gd name="T8" fmla="*/ 173 w 385"/>
                <a:gd name="T9" fmla="*/ 381 h 381"/>
                <a:gd name="T10" fmla="*/ 211 w 385"/>
                <a:gd name="T11" fmla="*/ 381 h 381"/>
                <a:gd name="T12" fmla="*/ 247 w 385"/>
                <a:gd name="T13" fmla="*/ 375 h 381"/>
                <a:gd name="T14" fmla="*/ 281 w 385"/>
                <a:gd name="T15" fmla="*/ 361 h 381"/>
                <a:gd name="T16" fmla="*/ 314 w 385"/>
                <a:gd name="T17" fmla="*/ 339 h 381"/>
                <a:gd name="T18" fmla="*/ 329 w 385"/>
                <a:gd name="T19" fmla="*/ 326 h 381"/>
                <a:gd name="T20" fmla="*/ 342 w 385"/>
                <a:gd name="T21" fmla="*/ 312 h 381"/>
                <a:gd name="T22" fmla="*/ 363 w 385"/>
                <a:gd name="T23" fmla="*/ 280 h 381"/>
                <a:gd name="T24" fmla="*/ 378 w 385"/>
                <a:gd name="T25" fmla="*/ 246 h 381"/>
                <a:gd name="T26" fmla="*/ 385 w 385"/>
                <a:gd name="T27" fmla="*/ 210 h 381"/>
                <a:gd name="T28" fmla="*/ 385 w 385"/>
                <a:gd name="T29" fmla="*/ 172 h 381"/>
                <a:gd name="T30" fmla="*/ 378 w 385"/>
                <a:gd name="T31" fmla="*/ 136 h 381"/>
                <a:gd name="T32" fmla="*/ 363 w 385"/>
                <a:gd name="T33" fmla="*/ 102 h 381"/>
                <a:gd name="T34" fmla="*/ 342 w 385"/>
                <a:gd name="T35" fmla="*/ 70 h 381"/>
                <a:gd name="T36" fmla="*/ 329 w 385"/>
                <a:gd name="T37" fmla="*/ 56 h 381"/>
                <a:gd name="T38" fmla="*/ 314 w 385"/>
                <a:gd name="T39" fmla="*/ 41 h 381"/>
                <a:gd name="T40" fmla="*/ 281 w 385"/>
                <a:gd name="T41" fmla="*/ 21 h 381"/>
                <a:gd name="T42" fmla="*/ 247 w 385"/>
                <a:gd name="T43" fmla="*/ 7 h 381"/>
                <a:gd name="T44" fmla="*/ 211 w 385"/>
                <a:gd name="T45" fmla="*/ 0 h 381"/>
                <a:gd name="T46" fmla="*/ 173 w 385"/>
                <a:gd name="T47" fmla="*/ 0 h 381"/>
                <a:gd name="T48" fmla="*/ 137 w 385"/>
                <a:gd name="T49" fmla="*/ 7 h 381"/>
                <a:gd name="T50" fmla="*/ 103 w 385"/>
                <a:gd name="T51" fmla="*/ 21 h 381"/>
                <a:gd name="T52" fmla="*/ 71 w 385"/>
                <a:gd name="T53" fmla="*/ 41 h 381"/>
                <a:gd name="T54" fmla="*/ 57 w 385"/>
                <a:gd name="T55" fmla="*/ 56 h 381"/>
                <a:gd name="T56" fmla="*/ 42 w 385"/>
                <a:gd name="T57" fmla="*/ 70 h 381"/>
                <a:gd name="T58" fmla="*/ 22 w 385"/>
                <a:gd name="T59" fmla="*/ 102 h 381"/>
                <a:gd name="T60" fmla="*/ 8 w 385"/>
                <a:gd name="T61" fmla="*/ 136 h 381"/>
                <a:gd name="T62" fmla="*/ 0 w 385"/>
                <a:gd name="T63" fmla="*/ 172 h 381"/>
                <a:gd name="T64" fmla="*/ 0 w 385"/>
                <a:gd name="T65" fmla="*/ 208 h 381"/>
                <a:gd name="T66" fmla="*/ 8 w 385"/>
                <a:gd name="T67" fmla="*/ 246 h 381"/>
                <a:gd name="T68" fmla="*/ 22 w 385"/>
                <a:gd name="T69" fmla="*/ 280 h 381"/>
                <a:gd name="T70" fmla="*/ 42 w 385"/>
                <a:gd name="T71" fmla="*/ 312 h 381"/>
                <a:gd name="T72" fmla="*/ 57 w 385"/>
                <a:gd name="T73" fmla="*/ 32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381">
                  <a:moveTo>
                    <a:pt x="57" y="326"/>
                  </a:moveTo>
                  <a:lnTo>
                    <a:pt x="71" y="339"/>
                  </a:lnTo>
                  <a:lnTo>
                    <a:pt x="103" y="361"/>
                  </a:lnTo>
                  <a:lnTo>
                    <a:pt x="137" y="374"/>
                  </a:lnTo>
                  <a:lnTo>
                    <a:pt x="173" y="381"/>
                  </a:lnTo>
                  <a:lnTo>
                    <a:pt x="211" y="381"/>
                  </a:lnTo>
                  <a:lnTo>
                    <a:pt x="247" y="375"/>
                  </a:lnTo>
                  <a:lnTo>
                    <a:pt x="281" y="361"/>
                  </a:lnTo>
                  <a:lnTo>
                    <a:pt x="314" y="339"/>
                  </a:lnTo>
                  <a:lnTo>
                    <a:pt x="329" y="326"/>
                  </a:lnTo>
                  <a:lnTo>
                    <a:pt x="342" y="312"/>
                  </a:lnTo>
                  <a:lnTo>
                    <a:pt x="363" y="280"/>
                  </a:lnTo>
                  <a:lnTo>
                    <a:pt x="378" y="246"/>
                  </a:lnTo>
                  <a:lnTo>
                    <a:pt x="385" y="210"/>
                  </a:lnTo>
                  <a:lnTo>
                    <a:pt x="385" y="172"/>
                  </a:lnTo>
                  <a:lnTo>
                    <a:pt x="378" y="136"/>
                  </a:lnTo>
                  <a:lnTo>
                    <a:pt x="363" y="102"/>
                  </a:lnTo>
                  <a:lnTo>
                    <a:pt x="342" y="70"/>
                  </a:lnTo>
                  <a:lnTo>
                    <a:pt x="329" y="56"/>
                  </a:lnTo>
                  <a:lnTo>
                    <a:pt x="314" y="41"/>
                  </a:lnTo>
                  <a:lnTo>
                    <a:pt x="281" y="21"/>
                  </a:lnTo>
                  <a:lnTo>
                    <a:pt x="247" y="7"/>
                  </a:lnTo>
                  <a:lnTo>
                    <a:pt x="211" y="0"/>
                  </a:lnTo>
                  <a:lnTo>
                    <a:pt x="173" y="0"/>
                  </a:lnTo>
                  <a:lnTo>
                    <a:pt x="137" y="7"/>
                  </a:lnTo>
                  <a:lnTo>
                    <a:pt x="103" y="21"/>
                  </a:lnTo>
                  <a:lnTo>
                    <a:pt x="71" y="41"/>
                  </a:lnTo>
                  <a:lnTo>
                    <a:pt x="57" y="56"/>
                  </a:lnTo>
                  <a:lnTo>
                    <a:pt x="42" y="70"/>
                  </a:lnTo>
                  <a:lnTo>
                    <a:pt x="22" y="102"/>
                  </a:lnTo>
                  <a:lnTo>
                    <a:pt x="8" y="136"/>
                  </a:lnTo>
                  <a:lnTo>
                    <a:pt x="0" y="172"/>
                  </a:lnTo>
                  <a:lnTo>
                    <a:pt x="0" y="208"/>
                  </a:lnTo>
                  <a:lnTo>
                    <a:pt x="8" y="246"/>
                  </a:lnTo>
                  <a:lnTo>
                    <a:pt x="22" y="280"/>
                  </a:lnTo>
                  <a:lnTo>
                    <a:pt x="42" y="312"/>
                  </a:lnTo>
                  <a:lnTo>
                    <a:pt x="57" y="326"/>
                  </a:lnTo>
                  <a:close/>
                </a:path>
              </a:pathLst>
            </a:custGeom>
            <a:solidFill>
              <a:srgbClr val="C0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7" name="Freeform 13">
              <a:extLst>
                <a:ext uri="{FF2B5EF4-FFF2-40B4-BE49-F238E27FC236}">
                  <a16:creationId xmlns:a16="http://schemas.microsoft.com/office/drawing/2014/main" id="{20840E6C-2998-4E43-A2EA-5CA2441FC439}"/>
                </a:ext>
              </a:extLst>
            </p:cNvPr>
            <p:cNvSpPr>
              <a:spLocks/>
            </p:cNvSpPr>
            <p:nvPr/>
          </p:nvSpPr>
          <p:spPr bwMode="auto">
            <a:xfrm>
              <a:off x="4563" y="1369"/>
              <a:ext cx="128" cy="128"/>
            </a:xfrm>
            <a:custGeom>
              <a:avLst/>
              <a:gdLst>
                <a:gd name="T0" fmla="*/ 55 w 383"/>
                <a:gd name="T1" fmla="*/ 328 h 384"/>
                <a:gd name="T2" fmla="*/ 69 w 383"/>
                <a:gd name="T3" fmla="*/ 342 h 384"/>
                <a:gd name="T4" fmla="*/ 102 w 383"/>
                <a:gd name="T5" fmla="*/ 363 h 384"/>
                <a:gd name="T6" fmla="*/ 137 w 383"/>
                <a:gd name="T7" fmla="*/ 377 h 384"/>
                <a:gd name="T8" fmla="*/ 173 w 383"/>
                <a:gd name="T9" fmla="*/ 384 h 384"/>
                <a:gd name="T10" fmla="*/ 210 w 383"/>
                <a:gd name="T11" fmla="*/ 384 h 384"/>
                <a:gd name="T12" fmla="*/ 246 w 383"/>
                <a:gd name="T13" fmla="*/ 377 h 384"/>
                <a:gd name="T14" fmla="*/ 281 w 383"/>
                <a:gd name="T15" fmla="*/ 363 h 384"/>
                <a:gd name="T16" fmla="*/ 312 w 383"/>
                <a:gd name="T17" fmla="*/ 342 h 384"/>
                <a:gd name="T18" fmla="*/ 327 w 383"/>
                <a:gd name="T19" fmla="*/ 328 h 384"/>
                <a:gd name="T20" fmla="*/ 341 w 383"/>
                <a:gd name="T21" fmla="*/ 314 h 384"/>
                <a:gd name="T22" fmla="*/ 361 w 383"/>
                <a:gd name="T23" fmla="*/ 282 h 384"/>
                <a:gd name="T24" fmla="*/ 376 w 383"/>
                <a:gd name="T25" fmla="*/ 247 h 384"/>
                <a:gd name="T26" fmla="*/ 383 w 383"/>
                <a:gd name="T27" fmla="*/ 211 h 384"/>
                <a:gd name="T28" fmla="*/ 383 w 383"/>
                <a:gd name="T29" fmla="*/ 174 h 384"/>
                <a:gd name="T30" fmla="*/ 376 w 383"/>
                <a:gd name="T31" fmla="*/ 138 h 384"/>
                <a:gd name="T32" fmla="*/ 361 w 383"/>
                <a:gd name="T33" fmla="*/ 103 h 384"/>
                <a:gd name="T34" fmla="*/ 341 w 383"/>
                <a:gd name="T35" fmla="*/ 70 h 384"/>
                <a:gd name="T36" fmla="*/ 327 w 383"/>
                <a:gd name="T37" fmla="*/ 56 h 384"/>
                <a:gd name="T38" fmla="*/ 312 w 383"/>
                <a:gd name="T39" fmla="*/ 43 h 384"/>
                <a:gd name="T40" fmla="*/ 281 w 383"/>
                <a:gd name="T41" fmla="*/ 21 h 384"/>
                <a:gd name="T42" fmla="*/ 246 w 383"/>
                <a:gd name="T43" fmla="*/ 7 h 384"/>
                <a:gd name="T44" fmla="*/ 210 w 383"/>
                <a:gd name="T45" fmla="*/ 0 h 384"/>
                <a:gd name="T46" fmla="*/ 173 w 383"/>
                <a:gd name="T47" fmla="*/ 0 h 384"/>
                <a:gd name="T48" fmla="*/ 137 w 383"/>
                <a:gd name="T49" fmla="*/ 7 h 384"/>
                <a:gd name="T50" fmla="*/ 101 w 383"/>
                <a:gd name="T51" fmla="*/ 21 h 384"/>
                <a:gd name="T52" fmla="*/ 69 w 383"/>
                <a:gd name="T53" fmla="*/ 43 h 384"/>
                <a:gd name="T54" fmla="*/ 55 w 383"/>
                <a:gd name="T55" fmla="*/ 56 h 384"/>
                <a:gd name="T56" fmla="*/ 42 w 383"/>
                <a:gd name="T57" fmla="*/ 70 h 384"/>
                <a:gd name="T58" fmla="*/ 20 w 383"/>
                <a:gd name="T59" fmla="*/ 103 h 384"/>
                <a:gd name="T60" fmla="*/ 7 w 383"/>
                <a:gd name="T61" fmla="*/ 138 h 384"/>
                <a:gd name="T62" fmla="*/ 0 w 383"/>
                <a:gd name="T63" fmla="*/ 174 h 384"/>
                <a:gd name="T64" fmla="*/ 0 w 383"/>
                <a:gd name="T65" fmla="*/ 211 h 384"/>
                <a:gd name="T66" fmla="*/ 7 w 383"/>
                <a:gd name="T67" fmla="*/ 247 h 384"/>
                <a:gd name="T68" fmla="*/ 21 w 383"/>
                <a:gd name="T69" fmla="*/ 282 h 384"/>
                <a:gd name="T70" fmla="*/ 42 w 383"/>
                <a:gd name="T71" fmla="*/ 314 h 384"/>
                <a:gd name="T72" fmla="*/ 55 w 383"/>
                <a:gd name="T73" fmla="*/ 32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3" h="384">
                  <a:moveTo>
                    <a:pt x="55" y="328"/>
                  </a:moveTo>
                  <a:lnTo>
                    <a:pt x="69" y="342"/>
                  </a:lnTo>
                  <a:lnTo>
                    <a:pt x="102" y="363"/>
                  </a:lnTo>
                  <a:lnTo>
                    <a:pt x="137" y="377"/>
                  </a:lnTo>
                  <a:lnTo>
                    <a:pt x="173" y="384"/>
                  </a:lnTo>
                  <a:lnTo>
                    <a:pt x="210" y="384"/>
                  </a:lnTo>
                  <a:lnTo>
                    <a:pt x="246" y="377"/>
                  </a:lnTo>
                  <a:lnTo>
                    <a:pt x="281" y="363"/>
                  </a:lnTo>
                  <a:lnTo>
                    <a:pt x="312" y="342"/>
                  </a:lnTo>
                  <a:lnTo>
                    <a:pt x="327" y="328"/>
                  </a:lnTo>
                  <a:lnTo>
                    <a:pt x="341" y="314"/>
                  </a:lnTo>
                  <a:lnTo>
                    <a:pt x="361" y="282"/>
                  </a:lnTo>
                  <a:lnTo>
                    <a:pt x="376" y="247"/>
                  </a:lnTo>
                  <a:lnTo>
                    <a:pt x="383" y="211"/>
                  </a:lnTo>
                  <a:lnTo>
                    <a:pt x="383" y="174"/>
                  </a:lnTo>
                  <a:lnTo>
                    <a:pt x="376" y="138"/>
                  </a:lnTo>
                  <a:lnTo>
                    <a:pt x="361" y="103"/>
                  </a:lnTo>
                  <a:lnTo>
                    <a:pt x="341" y="70"/>
                  </a:lnTo>
                  <a:lnTo>
                    <a:pt x="327" y="56"/>
                  </a:lnTo>
                  <a:lnTo>
                    <a:pt x="312" y="43"/>
                  </a:lnTo>
                  <a:lnTo>
                    <a:pt x="281" y="21"/>
                  </a:lnTo>
                  <a:lnTo>
                    <a:pt x="246" y="7"/>
                  </a:lnTo>
                  <a:lnTo>
                    <a:pt x="210" y="0"/>
                  </a:lnTo>
                  <a:lnTo>
                    <a:pt x="173" y="0"/>
                  </a:lnTo>
                  <a:lnTo>
                    <a:pt x="137" y="7"/>
                  </a:lnTo>
                  <a:lnTo>
                    <a:pt x="101" y="21"/>
                  </a:lnTo>
                  <a:lnTo>
                    <a:pt x="69" y="43"/>
                  </a:lnTo>
                  <a:lnTo>
                    <a:pt x="55" y="56"/>
                  </a:lnTo>
                  <a:lnTo>
                    <a:pt x="42" y="70"/>
                  </a:lnTo>
                  <a:lnTo>
                    <a:pt x="20" y="103"/>
                  </a:lnTo>
                  <a:lnTo>
                    <a:pt x="7" y="138"/>
                  </a:lnTo>
                  <a:lnTo>
                    <a:pt x="0" y="174"/>
                  </a:lnTo>
                  <a:lnTo>
                    <a:pt x="0" y="211"/>
                  </a:lnTo>
                  <a:lnTo>
                    <a:pt x="7" y="247"/>
                  </a:lnTo>
                  <a:lnTo>
                    <a:pt x="21" y="282"/>
                  </a:lnTo>
                  <a:lnTo>
                    <a:pt x="42" y="314"/>
                  </a:lnTo>
                  <a:lnTo>
                    <a:pt x="55" y="328"/>
                  </a:lnTo>
                  <a:close/>
                </a:path>
              </a:pathLst>
            </a:custGeom>
            <a:solidFill>
              <a:srgbClr val="C0C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8" name="Freeform 14">
              <a:extLst>
                <a:ext uri="{FF2B5EF4-FFF2-40B4-BE49-F238E27FC236}">
                  <a16:creationId xmlns:a16="http://schemas.microsoft.com/office/drawing/2014/main" id="{34AFE35C-FCD0-4345-8C2E-4AC4964D1049}"/>
                </a:ext>
              </a:extLst>
            </p:cNvPr>
            <p:cNvSpPr>
              <a:spLocks/>
            </p:cNvSpPr>
            <p:nvPr/>
          </p:nvSpPr>
          <p:spPr bwMode="auto">
            <a:xfrm>
              <a:off x="4563" y="1369"/>
              <a:ext cx="125" cy="126"/>
            </a:xfrm>
            <a:custGeom>
              <a:avLst/>
              <a:gdLst>
                <a:gd name="T0" fmla="*/ 190 w 374"/>
                <a:gd name="T1" fmla="*/ 191 h 376"/>
                <a:gd name="T2" fmla="*/ 210 w 374"/>
                <a:gd name="T3" fmla="*/ 174 h 376"/>
                <a:gd name="T4" fmla="*/ 253 w 374"/>
                <a:gd name="T5" fmla="*/ 150 h 376"/>
                <a:gd name="T6" fmla="*/ 301 w 374"/>
                <a:gd name="T7" fmla="*/ 139 h 376"/>
                <a:gd name="T8" fmla="*/ 350 w 374"/>
                <a:gd name="T9" fmla="*/ 139 h 376"/>
                <a:gd name="T10" fmla="*/ 374 w 374"/>
                <a:gd name="T11" fmla="*/ 145 h 376"/>
                <a:gd name="T12" fmla="*/ 367 w 374"/>
                <a:gd name="T13" fmla="*/ 121 h 376"/>
                <a:gd name="T14" fmla="*/ 344 w 374"/>
                <a:gd name="T15" fmla="*/ 76 h 376"/>
                <a:gd name="T16" fmla="*/ 327 w 374"/>
                <a:gd name="T17" fmla="*/ 56 h 376"/>
                <a:gd name="T18" fmla="*/ 312 w 374"/>
                <a:gd name="T19" fmla="*/ 43 h 376"/>
                <a:gd name="T20" fmla="*/ 281 w 374"/>
                <a:gd name="T21" fmla="*/ 21 h 376"/>
                <a:gd name="T22" fmla="*/ 246 w 374"/>
                <a:gd name="T23" fmla="*/ 7 h 376"/>
                <a:gd name="T24" fmla="*/ 210 w 374"/>
                <a:gd name="T25" fmla="*/ 0 h 376"/>
                <a:gd name="T26" fmla="*/ 173 w 374"/>
                <a:gd name="T27" fmla="*/ 0 h 376"/>
                <a:gd name="T28" fmla="*/ 137 w 374"/>
                <a:gd name="T29" fmla="*/ 7 h 376"/>
                <a:gd name="T30" fmla="*/ 101 w 374"/>
                <a:gd name="T31" fmla="*/ 21 h 376"/>
                <a:gd name="T32" fmla="*/ 69 w 374"/>
                <a:gd name="T33" fmla="*/ 43 h 376"/>
                <a:gd name="T34" fmla="*/ 55 w 374"/>
                <a:gd name="T35" fmla="*/ 56 h 376"/>
                <a:gd name="T36" fmla="*/ 42 w 374"/>
                <a:gd name="T37" fmla="*/ 70 h 376"/>
                <a:gd name="T38" fmla="*/ 20 w 374"/>
                <a:gd name="T39" fmla="*/ 103 h 376"/>
                <a:gd name="T40" fmla="*/ 7 w 374"/>
                <a:gd name="T41" fmla="*/ 138 h 376"/>
                <a:gd name="T42" fmla="*/ 0 w 374"/>
                <a:gd name="T43" fmla="*/ 174 h 376"/>
                <a:gd name="T44" fmla="*/ 0 w 374"/>
                <a:gd name="T45" fmla="*/ 211 h 376"/>
                <a:gd name="T46" fmla="*/ 7 w 374"/>
                <a:gd name="T47" fmla="*/ 247 h 376"/>
                <a:gd name="T48" fmla="*/ 21 w 374"/>
                <a:gd name="T49" fmla="*/ 282 h 376"/>
                <a:gd name="T50" fmla="*/ 42 w 374"/>
                <a:gd name="T51" fmla="*/ 314 h 376"/>
                <a:gd name="T52" fmla="*/ 55 w 374"/>
                <a:gd name="T53" fmla="*/ 328 h 376"/>
                <a:gd name="T54" fmla="*/ 75 w 374"/>
                <a:gd name="T55" fmla="*/ 345 h 376"/>
                <a:gd name="T56" fmla="*/ 119 w 374"/>
                <a:gd name="T57" fmla="*/ 368 h 376"/>
                <a:gd name="T58" fmla="*/ 144 w 374"/>
                <a:gd name="T59" fmla="*/ 376 h 376"/>
                <a:gd name="T60" fmla="*/ 140 w 374"/>
                <a:gd name="T61" fmla="*/ 351 h 376"/>
                <a:gd name="T62" fmla="*/ 138 w 374"/>
                <a:gd name="T63" fmla="*/ 302 h 376"/>
                <a:gd name="T64" fmla="*/ 150 w 374"/>
                <a:gd name="T65" fmla="*/ 255 h 376"/>
                <a:gd name="T66" fmla="*/ 173 w 374"/>
                <a:gd name="T67" fmla="*/ 211 h 376"/>
                <a:gd name="T68" fmla="*/ 190 w 374"/>
                <a:gd name="T69" fmla="*/ 19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 h="376">
                  <a:moveTo>
                    <a:pt x="190" y="191"/>
                  </a:moveTo>
                  <a:lnTo>
                    <a:pt x="210" y="174"/>
                  </a:lnTo>
                  <a:lnTo>
                    <a:pt x="253" y="150"/>
                  </a:lnTo>
                  <a:lnTo>
                    <a:pt x="301" y="139"/>
                  </a:lnTo>
                  <a:lnTo>
                    <a:pt x="350" y="139"/>
                  </a:lnTo>
                  <a:lnTo>
                    <a:pt x="374" y="145"/>
                  </a:lnTo>
                  <a:lnTo>
                    <a:pt x="367" y="121"/>
                  </a:lnTo>
                  <a:lnTo>
                    <a:pt x="344" y="76"/>
                  </a:lnTo>
                  <a:lnTo>
                    <a:pt x="327" y="56"/>
                  </a:lnTo>
                  <a:lnTo>
                    <a:pt x="312" y="43"/>
                  </a:lnTo>
                  <a:lnTo>
                    <a:pt x="281" y="21"/>
                  </a:lnTo>
                  <a:lnTo>
                    <a:pt x="246" y="7"/>
                  </a:lnTo>
                  <a:lnTo>
                    <a:pt x="210" y="0"/>
                  </a:lnTo>
                  <a:lnTo>
                    <a:pt x="173" y="0"/>
                  </a:lnTo>
                  <a:lnTo>
                    <a:pt x="137" y="7"/>
                  </a:lnTo>
                  <a:lnTo>
                    <a:pt x="101" y="21"/>
                  </a:lnTo>
                  <a:lnTo>
                    <a:pt x="69" y="43"/>
                  </a:lnTo>
                  <a:lnTo>
                    <a:pt x="55" y="56"/>
                  </a:lnTo>
                  <a:lnTo>
                    <a:pt x="42" y="70"/>
                  </a:lnTo>
                  <a:lnTo>
                    <a:pt x="20" y="103"/>
                  </a:lnTo>
                  <a:lnTo>
                    <a:pt x="7" y="138"/>
                  </a:lnTo>
                  <a:lnTo>
                    <a:pt x="0" y="174"/>
                  </a:lnTo>
                  <a:lnTo>
                    <a:pt x="0" y="211"/>
                  </a:lnTo>
                  <a:lnTo>
                    <a:pt x="7" y="247"/>
                  </a:lnTo>
                  <a:lnTo>
                    <a:pt x="21" y="282"/>
                  </a:lnTo>
                  <a:lnTo>
                    <a:pt x="42" y="314"/>
                  </a:lnTo>
                  <a:lnTo>
                    <a:pt x="55" y="328"/>
                  </a:lnTo>
                  <a:lnTo>
                    <a:pt x="75" y="345"/>
                  </a:lnTo>
                  <a:lnTo>
                    <a:pt x="119" y="368"/>
                  </a:lnTo>
                  <a:lnTo>
                    <a:pt x="144" y="376"/>
                  </a:lnTo>
                  <a:lnTo>
                    <a:pt x="140" y="351"/>
                  </a:lnTo>
                  <a:lnTo>
                    <a:pt x="138" y="302"/>
                  </a:lnTo>
                  <a:lnTo>
                    <a:pt x="150" y="255"/>
                  </a:lnTo>
                  <a:lnTo>
                    <a:pt x="173" y="211"/>
                  </a:lnTo>
                  <a:lnTo>
                    <a:pt x="190" y="1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19" name="Freeform 15">
              <a:extLst>
                <a:ext uri="{FF2B5EF4-FFF2-40B4-BE49-F238E27FC236}">
                  <a16:creationId xmlns:a16="http://schemas.microsoft.com/office/drawing/2014/main" id="{033BAE74-BAD8-40FC-BAC0-B88A3280734A}"/>
                </a:ext>
              </a:extLst>
            </p:cNvPr>
            <p:cNvSpPr>
              <a:spLocks/>
            </p:cNvSpPr>
            <p:nvPr/>
          </p:nvSpPr>
          <p:spPr bwMode="auto">
            <a:xfrm>
              <a:off x="4925" y="1008"/>
              <a:ext cx="125" cy="125"/>
            </a:xfrm>
            <a:custGeom>
              <a:avLst/>
              <a:gdLst>
                <a:gd name="T0" fmla="*/ 190 w 375"/>
                <a:gd name="T1" fmla="*/ 190 h 374"/>
                <a:gd name="T2" fmla="*/ 211 w 375"/>
                <a:gd name="T3" fmla="*/ 172 h 374"/>
                <a:gd name="T4" fmla="*/ 254 w 375"/>
                <a:gd name="T5" fmla="*/ 149 h 374"/>
                <a:gd name="T6" fmla="*/ 301 w 375"/>
                <a:gd name="T7" fmla="*/ 138 h 374"/>
                <a:gd name="T8" fmla="*/ 350 w 375"/>
                <a:gd name="T9" fmla="*/ 138 h 374"/>
                <a:gd name="T10" fmla="*/ 375 w 375"/>
                <a:gd name="T11" fmla="*/ 144 h 374"/>
                <a:gd name="T12" fmla="*/ 368 w 375"/>
                <a:gd name="T13" fmla="*/ 119 h 374"/>
                <a:gd name="T14" fmla="*/ 345 w 375"/>
                <a:gd name="T15" fmla="*/ 74 h 374"/>
                <a:gd name="T16" fmla="*/ 327 w 375"/>
                <a:gd name="T17" fmla="*/ 54 h 374"/>
                <a:gd name="T18" fmla="*/ 313 w 375"/>
                <a:gd name="T19" fmla="*/ 41 h 374"/>
                <a:gd name="T20" fmla="*/ 281 w 375"/>
                <a:gd name="T21" fmla="*/ 20 h 374"/>
                <a:gd name="T22" fmla="*/ 247 w 375"/>
                <a:gd name="T23" fmla="*/ 5 h 374"/>
                <a:gd name="T24" fmla="*/ 211 w 375"/>
                <a:gd name="T25" fmla="*/ 0 h 374"/>
                <a:gd name="T26" fmla="*/ 173 w 375"/>
                <a:gd name="T27" fmla="*/ 0 h 374"/>
                <a:gd name="T28" fmla="*/ 136 w 375"/>
                <a:gd name="T29" fmla="*/ 5 h 374"/>
                <a:gd name="T30" fmla="*/ 101 w 375"/>
                <a:gd name="T31" fmla="*/ 20 h 374"/>
                <a:gd name="T32" fmla="*/ 70 w 375"/>
                <a:gd name="T33" fmla="*/ 41 h 374"/>
                <a:gd name="T34" fmla="*/ 55 w 375"/>
                <a:gd name="T35" fmla="*/ 54 h 374"/>
                <a:gd name="T36" fmla="*/ 42 w 375"/>
                <a:gd name="T37" fmla="*/ 69 h 374"/>
                <a:gd name="T38" fmla="*/ 21 w 375"/>
                <a:gd name="T39" fmla="*/ 102 h 374"/>
                <a:gd name="T40" fmla="*/ 8 w 375"/>
                <a:gd name="T41" fmla="*/ 136 h 374"/>
                <a:gd name="T42" fmla="*/ 0 w 375"/>
                <a:gd name="T43" fmla="*/ 172 h 374"/>
                <a:gd name="T44" fmla="*/ 0 w 375"/>
                <a:gd name="T45" fmla="*/ 210 h 374"/>
                <a:gd name="T46" fmla="*/ 8 w 375"/>
                <a:gd name="T47" fmla="*/ 246 h 374"/>
                <a:gd name="T48" fmla="*/ 22 w 375"/>
                <a:gd name="T49" fmla="*/ 280 h 374"/>
                <a:gd name="T50" fmla="*/ 42 w 375"/>
                <a:gd name="T51" fmla="*/ 312 h 374"/>
                <a:gd name="T52" fmla="*/ 55 w 375"/>
                <a:gd name="T53" fmla="*/ 326 h 374"/>
                <a:gd name="T54" fmla="*/ 75 w 375"/>
                <a:gd name="T55" fmla="*/ 345 h 374"/>
                <a:gd name="T56" fmla="*/ 120 w 375"/>
                <a:gd name="T57" fmla="*/ 367 h 374"/>
                <a:gd name="T58" fmla="*/ 144 w 375"/>
                <a:gd name="T59" fmla="*/ 374 h 374"/>
                <a:gd name="T60" fmla="*/ 140 w 375"/>
                <a:gd name="T61" fmla="*/ 349 h 374"/>
                <a:gd name="T62" fmla="*/ 139 w 375"/>
                <a:gd name="T63" fmla="*/ 302 h 374"/>
                <a:gd name="T64" fmla="*/ 150 w 375"/>
                <a:gd name="T65" fmla="*/ 254 h 374"/>
                <a:gd name="T66" fmla="*/ 173 w 375"/>
                <a:gd name="T67" fmla="*/ 210 h 374"/>
                <a:gd name="T68" fmla="*/ 190 w 375"/>
                <a:gd name="T69" fmla="*/ 19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5" h="374">
                  <a:moveTo>
                    <a:pt x="190" y="190"/>
                  </a:moveTo>
                  <a:lnTo>
                    <a:pt x="211" y="172"/>
                  </a:lnTo>
                  <a:lnTo>
                    <a:pt x="254" y="149"/>
                  </a:lnTo>
                  <a:lnTo>
                    <a:pt x="301" y="138"/>
                  </a:lnTo>
                  <a:lnTo>
                    <a:pt x="350" y="138"/>
                  </a:lnTo>
                  <a:lnTo>
                    <a:pt x="375" y="144"/>
                  </a:lnTo>
                  <a:lnTo>
                    <a:pt x="368" y="119"/>
                  </a:lnTo>
                  <a:lnTo>
                    <a:pt x="345" y="74"/>
                  </a:lnTo>
                  <a:lnTo>
                    <a:pt x="327" y="54"/>
                  </a:lnTo>
                  <a:lnTo>
                    <a:pt x="313" y="41"/>
                  </a:lnTo>
                  <a:lnTo>
                    <a:pt x="281" y="20"/>
                  </a:lnTo>
                  <a:lnTo>
                    <a:pt x="247" y="5"/>
                  </a:lnTo>
                  <a:lnTo>
                    <a:pt x="211" y="0"/>
                  </a:lnTo>
                  <a:lnTo>
                    <a:pt x="173" y="0"/>
                  </a:lnTo>
                  <a:lnTo>
                    <a:pt x="136" y="5"/>
                  </a:lnTo>
                  <a:lnTo>
                    <a:pt x="101" y="20"/>
                  </a:lnTo>
                  <a:lnTo>
                    <a:pt x="70" y="41"/>
                  </a:lnTo>
                  <a:lnTo>
                    <a:pt x="55" y="54"/>
                  </a:lnTo>
                  <a:lnTo>
                    <a:pt x="42" y="69"/>
                  </a:lnTo>
                  <a:lnTo>
                    <a:pt x="21" y="102"/>
                  </a:lnTo>
                  <a:lnTo>
                    <a:pt x="8" y="136"/>
                  </a:lnTo>
                  <a:lnTo>
                    <a:pt x="0" y="172"/>
                  </a:lnTo>
                  <a:lnTo>
                    <a:pt x="0" y="210"/>
                  </a:lnTo>
                  <a:lnTo>
                    <a:pt x="8" y="246"/>
                  </a:lnTo>
                  <a:lnTo>
                    <a:pt x="22" y="280"/>
                  </a:lnTo>
                  <a:lnTo>
                    <a:pt x="42" y="312"/>
                  </a:lnTo>
                  <a:lnTo>
                    <a:pt x="55" y="326"/>
                  </a:lnTo>
                  <a:lnTo>
                    <a:pt x="75" y="345"/>
                  </a:lnTo>
                  <a:lnTo>
                    <a:pt x="120" y="367"/>
                  </a:lnTo>
                  <a:lnTo>
                    <a:pt x="144" y="374"/>
                  </a:lnTo>
                  <a:lnTo>
                    <a:pt x="140" y="349"/>
                  </a:lnTo>
                  <a:lnTo>
                    <a:pt x="139" y="302"/>
                  </a:lnTo>
                  <a:lnTo>
                    <a:pt x="150" y="254"/>
                  </a:lnTo>
                  <a:lnTo>
                    <a:pt x="173" y="210"/>
                  </a:lnTo>
                  <a:lnTo>
                    <a:pt x="190"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0" name="Freeform 16">
              <a:extLst>
                <a:ext uri="{FF2B5EF4-FFF2-40B4-BE49-F238E27FC236}">
                  <a16:creationId xmlns:a16="http://schemas.microsoft.com/office/drawing/2014/main" id="{ED4556C7-0992-4707-B309-91BFEB5583D2}"/>
                </a:ext>
              </a:extLst>
            </p:cNvPr>
            <p:cNvSpPr>
              <a:spLocks/>
            </p:cNvSpPr>
            <p:nvPr/>
          </p:nvSpPr>
          <p:spPr bwMode="auto">
            <a:xfrm>
              <a:off x="5287" y="646"/>
              <a:ext cx="124" cy="125"/>
            </a:xfrm>
            <a:custGeom>
              <a:avLst/>
              <a:gdLst>
                <a:gd name="T0" fmla="*/ 190 w 374"/>
                <a:gd name="T1" fmla="*/ 190 h 374"/>
                <a:gd name="T2" fmla="*/ 210 w 374"/>
                <a:gd name="T3" fmla="*/ 173 h 374"/>
                <a:gd name="T4" fmla="*/ 253 w 374"/>
                <a:gd name="T5" fmla="*/ 150 h 374"/>
                <a:gd name="T6" fmla="*/ 301 w 374"/>
                <a:gd name="T7" fmla="*/ 138 h 374"/>
                <a:gd name="T8" fmla="*/ 350 w 374"/>
                <a:gd name="T9" fmla="*/ 138 h 374"/>
                <a:gd name="T10" fmla="*/ 374 w 374"/>
                <a:gd name="T11" fmla="*/ 144 h 374"/>
                <a:gd name="T12" fmla="*/ 367 w 374"/>
                <a:gd name="T13" fmla="*/ 119 h 374"/>
                <a:gd name="T14" fmla="*/ 344 w 374"/>
                <a:gd name="T15" fmla="*/ 75 h 374"/>
                <a:gd name="T16" fmla="*/ 327 w 374"/>
                <a:gd name="T17" fmla="*/ 55 h 374"/>
                <a:gd name="T18" fmla="*/ 312 w 374"/>
                <a:gd name="T19" fmla="*/ 42 h 374"/>
                <a:gd name="T20" fmla="*/ 281 w 374"/>
                <a:gd name="T21" fmla="*/ 20 h 374"/>
                <a:gd name="T22" fmla="*/ 246 w 374"/>
                <a:gd name="T23" fmla="*/ 6 h 374"/>
                <a:gd name="T24" fmla="*/ 210 w 374"/>
                <a:gd name="T25" fmla="*/ 0 h 374"/>
                <a:gd name="T26" fmla="*/ 173 w 374"/>
                <a:gd name="T27" fmla="*/ 0 h 374"/>
                <a:gd name="T28" fmla="*/ 135 w 374"/>
                <a:gd name="T29" fmla="*/ 6 h 374"/>
                <a:gd name="T30" fmla="*/ 101 w 374"/>
                <a:gd name="T31" fmla="*/ 20 h 374"/>
                <a:gd name="T32" fmla="*/ 69 w 374"/>
                <a:gd name="T33" fmla="*/ 42 h 374"/>
                <a:gd name="T34" fmla="*/ 55 w 374"/>
                <a:gd name="T35" fmla="*/ 55 h 374"/>
                <a:gd name="T36" fmla="*/ 42 w 374"/>
                <a:gd name="T37" fmla="*/ 69 h 374"/>
                <a:gd name="T38" fmla="*/ 20 w 374"/>
                <a:gd name="T39" fmla="*/ 102 h 374"/>
                <a:gd name="T40" fmla="*/ 7 w 374"/>
                <a:gd name="T41" fmla="*/ 137 h 374"/>
                <a:gd name="T42" fmla="*/ 0 w 374"/>
                <a:gd name="T43" fmla="*/ 173 h 374"/>
                <a:gd name="T44" fmla="*/ 0 w 374"/>
                <a:gd name="T45" fmla="*/ 210 h 374"/>
                <a:gd name="T46" fmla="*/ 7 w 374"/>
                <a:gd name="T47" fmla="*/ 246 h 374"/>
                <a:gd name="T48" fmla="*/ 22 w 374"/>
                <a:gd name="T49" fmla="*/ 281 h 374"/>
                <a:gd name="T50" fmla="*/ 42 w 374"/>
                <a:gd name="T51" fmla="*/ 312 h 374"/>
                <a:gd name="T52" fmla="*/ 55 w 374"/>
                <a:gd name="T53" fmla="*/ 328 h 374"/>
                <a:gd name="T54" fmla="*/ 75 w 374"/>
                <a:gd name="T55" fmla="*/ 345 h 374"/>
                <a:gd name="T56" fmla="*/ 119 w 374"/>
                <a:gd name="T57" fmla="*/ 367 h 374"/>
                <a:gd name="T58" fmla="*/ 144 w 374"/>
                <a:gd name="T59" fmla="*/ 374 h 374"/>
                <a:gd name="T60" fmla="*/ 140 w 374"/>
                <a:gd name="T61" fmla="*/ 350 h 374"/>
                <a:gd name="T62" fmla="*/ 138 w 374"/>
                <a:gd name="T63" fmla="*/ 302 h 374"/>
                <a:gd name="T64" fmla="*/ 150 w 374"/>
                <a:gd name="T65" fmla="*/ 255 h 374"/>
                <a:gd name="T66" fmla="*/ 173 w 374"/>
                <a:gd name="T67" fmla="*/ 210 h 374"/>
                <a:gd name="T68" fmla="*/ 190 w 374"/>
                <a:gd name="T69" fmla="*/ 19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 h="374">
                  <a:moveTo>
                    <a:pt x="190" y="190"/>
                  </a:moveTo>
                  <a:lnTo>
                    <a:pt x="210" y="173"/>
                  </a:lnTo>
                  <a:lnTo>
                    <a:pt x="253" y="150"/>
                  </a:lnTo>
                  <a:lnTo>
                    <a:pt x="301" y="138"/>
                  </a:lnTo>
                  <a:lnTo>
                    <a:pt x="350" y="138"/>
                  </a:lnTo>
                  <a:lnTo>
                    <a:pt x="374" y="144"/>
                  </a:lnTo>
                  <a:lnTo>
                    <a:pt x="367" y="119"/>
                  </a:lnTo>
                  <a:lnTo>
                    <a:pt x="344" y="75"/>
                  </a:lnTo>
                  <a:lnTo>
                    <a:pt x="327" y="55"/>
                  </a:lnTo>
                  <a:lnTo>
                    <a:pt x="312" y="42"/>
                  </a:lnTo>
                  <a:lnTo>
                    <a:pt x="281" y="20"/>
                  </a:lnTo>
                  <a:lnTo>
                    <a:pt x="246" y="6"/>
                  </a:lnTo>
                  <a:lnTo>
                    <a:pt x="210" y="0"/>
                  </a:lnTo>
                  <a:lnTo>
                    <a:pt x="173" y="0"/>
                  </a:lnTo>
                  <a:lnTo>
                    <a:pt x="135" y="6"/>
                  </a:lnTo>
                  <a:lnTo>
                    <a:pt x="101" y="20"/>
                  </a:lnTo>
                  <a:lnTo>
                    <a:pt x="69" y="42"/>
                  </a:lnTo>
                  <a:lnTo>
                    <a:pt x="55" y="55"/>
                  </a:lnTo>
                  <a:lnTo>
                    <a:pt x="42" y="69"/>
                  </a:lnTo>
                  <a:lnTo>
                    <a:pt x="20" y="102"/>
                  </a:lnTo>
                  <a:lnTo>
                    <a:pt x="7" y="137"/>
                  </a:lnTo>
                  <a:lnTo>
                    <a:pt x="0" y="173"/>
                  </a:lnTo>
                  <a:lnTo>
                    <a:pt x="0" y="210"/>
                  </a:lnTo>
                  <a:lnTo>
                    <a:pt x="7" y="246"/>
                  </a:lnTo>
                  <a:lnTo>
                    <a:pt x="22" y="281"/>
                  </a:lnTo>
                  <a:lnTo>
                    <a:pt x="42" y="312"/>
                  </a:lnTo>
                  <a:lnTo>
                    <a:pt x="55" y="328"/>
                  </a:lnTo>
                  <a:lnTo>
                    <a:pt x="75" y="345"/>
                  </a:lnTo>
                  <a:lnTo>
                    <a:pt x="119" y="367"/>
                  </a:lnTo>
                  <a:lnTo>
                    <a:pt x="144" y="374"/>
                  </a:lnTo>
                  <a:lnTo>
                    <a:pt x="140" y="350"/>
                  </a:lnTo>
                  <a:lnTo>
                    <a:pt x="138" y="302"/>
                  </a:lnTo>
                  <a:lnTo>
                    <a:pt x="150" y="255"/>
                  </a:lnTo>
                  <a:lnTo>
                    <a:pt x="173" y="210"/>
                  </a:lnTo>
                  <a:lnTo>
                    <a:pt x="190"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1" name="Freeform 17">
              <a:extLst>
                <a:ext uri="{FF2B5EF4-FFF2-40B4-BE49-F238E27FC236}">
                  <a16:creationId xmlns:a16="http://schemas.microsoft.com/office/drawing/2014/main" id="{8989F26F-B96E-4EEE-877D-8A230B8D9897}"/>
                </a:ext>
              </a:extLst>
            </p:cNvPr>
            <p:cNvSpPr>
              <a:spLocks/>
            </p:cNvSpPr>
            <p:nvPr/>
          </p:nvSpPr>
          <p:spPr bwMode="auto">
            <a:xfrm>
              <a:off x="4563" y="1369"/>
              <a:ext cx="128" cy="128"/>
            </a:xfrm>
            <a:custGeom>
              <a:avLst/>
              <a:gdLst>
                <a:gd name="T0" fmla="*/ 55 w 383"/>
                <a:gd name="T1" fmla="*/ 56 h 384"/>
                <a:gd name="T2" fmla="*/ 42 w 383"/>
                <a:gd name="T3" fmla="*/ 70 h 384"/>
                <a:gd name="T4" fmla="*/ 20 w 383"/>
                <a:gd name="T5" fmla="*/ 103 h 384"/>
                <a:gd name="T6" fmla="*/ 7 w 383"/>
                <a:gd name="T7" fmla="*/ 138 h 384"/>
                <a:gd name="T8" fmla="*/ 0 w 383"/>
                <a:gd name="T9" fmla="*/ 174 h 384"/>
                <a:gd name="T10" fmla="*/ 0 w 383"/>
                <a:gd name="T11" fmla="*/ 211 h 384"/>
                <a:gd name="T12" fmla="*/ 7 w 383"/>
                <a:gd name="T13" fmla="*/ 247 h 384"/>
                <a:gd name="T14" fmla="*/ 21 w 383"/>
                <a:gd name="T15" fmla="*/ 282 h 384"/>
                <a:gd name="T16" fmla="*/ 42 w 383"/>
                <a:gd name="T17" fmla="*/ 314 h 384"/>
                <a:gd name="T18" fmla="*/ 55 w 383"/>
                <a:gd name="T19" fmla="*/ 328 h 384"/>
                <a:gd name="T20" fmla="*/ 69 w 383"/>
                <a:gd name="T21" fmla="*/ 342 h 384"/>
                <a:gd name="T22" fmla="*/ 102 w 383"/>
                <a:gd name="T23" fmla="*/ 363 h 384"/>
                <a:gd name="T24" fmla="*/ 137 w 383"/>
                <a:gd name="T25" fmla="*/ 377 h 384"/>
                <a:gd name="T26" fmla="*/ 173 w 383"/>
                <a:gd name="T27" fmla="*/ 384 h 384"/>
                <a:gd name="T28" fmla="*/ 210 w 383"/>
                <a:gd name="T29" fmla="*/ 384 h 384"/>
                <a:gd name="T30" fmla="*/ 246 w 383"/>
                <a:gd name="T31" fmla="*/ 377 h 384"/>
                <a:gd name="T32" fmla="*/ 281 w 383"/>
                <a:gd name="T33" fmla="*/ 363 h 384"/>
                <a:gd name="T34" fmla="*/ 312 w 383"/>
                <a:gd name="T35" fmla="*/ 342 h 384"/>
                <a:gd name="T36" fmla="*/ 327 w 383"/>
                <a:gd name="T37" fmla="*/ 328 h 384"/>
                <a:gd name="T38" fmla="*/ 341 w 383"/>
                <a:gd name="T39" fmla="*/ 314 h 384"/>
                <a:gd name="T40" fmla="*/ 361 w 383"/>
                <a:gd name="T41" fmla="*/ 282 h 384"/>
                <a:gd name="T42" fmla="*/ 376 w 383"/>
                <a:gd name="T43" fmla="*/ 247 h 384"/>
                <a:gd name="T44" fmla="*/ 383 w 383"/>
                <a:gd name="T45" fmla="*/ 211 h 384"/>
                <a:gd name="T46" fmla="*/ 383 w 383"/>
                <a:gd name="T47" fmla="*/ 174 h 384"/>
                <a:gd name="T48" fmla="*/ 376 w 383"/>
                <a:gd name="T49" fmla="*/ 138 h 384"/>
                <a:gd name="T50" fmla="*/ 361 w 383"/>
                <a:gd name="T51" fmla="*/ 103 h 384"/>
                <a:gd name="T52" fmla="*/ 341 w 383"/>
                <a:gd name="T53" fmla="*/ 70 h 384"/>
                <a:gd name="T54" fmla="*/ 327 w 383"/>
                <a:gd name="T55" fmla="*/ 56 h 384"/>
                <a:gd name="T56" fmla="*/ 312 w 383"/>
                <a:gd name="T57" fmla="*/ 43 h 384"/>
                <a:gd name="T58" fmla="*/ 281 w 383"/>
                <a:gd name="T59" fmla="*/ 21 h 384"/>
                <a:gd name="T60" fmla="*/ 246 w 383"/>
                <a:gd name="T61" fmla="*/ 7 h 384"/>
                <a:gd name="T62" fmla="*/ 210 w 383"/>
                <a:gd name="T63" fmla="*/ 0 h 384"/>
                <a:gd name="T64" fmla="*/ 173 w 383"/>
                <a:gd name="T65" fmla="*/ 0 h 384"/>
                <a:gd name="T66" fmla="*/ 137 w 383"/>
                <a:gd name="T67" fmla="*/ 7 h 384"/>
                <a:gd name="T68" fmla="*/ 101 w 383"/>
                <a:gd name="T69" fmla="*/ 21 h 384"/>
                <a:gd name="T70" fmla="*/ 69 w 383"/>
                <a:gd name="T71" fmla="*/ 43 h 384"/>
                <a:gd name="T72" fmla="*/ 55 w 383"/>
                <a:gd name="T73" fmla="*/ 5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3" h="384">
                  <a:moveTo>
                    <a:pt x="55" y="56"/>
                  </a:moveTo>
                  <a:lnTo>
                    <a:pt x="42" y="70"/>
                  </a:lnTo>
                  <a:lnTo>
                    <a:pt x="20" y="103"/>
                  </a:lnTo>
                  <a:lnTo>
                    <a:pt x="7" y="138"/>
                  </a:lnTo>
                  <a:lnTo>
                    <a:pt x="0" y="174"/>
                  </a:lnTo>
                  <a:lnTo>
                    <a:pt x="0" y="211"/>
                  </a:lnTo>
                  <a:lnTo>
                    <a:pt x="7" y="247"/>
                  </a:lnTo>
                  <a:lnTo>
                    <a:pt x="21" y="282"/>
                  </a:lnTo>
                  <a:lnTo>
                    <a:pt x="42" y="314"/>
                  </a:lnTo>
                  <a:lnTo>
                    <a:pt x="55" y="328"/>
                  </a:lnTo>
                  <a:lnTo>
                    <a:pt x="69" y="342"/>
                  </a:lnTo>
                  <a:lnTo>
                    <a:pt x="102" y="363"/>
                  </a:lnTo>
                  <a:lnTo>
                    <a:pt x="137" y="377"/>
                  </a:lnTo>
                  <a:lnTo>
                    <a:pt x="173" y="384"/>
                  </a:lnTo>
                  <a:lnTo>
                    <a:pt x="210" y="384"/>
                  </a:lnTo>
                  <a:lnTo>
                    <a:pt x="246" y="377"/>
                  </a:lnTo>
                  <a:lnTo>
                    <a:pt x="281" y="363"/>
                  </a:lnTo>
                  <a:lnTo>
                    <a:pt x="312" y="342"/>
                  </a:lnTo>
                  <a:lnTo>
                    <a:pt x="327" y="328"/>
                  </a:lnTo>
                  <a:lnTo>
                    <a:pt x="341" y="314"/>
                  </a:lnTo>
                  <a:lnTo>
                    <a:pt x="361" y="282"/>
                  </a:lnTo>
                  <a:lnTo>
                    <a:pt x="376" y="247"/>
                  </a:lnTo>
                  <a:lnTo>
                    <a:pt x="383" y="211"/>
                  </a:lnTo>
                  <a:lnTo>
                    <a:pt x="383" y="174"/>
                  </a:lnTo>
                  <a:lnTo>
                    <a:pt x="376" y="138"/>
                  </a:lnTo>
                  <a:lnTo>
                    <a:pt x="361" y="103"/>
                  </a:lnTo>
                  <a:lnTo>
                    <a:pt x="341" y="70"/>
                  </a:lnTo>
                  <a:lnTo>
                    <a:pt x="327" y="56"/>
                  </a:lnTo>
                  <a:lnTo>
                    <a:pt x="312" y="43"/>
                  </a:lnTo>
                  <a:lnTo>
                    <a:pt x="281" y="21"/>
                  </a:lnTo>
                  <a:lnTo>
                    <a:pt x="246" y="7"/>
                  </a:lnTo>
                  <a:lnTo>
                    <a:pt x="210" y="0"/>
                  </a:lnTo>
                  <a:lnTo>
                    <a:pt x="173" y="0"/>
                  </a:lnTo>
                  <a:lnTo>
                    <a:pt x="137" y="7"/>
                  </a:lnTo>
                  <a:lnTo>
                    <a:pt x="101" y="21"/>
                  </a:lnTo>
                  <a:lnTo>
                    <a:pt x="69" y="43"/>
                  </a:lnTo>
                  <a:lnTo>
                    <a:pt x="55" y="56"/>
                  </a:lnTo>
                  <a:close/>
                </a:path>
              </a:pathLst>
            </a:custGeom>
            <a:solidFill>
              <a:srgbClr val="A0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2" name="Freeform 18">
              <a:extLst>
                <a:ext uri="{FF2B5EF4-FFF2-40B4-BE49-F238E27FC236}">
                  <a16:creationId xmlns:a16="http://schemas.microsoft.com/office/drawing/2014/main" id="{88F4DBDC-E4A5-44E2-BF46-ADD9C8E88B93}"/>
                </a:ext>
              </a:extLst>
            </p:cNvPr>
            <p:cNvSpPr>
              <a:spLocks/>
            </p:cNvSpPr>
            <p:nvPr/>
          </p:nvSpPr>
          <p:spPr bwMode="auto">
            <a:xfrm>
              <a:off x="4219" y="258"/>
              <a:ext cx="1637" cy="1583"/>
            </a:xfrm>
            <a:custGeom>
              <a:avLst/>
              <a:gdLst>
                <a:gd name="T0" fmla="*/ 4719 w 4909"/>
                <a:gd name="T1" fmla="*/ 1247 h 4749"/>
                <a:gd name="T2" fmla="*/ 4691 w 4909"/>
                <a:gd name="T3" fmla="*/ 1221 h 4749"/>
                <a:gd name="T4" fmla="*/ 4624 w 4909"/>
                <a:gd name="T5" fmla="*/ 1181 h 4749"/>
                <a:gd name="T6" fmla="*/ 4549 w 4909"/>
                <a:gd name="T7" fmla="*/ 1154 h 4749"/>
                <a:gd name="T8" fmla="*/ 4469 w 4909"/>
                <a:gd name="T9" fmla="*/ 1139 h 4749"/>
                <a:gd name="T10" fmla="*/ 4388 w 4909"/>
                <a:gd name="T11" fmla="*/ 1139 h 4749"/>
                <a:gd name="T12" fmla="*/ 4308 w 4909"/>
                <a:gd name="T13" fmla="*/ 1154 h 4749"/>
                <a:gd name="T14" fmla="*/ 4234 w 4909"/>
                <a:gd name="T15" fmla="*/ 1181 h 4749"/>
                <a:gd name="T16" fmla="*/ 4168 w 4909"/>
                <a:gd name="T17" fmla="*/ 1221 h 4749"/>
                <a:gd name="T18" fmla="*/ 4139 w 4909"/>
                <a:gd name="T19" fmla="*/ 1247 h 4749"/>
                <a:gd name="T20" fmla="*/ 4138 w 4909"/>
                <a:gd name="T21" fmla="*/ 1265 h 4749"/>
                <a:gd name="T22" fmla="*/ 4087 w 4909"/>
                <a:gd name="T23" fmla="*/ 1403 h 4749"/>
                <a:gd name="T24" fmla="*/ 4012 w 4909"/>
                <a:gd name="T25" fmla="*/ 1556 h 4749"/>
                <a:gd name="T26" fmla="*/ 3890 w 4909"/>
                <a:gd name="T27" fmla="*/ 1763 h 4749"/>
                <a:gd name="T28" fmla="*/ 3706 w 4909"/>
                <a:gd name="T29" fmla="*/ 2025 h 4749"/>
                <a:gd name="T30" fmla="*/ 3450 w 4909"/>
                <a:gd name="T31" fmla="*/ 2345 h 4749"/>
                <a:gd name="T32" fmla="*/ 3201 w 4909"/>
                <a:gd name="T33" fmla="*/ 2622 h 4749"/>
                <a:gd name="T34" fmla="*/ 3008 w 4909"/>
                <a:gd name="T35" fmla="*/ 2826 h 4749"/>
                <a:gd name="T36" fmla="*/ 2901 w 4909"/>
                <a:gd name="T37" fmla="*/ 2934 h 4749"/>
                <a:gd name="T38" fmla="*/ 2687 w 4909"/>
                <a:gd name="T39" fmla="*/ 3145 h 4749"/>
                <a:gd name="T40" fmla="*/ 2288 w 4909"/>
                <a:gd name="T41" fmla="*/ 3522 h 4749"/>
                <a:gd name="T42" fmla="*/ 1932 w 4909"/>
                <a:gd name="T43" fmla="*/ 3839 h 4749"/>
                <a:gd name="T44" fmla="*/ 1623 w 4909"/>
                <a:gd name="T45" fmla="*/ 4101 h 4749"/>
                <a:gd name="T46" fmla="*/ 1251 w 4909"/>
                <a:gd name="T47" fmla="*/ 4396 h 4749"/>
                <a:gd name="T48" fmla="*/ 975 w 4909"/>
                <a:gd name="T49" fmla="*/ 4597 h 4749"/>
                <a:gd name="T50" fmla="*/ 949 w 4909"/>
                <a:gd name="T51" fmla="*/ 4612 h 4749"/>
                <a:gd name="T52" fmla="*/ 815 w 4909"/>
                <a:gd name="T53" fmla="*/ 4749 h 4749"/>
                <a:gd name="T54" fmla="*/ 0 w 4909"/>
                <a:gd name="T55" fmla="*/ 3936 h 4749"/>
                <a:gd name="T56" fmla="*/ 135 w 4909"/>
                <a:gd name="T57" fmla="*/ 3799 h 4749"/>
                <a:gd name="T58" fmla="*/ 3703 w 4909"/>
                <a:gd name="T59" fmla="*/ 232 h 4749"/>
                <a:gd name="T60" fmla="*/ 3738 w 4909"/>
                <a:gd name="T61" fmla="*/ 199 h 4749"/>
                <a:gd name="T62" fmla="*/ 3807 w 4909"/>
                <a:gd name="T63" fmla="*/ 142 h 4749"/>
                <a:gd name="T64" fmla="*/ 3876 w 4909"/>
                <a:gd name="T65" fmla="*/ 94 h 4749"/>
                <a:gd name="T66" fmla="*/ 3945 w 4909"/>
                <a:gd name="T67" fmla="*/ 58 h 4749"/>
                <a:gd name="T68" fmla="*/ 4014 w 4909"/>
                <a:gd name="T69" fmla="*/ 31 h 4749"/>
                <a:gd name="T70" fmla="*/ 4083 w 4909"/>
                <a:gd name="T71" fmla="*/ 12 h 4749"/>
                <a:gd name="T72" fmla="*/ 4151 w 4909"/>
                <a:gd name="T73" fmla="*/ 2 h 4749"/>
                <a:gd name="T74" fmla="*/ 4217 w 4909"/>
                <a:gd name="T75" fmla="*/ 0 h 4749"/>
                <a:gd name="T76" fmla="*/ 4283 w 4909"/>
                <a:gd name="T77" fmla="*/ 6 h 4749"/>
                <a:gd name="T78" fmla="*/ 4347 w 4909"/>
                <a:gd name="T79" fmla="*/ 19 h 4749"/>
                <a:gd name="T80" fmla="*/ 4439 w 4909"/>
                <a:gd name="T81" fmla="*/ 51 h 4749"/>
                <a:gd name="T82" fmla="*/ 4552 w 4909"/>
                <a:gd name="T83" fmla="*/ 116 h 4749"/>
                <a:gd name="T84" fmla="*/ 4655 w 4909"/>
                <a:gd name="T85" fmla="*/ 201 h 4749"/>
                <a:gd name="T86" fmla="*/ 4744 w 4909"/>
                <a:gd name="T87" fmla="*/ 303 h 4749"/>
                <a:gd name="T88" fmla="*/ 4816 w 4909"/>
                <a:gd name="T89" fmla="*/ 418 h 4749"/>
                <a:gd name="T90" fmla="*/ 4869 w 4909"/>
                <a:gd name="T91" fmla="*/ 543 h 4749"/>
                <a:gd name="T92" fmla="*/ 4901 w 4909"/>
                <a:gd name="T93" fmla="*/ 676 h 4749"/>
                <a:gd name="T94" fmla="*/ 4909 w 4909"/>
                <a:gd name="T95" fmla="*/ 810 h 4749"/>
                <a:gd name="T96" fmla="*/ 4898 w 4909"/>
                <a:gd name="T97" fmla="*/ 910 h 4749"/>
                <a:gd name="T98" fmla="*/ 4882 w 4909"/>
                <a:gd name="T99" fmla="*/ 975 h 4749"/>
                <a:gd name="T100" fmla="*/ 4859 w 4909"/>
                <a:gd name="T101" fmla="*/ 1040 h 4749"/>
                <a:gd name="T102" fmla="*/ 4829 w 4909"/>
                <a:gd name="T103" fmla="*/ 1102 h 4749"/>
                <a:gd name="T104" fmla="*/ 4791 w 4909"/>
                <a:gd name="T105" fmla="*/ 1162 h 4749"/>
                <a:gd name="T106" fmla="*/ 4745 w 4909"/>
                <a:gd name="T107" fmla="*/ 1220 h 4749"/>
                <a:gd name="T108" fmla="*/ 4719 w 4909"/>
                <a:gd name="T109" fmla="*/ 1247 h 4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09" h="4749">
                  <a:moveTo>
                    <a:pt x="4719" y="1247"/>
                  </a:moveTo>
                  <a:lnTo>
                    <a:pt x="4691" y="1221"/>
                  </a:lnTo>
                  <a:lnTo>
                    <a:pt x="4624" y="1181"/>
                  </a:lnTo>
                  <a:lnTo>
                    <a:pt x="4549" y="1154"/>
                  </a:lnTo>
                  <a:lnTo>
                    <a:pt x="4469" y="1139"/>
                  </a:lnTo>
                  <a:lnTo>
                    <a:pt x="4388" y="1139"/>
                  </a:lnTo>
                  <a:lnTo>
                    <a:pt x="4308" y="1154"/>
                  </a:lnTo>
                  <a:lnTo>
                    <a:pt x="4234" y="1181"/>
                  </a:lnTo>
                  <a:lnTo>
                    <a:pt x="4168" y="1221"/>
                  </a:lnTo>
                  <a:lnTo>
                    <a:pt x="4139" y="1247"/>
                  </a:lnTo>
                  <a:lnTo>
                    <a:pt x="4138" y="1265"/>
                  </a:lnTo>
                  <a:lnTo>
                    <a:pt x="4087" y="1403"/>
                  </a:lnTo>
                  <a:lnTo>
                    <a:pt x="4012" y="1556"/>
                  </a:lnTo>
                  <a:lnTo>
                    <a:pt x="3890" y="1763"/>
                  </a:lnTo>
                  <a:lnTo>
                    <a:pt x="3706" y="2025"/>
                  </a:lnTo>
                  <a:lnTo>
                    <a:pt x="3450" y="2345"/>
                  </a:lnTo>
                  <a:lnTo>
                    <a:pt x="3201" y="2622"/>
                  </a:lnTo>
                  <a:lnTo>
                    <a:pt x="3008" y="2826"/>
                  </a:lnTo>
                  <a:lnTo>
                    <a:pt x="2901" y="2934"/>
                  </a:lnTo>
                  <a:lnTo>
                    <a:pt x="2687" y="3145"/>
                  </a:lnTo>
                  <a:lnTo>
                    <a:pt x="2288" y="3522"/>
                  </a:lnTo>
                  <a:lnTo>
                    <a:pt x="1932" y="3839"/>
                  </a:lnTo>
                  <a:lnTo>
                    <a:pt x="1623" y="4101"/>
                  </a:lnTo>
                  <a:lnTo>
                    <a:pt x="1251" y="4396"/>
                  </a:lnTo>
                  <a:lnTo>
                    <a:pt x="975" y="4597"/>
                  </a:lnTo>
                  <a:lnTo>
                    <a:pt x="949" y="4612"/>
                  </a:lnTo>
                  <a:lnTo>
                    <a:pt x="815" y="4749"/>
                  </a:lnTo>
                  <a:lnTo>
                    <a:pt x="0" y="3936"/>
                  </a:lnTo>
                  <a:lnTo>
                    <a:pt x="135" y="3799"/>
                  </a:lnTo>
                  <a:lnTo>
                    <a:pt x="3703" y="232"/>
                  </a:lnTo>
                  <a:lnTo>
                    <a:pt x="3738" y="199"/>
                  </a:lnTo>
                  <a:lnTo>
                    <a:pt x="3807" y="142"/>
                  </a:lnTo>
                  <a:lnTo>
                    <a:pt x="3876" y="94"/>
                  </a:lnTo>
                  <a:lnTo>
                    <a:pt x="3945" y="58"/>
                  </a:lnTo>
                  <a:lnTo>
                    <a:pt x="4014" y="31"/>
                  </a:lnTo>
                  <a:lnTo>
                    <a:pt x="4083" y="12"/>
                  </a:lnTo>
                  <a:lnTo>
                    <a:pt x="4151" y="2"/>
                  </a:lnTo>
                  <a:lnTo>
                    <a:pt x="4217" y="0"/>
                  </a:lnTo>
                  <a:lnTo>
                    <a:pt x="4283" y="6"/>
                  </a:lnTo>
                  <a:lnTo>
                    <a:pt x="4347" y="19"/>
                  </a:lnTo>
                  <a:lnTo>
                    <a:pt x="4439" y="51"/>
                  </a:lnTo>
                  <a:lnTo>
                    <a:pt x="4552" y="116"/>
                  </a:lnTo>
                  <a:lnTo>
                    <a:pt x="4655" y="201"/>
                  </a:lnTo>
                  <a:lnTo>
                    <a:pt x="4744" y="303"/>
                  </a:lnTo>
                  <a:lnTo>
                    <a:pt x="4816" y="418"/>
                  </a:lnTo>
                  <a:lnTo>
                    <a:pt x="4869" y="543"/>
                  </a:lnTo>
                  <a:lnTo>
                    <a:pt x="4901" y="676"/>
                  </a:lnTo>
                  <a:lnTo>
                    <a:pt x="4909" y="810"/>
                  </a:lnTo>
                  <a:lnTo>
                    <a:pt x="4898" y="910"/>
                  </a:lnTo>
                  <a:lnTo>
                    <a:pt x="4882" y="975"/>
                  </a:lnTo>
                  <a:lnTo>
                    <a:pt x="4859" y="1040"/>
                  </a:lnTo>
                  <a:lnTo>
                    <a:pt x="4829" y="1102"/>
                  </a:lnTo>
                  <a:lnTo>
                    <a:pt x="4791" y="1162"/>
                  </a:lnTo>
                  <a:lnTo>
                    <a:pt x="4745" y="1220"/>
                  </a:lnTo>
                  <a:lnTo>
                    <a:pt x="4719" y="12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3" name="Freeform 19">
              <a:extLst>
                <a:ext uri="{FF2B5EF4-FFF2-40B4-BE49-F238E27FC236}">
                  <a16:creationId xmlns:a16="http://schemas.microsoft.com/office/drawing/2014/main" id="{C32227AD-46DC-4B14-B8E1-9AEED705762D}"/>
                </a:ext>
              </a:extLst>
            </p:cNvPr>
            <p:cNvSpPr>
              <a:spLocks/>
            </p:cNvSpPr>
            <p:nvPr/>
          </p:nvSpPr>
          <p:spPr bwMode="auto">
            <a:xfrm>
              <a:off x="4925" y="1008"/>
              <a:ext cx="128" cy="127"/>
            </a:xfrm>
            <a:custGeom>
              <a:avLst/>
              <a:gdLst>
                <a:gd name="T0" fmla="*/ 329 w 385"/>
                <a:gd name="T1" fmla="*/ 326 h 381"/>
                <a:gd name="T2" fmla="*/ 342 w 385"/>
                <a:gd name="T3" fmla="*/ 312 h 381"/>
                <a:gd name="T4" fmla="*/ 363 w 385"/>
                <a:gd name="T5" fmla="*/ 280 h 381"/>
                <a:gd name="T6" fmla="*/ 378 w 385"/>
                <a:gd name="T7" fmla="*/ 246 h 381"/>
                <a:gd name="T8" fmla="*/ 385 w 385"/>
                <a:gd name="T9" fmla="*/ 210 h 381"/>
                <a:gd name="T10" fmla="*/ 385 w 385"/>
                <a:gd name="T11" fmla="*/ 172 h 381"/>
                <a:gd name="T12" fmla="*/ 378 w 385"/>
                <a:gd name="T13" fmla="*/ 136 h 381"/>
                <a:gd name="T14" fmla="*/ 363 w 385"/>
                <a:gd name="T15" fmla="*/ 102 h 381"/>
                <a:gd name="T16" fmla="*/ 342 w 385"/>
                <a:gd name="T17" fmla="*/ 70 h 381"/>
                <a:gd name="T18" fmla="*/ 329 w 385"/>
                <a:gd name="T19" fmla="*/ 56 h 381"/>
                <a:gd name="T20" fmla="*/ 314 w 385"/>
                <a:gd name="T21" fmla="*/ 41 h 381"/>
                <a:gd name="T22" fmla="*/ 281 w 385"/>
                <a:gd name="T23" fmla="*/ 21 h 381"/>
                <a:gd name="T24" fmla="*/ 247 w 385"/>
                <a:gd name="T25" fmla="*/ 7 h 381"/>
                <a:gd name="T26" fmla="*/ 211 w 385"/>
                <a:gd name="T27" fmla="*/ 0 h 381"/>
                <a:gd name="T28" fmla="*/ 173 w 385"/>
                <a:gd name="T29" fmla="*/ 0 h 381"/>
                <a:gd name="T30" fmla="*/ 137 w 385"/>
                <a:gd name="T31" fmla="*/ 7 h 381"/>
                <a:gd name="T32" fmla="*/ 103 w 385"/>
                <a:gd name="T33" fmla="*/ 21 h 381"/>
                <a:gd name="T34" fmla="*/ 71 w 385"/>
                <a:gd name="T35" fmla="*/ 41 h 381"/>
                <a:gd name="T36" fmla="*/ 57 w 385"/>
                <a:gd name="T37" fmla="*/ 56 h 381"/>
                <a:gd name="T38" fmla="*/ 42 w 385"/>
                <a:gd name="T39" fmla="*/ 70 h 381"/>
                <a:gd name="T40" fmla="*/ 22 w 385"/>
                <a:gd name="T41" fmla="*/ 102 h 381"/>
                <a:gd name="T42" fmla="*/ 8 w 385"/>
                <a:gd name="T43" fmla="*/ 136 h 381"/>
                <a:gd name="T44" fmla="*/ 0 w 385"/>
                <a:gd name="T45" fmla="*/ 172 h 381"/>
                <a:gd name="T46" fmla="*/ 0 w 385"/>
                <a:gd name="T47" fmla="*/ 208 h 381"/>
                <a:gd name="T48" fmla="*/ 8 w 385"/>
                <a:gd name="T49" fmla="*/ 246 h 381"/>
                <a:gd name="T50" fmla="*/ 22 w 385"/>
                <a:gd name="T51" fmla="*/ 280 h 381"/>
                <a:gd name="T52" fmla="*/ 42 w 385"/>
                <a:gd name="T53" fmla="*/ 312 h 381"/>
                <a:gd name="T54" fmla="*/ 57 w 385"/>
                <a:gd name="T55" fmla="*/ 326 h 381"/>
                <a:gd name="T56" fmla="*/ 71 w 385"/>
                <a:gd name="T57" fmla="*/ 339 h 381"/>
                <a:gd name="T58" fmla="*/ 103 w 385"/>
                <a:gd name="T59" fmla="*/ 361 h 381"/>
                <a:gd name="T60" fmla="*/ 137 w 385"/>
                <a:gd name="T61" fmla="*/ 374 h 381"/>
                <a:gd name="T62" fmla="*/ 173 w 385"/>
                <a:gd name="T63" fmla="*/ 381 h 381"/>
                <a:gd name="T64" fmla="*/ 211 w 385"/>
                <a:gd name="T65" fmla="*/ 381 h 381"/>
                <a:gd name="T66" fmla="*/ 247 w 385"/>
                <a:gd name="T67" fmla="*/ 375 h 381"/>
                <a:gd name="T68" fmla="*/ 281 w 385"/>
                <a:gd name="T69" fmla="*/ 361 h 381"/>
                <a:gd name="T70" fmla="*/ 314 w 385"/>
                <a:gd name="T71" fmla="*/ 339 h 381"/>
                <a:gd name="T72" fmla="*/ 329 w 385"/>
                <a:gd name="T73" fmla="*/ 326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 h="381">
                  <a:moveTo>
                    <a:pt x="329" y="326"/>
                  </a:moveTo>
                  <a:lnTo>
                    <a:pt x="342" y="312"/>
                  </a:lnTo>
                  <a:lnTo>
                    <a:pt x="363" y="280"/>
                  </a:lnTo>
                  <a:lnTo>
                    <a:pt x="378" y="246"/>
                  </a:lnTo>
                  <a:lnTo>
                    <a:pt x="385" y="210"/>
                  </a:lnTo>
                  <a:lnTo>
                    <a:pt x="385" y="172"/>
                  </a:lnTo>
                  <a:lnTo>
                    <a:pt x="378" y="136"/>
                  </a:lnTo>
                  <a:lnTo>
                    <a:pt x="363" y="102"/>
                  </a:lnTo>
                  <a:lnTo>
                    <a:pt x="342" y="70"/>
                  </a:lnTo>
                  <a:lnTo>
                    <a:pt x="329" y="56"/>
                  </a:lnTo>
                  <a:lnTo>
                    <a:pt x="314" y="41"/>
                  </a:lnTo>
                  <a:lnTo>
                    <a:pt x="281" y="21"/>
                  </a:lnTo>
                  <a:lnTo>
                    <a:pt x="247" y="7"/>
                  </a:lnTo>
                  <a:lnTo>
                    <a:pt x="211" y="0"/>
                  </a:lnTo>
                  <a:lnTo>
                    <a:pt x="173" y="0"/>
                  </a:lnTo>
                  <a:lnTo>
                    <a:pt x="137" y="7"/>
                  </a:lnTo>
                  <a:lnTo>
                    <a:pt x="103" y="21"/>
                  </a:lnTo>
                  <a:lnTo>
                    <a:pt x="71" y="41"/>
                  </a:lnTo>
                  <a:lnTo>
                    <a:pt x="57" y="56"/>
                  </a:lnTo>
                  <a:lnTo>
                    <a:pt x="42" y="70"/>
                  </a:lnTo>
                  <a:lnTo>
                    <a:pt x="22" y="102"/>
                  </a:lnTo>
                  <a:lnTo>
                    <a:pt x="8" y="136"/>
                  </a:lnTo>
                  <a:lnTo>
                    <a:pt x="0" y="172"/>
                  </a:lnTo>
                  <a:lnTo>
                    <a:pt x="0" y="208"/>
                  </a:lnTo>
                  <a:lnTo>
                    <a:pt x="8" y="246"/>
                  </a:lnTo>
                  <a:lnTo>
                    <a:pt x="22" y="280"/>
                  </a:lnTo>
                  <a:lnTo>
                    <a:pt x="42" y="312"/>
                  </a:lnTo>
                  <a:lnTo>
                    <a:pt x="57" y="326"/>
                  </a:lnTo>
                  <a:lnTo>
                    <a:pt x="71" y="339"/>
                  </a:lnTo>
                  <a:lnTo>
                    <a:pt x="103" y="361"/>
                  </a:lnTo>
                  <a:lnTo>
                    <a:pt x="137" y="374"/>
                  </a:lnTo>
                  <a:lnTo>
                    <a:pt x="173" y="381"/>
                  </a:lnTo>
                  <a:lnTo>
                    <a:pt x="211" y="381"/>
                  </a:lnTo>
                  <a:lnTo>
                    <a:pt x="247" y="375"/>
                  </a:lnTo>
                  <a:lnTo>
                    <a:pt x="281" y="361"/>
                  </a:lnTo>
                  <a:lnTo>
                    <a:pt x="314" y="339"/>
                  </a:lnTo>
                  <a:lnTo>
                    <a:pt x="329" y="326"/>
                  </a:lnTo>
                  <a:close/>
                </a:path>
              </a:pathLst>
            </a:custGeom>
            <a:solidFill>
              <a:srgbClr val="A0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4" name="Freeform 20">
              <a:extLst>
                <a:ext uri="{FF2B5EF4-FFF2-40B4-BE49-F238E27FC236}">
                  <a16:creationId xmlns:a16="http://schemas.microsoft.com/office/drawing/2014/main" id="{F9C26A7B-FEA3-4A31-8AD4-05808055AB0F}"/>
                </a:ext>
              </a:extLst>
            </p:cNvPr>
            <p:cNvSpPr>
              <a:spLocks/>
            </p:cNvSpPr>
            <p:nvPr/>
          </p:nvSpPr>
          <p:spPr bwMode="auto">
            <a:xfrm>
              <a:off x="5287" y="646"/>
              <a:ext cx="127" cy="128"/>
            </a:xfrm>
            <a:custGeom>
              <a:avLst/>
              <a:gdLst>
                <a:gd name="T0" fmla="*/ 326 w 382"/>
                <a:gd name="T1" fmla="*/ 328 h 383"/>
                <a:gd name="T2" fmla="*/ 340 w 382"/>
                <a:gd name="T3" fmla="*/ 312 h 383"/>
                <a:gd name="T4" fmla="*/ 360 w 382"/>
                <a:gd name="T5" fmla="*/ 281 h 383"/>
                <a:gd name="T6" fmla="*/ 375 w 382"/>
                <a:gd name="T7" fmla="*/ 246 h 383"/>
                <a:gd name="T8" fmla="*/ 382 w 382"/>
                <a:gd name="T9" fmla="*/ 209 h 383"/>
                <a:gd name="T10" fmla="*/ 382 w 382"/>
                <a:gd name="T11" fmla="*/ 173 h 383"/>
                <a:gd name="T12" fmla="*/ 375 w 382"/>
                <a:gd name="T13" fmla="*/ 135 h 383"/>
                <a:gd name="T14" fmla="*/ 360 w 382"/>
                <a:gd name="T15" fmla="*/ 101 h 383"/>
                <a:gd name="T16" fmla="*/ 339 w 382"/>
                <a:gd name="T17" fmla="*/ 69 h 383"/>
                <a:gd name="T18" fmla="*/ 326 w 382"/>
                <a:gd name="T19" fmla="*/ 55 h 383"/>
                <a:gd name="T20" fmla="*/ 311 w 382"/>
                <a:gd name="T21" fmla="*/ 42 h 383"/>
                <a:gd name="T22" fmla="*/ 280 w 382"/>
                <a:gd name="T23" fmla="*/ 20 h 383"/>
                <a:gd name="T24" fmla="*/ 245 w 382"/>
                <a:gd name="T25" fmla="*/ 7 h 383"/>
                <a:gd name="T26" fmla="*/ 209 w 382"/>
                <a:gd name="T27" fmla="*/ 0 h 383"/>
                <a:gd name="T28" fmla="*/ 172 w 382"/>
                <a:gd name="T29" fmla="*/ 0 h 383"/>
                <a:gd name="T30" fmla="*/ 136 w 382"/>
                <a:gd name="T31" fmla="*/ 6 h 383"/>
                <a:gd name="T32" fmla="*/ 101 w 382"/>
                <a:gd name="T33" fmla="*/ 20 h 383"/>
                <a:gd name="T34" fmla="*/ 69 w 382"/>
                <a:gd name="T35" fmla="*/ 42 h 383"/>
                <a:gd name="T36" fmla="*/ 55 w 382"/>
                <a:gd name="T37" fmla="*/ 55 h 383"/>
                <a:gd name="T38" fmla="*/ 42 w 382"/>
                <a:gd name="T39" fmla="*/ 69 h 383"/>
                <a:gd name="T40" fmla="*/ 21 w 382"/>
                <a:gd name="T41" fmla="*/ 101 h 383"/>
                <a:gd name="T42" fmla="*/ 6 w 382"/>
                <a:gd name="T43" fmla="*/ 137 h 383"/>
                <a:gd name="T44" fmla="*/ 0 w 382"/>
                <a:gd name="T45" fmla="*/ 173 h 383"/>
                <a:gd name="T46" fmla="*/ 0 w 382"/>
                <a:gd name="T47" fmla="*/ 210 h 383"/>
                <a:gd name="T48" fmla="*/ 6 w 382"/>
                <a:gd name="T49" fmla="*/ 246 h 383"/>
                <a:gd name="T50" fmla="*/ 21 w 382"/>
                <a:gd name="T51" fmla="*/ 281 h 383"/>
                <a:gd name="T52" fmla="*/ 42 w 382"/>
                <a:gd name="T53" fmla="*/ 314 h 383"/>
                <a:gd name="T54" fmla="*/ 55 w 382"/>
                <a:gd name="T55" fmla="*/ 328 h 383"/>
                <a:gd name="T56" fmla="*/ 69 w 382"/>
                <a:gd name="T57" fmla="*/ 341 h 383"/>
                <a:gd name="T58" fmla="*/ 101 w 382"/>
                <a:gd name="T59" fmla="*/ 361 h 383"/>
                <a:gd name="T60" fmla="*/ 136 w 382"/>
                <a:gd name="T61" fmla="*/ 376 h 383"/>
                <a:gd name="T62" fmla="*/ 172 w 382"/>
                <a:gd name="T63" fmla="*/ 383 h 383"/>
                <a:gd name="T64" fmla="*/ 209 w 382"/>
                <a:gd name="T65" fmla="*/ 383 h 383"/>
                <a:gd name="T66" fmla="*/ 245 w 382"/>
                <a:gd name="T67" fmla="*/ 376 h 383"/>
                <a:gd name="T68" fmla="*/ 280 w 382"/>
                <a:gd name="T69" fmla="*/ 361 h 383"/>
                <a:gd name="T70" fmla="*/ 311 w 382"/>
                <a:gd name="T71" fmla="*/ 341 h 383"/>
                <a:gd name="T72" fmla="*/ 326 w 382"/>
                <a:gd name="T73" fmla="*/ 32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2" h="383">
                  <a:moveTo>
                    <a:pt x="326" y="328"/>
                  </a:moveTo>
                  <a:lnTo>
                    <a:pt x="340" y="312"/>
                  </a:lnTo>
                  <a:lnTo>
                    <a:pt x="360" y="281"/>
                  </a:lnTo>
                  <a:lnTo>
                    <a:pt x="375" y="246"/>
                  </a:lnTo>
                  <a:lnTo>
                    <a:pt x="382" y="209"/>
                  </a:lnTo>
                  <a:lnTo>
                    <a:pt x="382" y="173"/>
                  </a:lnTo>
                  <a:lnTo>
                    <a:pt x="375" y="135"/>
                  </a:lnTo>
                  <a:lnTo>
                    <a:pt x="360" y="101"/>
                  </a:lnTo>
                  <a:lnTo>
                    <a:pt x="339" y="69"/>
                  </a:lnTo>
                  <a:lnTo>
                    <a:pt x="326" y="55"/>
                  </a:lnTo>
                  <a:lnTo>
                    <a:pt x="311" y="42"/>
                  </a:lnTo>
                  <a:lnTo>
                    <a:pt x="280" y="20"/>
                  </a:lnTo>
                  <a:lnTo>
                    <a:pt x="245" y="7"/>
                  </a:lnTo>
                  <a:lnTo>
                    <a:pt x="209" y="0"/>
                  </a:lnTo>
                  <a:lnTo>
                    <a:pt x="172" y="0"/>
                  </a:lnTo>
                  <a:lnTo>
                    <a:pt x="136" y="6"/>
                  </a:lnTo>
                  <a:lnTo>
                    <a:pt x="101" y="20"/>
                  </a:lnTo>
                  <a:lnTo>
                    <a:pt x="69" y="42"/>
                  </a:lnTo>
                  <a:lnTo>
                    <a:pt x="55" y="55"/>
                  </a:lnTo>
                  <a:lnTo>
                    <a:pt x="42" y="69"/>
                  </a:lnTo>
                  <a:lnTo>
                    <a:pt x="21" y="101"/>
                  </a:lnTo>
                  <a:lnTo>
                    <a:pt x="6" y="137"/>
                  </a:lnTo>
                  <a:lnTo>
                    <a:pt x="0" y="173"/>
                  </a:lnTo>
                  <a:lnTo>
                    <a:pt x="0" y="210"/>
                  </a:lnTo>
                  <a:lnTo>
                    <a:pt x="6" y="246"/>
                  </a:lnTo>
                  <a:lnTo>
                    <a:pt x="21" y="281"/>
                  </a:lnTo>
                  <a:lnTo>
                    <a:pt x="42" y="314"/>
                  </a:lnTo>
                  <a:lnTo>
                    <a:pt x="55" y="328"/>
                  </a:lnTo>
                  <a:lnTo>
                    <a:pt x="69" y="341"/>
                  </a:lnTo>
                  <a:lnTo>
                    <a:pt x="101" y="361"/>
                  </a:lnTo>
                  <a:lnTo>
                    <a:pt x="136" y="376"/>
                  </a:lnTo>
                  <a:lnTo>
                    <a:pt x="172" y="383"/>
                  </a:lnTo>
                  <a:lnTo>
                    <a:pt x="209" y="383"/>
                  </a:lnTo>
                  <a:lnTo>
                    <a:pt x="245" y="376"/>
                  </a:lnTo>
                  <a:lnTo>
                    <a:pt x="280" y="361"/>
                  </a:lnTo>
                  <a:lnTo>
                    <a:pt x="311" y="341"/>
                  </a:lnTo>
                  <a:lnTo>
                    <a:pt x="326" y="328"/>
                  </a:lnTo>
                  <a:close/>
                </a:path>
              </a:pathLst>
            </a:custGeom>
            <a:solidFill>
              <a:srgbClr val="A0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5" name="Freeform 21">
              <a:extLst>
                <a:ext uri="{FF2B5EF4-FFF2-40B4-BE49-F238E27FC236}">
                  <a16:creationId xmlns:a16="http://schemas.microsoft.com/office/drawing/2014/main" id="{FC00ACB9-E210-49EE-A84E-91B12C9F37D0}"/>
                </a:ext>
              </a:extLst>
            </p:cNvPr>
            <p:cNvSpPr>
              <a:spLocks/>
            </p:cNvSpPr>
            <p:nvPr/>
          </p:nvSpPr>
          <p:spPr bwMode="auto">
            <a:xfrm>
              <a:off x="4219" y="335"/>
              <a:ext cx="1235" cy="1235"/>
            </a:xfrm>
            <a:custGeom>
              <a:avLst/>
              <a:gdLst>
                <a:gd name="T0" fmla="*/ 0 w 3703"/>
                <a:gd name="T1" fmla="*/ 3704 h 3704"/>
                <a:gd name="T2" fmla="*/ 0 w 3703"/>
                <a:gd name="T3" fmla="*/ 3704 h 3704"/>
                <a:gd name="T4" fmla="*/ 135 w 3703"/>
                <a:gd name="T5" fmla="*/ 3567 h 3704"/>
                <a:gd name="T6" fmla="*/ 3703 w 3703"/>
                <a:gd name="T7" fmla="*/ 0 h 3704"/>
                <a:gd name="T8" fmla="*/ 135 w 3703"/>
                <a:gd name="T9" fmla="*/ 3567 h 3704"/>
                <a:gd name="T10" fmla="*/ 0 w 3703"/>
                <a:gd name="T11" fmla="*/ 3704 h 3704"/>
              </a:gdLst>
              <a:ahLst/>
              <a:cxnLst>
                <a:cxn ang="0">
                  <a:pos x="T0" y="T1"/>
                </a:cxn>
                <a:cxn ang="0">
                  <a:pos x="T2" y="T3"/>
                </a:cxn>
                <a:cxn ang="0">
                  <a:pos x="T4" y="T5"/>
                </a:cxn>
                <a:cxn ang="0">
                  <a:pos x="T6" y="T7"/>
                </a:cxn>
                <a:cxn ang="0">
                  <a:pos x="T8" y="T9"/>
                </a:cxn>
                <a:cxn ang="0">
                  <a:pos x="T10" y="T11"/>
                </a:cxn>
              </a:cxnLst>
              <a:rect l="0" t="0" r="r" b="b"/>
              <a:pathLst>
                <a:path w="3703" h="3704">
                  <a:moveTo>
                    <a:pt x="0" y="3704"/>
                  </a:moveTo>
                  <a:lnTo>
                    <a:pt x="0" y="3704"/>
                  </a:lnTo>
                  <a:lnTo>
                    <a:pt x="135" y="3567"/>
                  </a:lnTo>
                  <a:lnTo>
                    <a:pt x="3703" y="0"/>
                  </a:lnTo>
                  <a:lnTo>
                    <a:pt x="135" y="3567"/>
                  </a:lnTo>
                  <a:lnTo>
                    <a:pt x="0" y="37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6" name="Freeform 22">
              <a:extLst>
                <a:ext uri="{FF2B5EF4-FFF2-40B4-BE49-F238E27FC236}">
                  <a16:creationId xmlns:a16="http://schemas.microsoft.com/office/drawing/2014/main" id="{2F26F37C-8609-4BAC-86BD-EE4BCD0882BE}"/>
                </a:ext>
              </a:extLst>
            </p:cNvPr>
            <p:cNvSpPr>
              <a:spLocks/>
            </p:cNvSpPr>
            <p:nvPr/>
          </p:nvSpPr>
          <p:spPr bwMode="auto">
            <a:xfrm>
              <a:off x="4577" y="1388"/>
              <a:ext cx="4" cy="5"/>
            </a:xfrm>
            <a:custGeom>
              <a:avLst/>
              <a:gdLst>
                <a:gd name="T0" fmla="*/ 0 w 13"/>
                <a:gd name="T1" fmla="*/ 16 h 16"/>
                <a:gd name="T2" fmla="*/ 5 w 13"/>
                <a:gd name="T3" fmla="*/ 7 h 16"/>
                <a:gd name="T4" fmla="*/ 13 w 13"/>
                <a:gd name="T5" fmla="*/ 0 h 16"/>
                <a:gd name="T6" fmla="*/ 13 w 13"/>
                <a:gd name="T7" fmla="*/ 0 h 16"/>
                <a:gd name="T8" fmla="*/ 5 w 13"/>
                <a:gd name="T9" fmla="*/ 7 h 16"/>
                <a:gd name="T10" fmla="*/ 0 w 13"/>
                <a:gd name="T11" fmla="*/ 16 h 16"/>
                <a:gd name="T12" fmla="*/ 0 w 13"/>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0" y="16"/>
                  </a:moveTo>
                  <a:lnTo>
                    <a:pt x="5" y="7"/>
                  </a:lnTo>
                  <a:lnTo>
                    <a:pt x="13" y="0"/>
                  </a:lnTo>
                  <a:lnTo>
                    <a:pt x="13" y="0"/>
                  </a:lnTo>
                  <a:lnTo>
                    <a:pt x="5" y="7"/>
                  </a:lnTo>
                  <a:lnTo>
                    <a:pt x="0" y="16"/>
                  </a:lnTo>
                  <a:lnTo>
                    <a:pt x="0"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7" name="Freeform 23">
              <a:extLst>
                <a:ext uri="{FF2B5EF4-FFF2-40B4-BE49-F238E27FC236}">
                  <a16:creationId xmlns:a16="http://schemas.microsoft.com/office/drawing/2014/main" id="{06481AB2-AADB-4AF2-8B4F-2880C01E84D6}"/>
                </a:ext>
              </a:extLst>
            </p:cNvPr>
            <p:cNvSpPr>
              <a:spLocks/>
            </p:cNvSpPr>
            <p:nvPr/>
          </p:nvSpPr>
          <p:spPr bwMode="auto">
            <a:xfrm>
              <a:off x="4577" y="1388"/>
              <a:ext cx="4" cy="5"/>
            </a:xfrm>
            <a:custGeom>
              <a:avLst/>
              <a:gdLst>
                <a:gd name="T0" fmla="*/ 0 w 13"/>
                <a:gd name="T1" fmla="*/ 16 h 16"/>
                <a:gd name="T2" fmla="*/ 5 w 13"/>
                <a:gd name="T3" fmla="*/ 7 h 16"/>
                <a:gd name="T4" fmla="*/ 13 w 13"/>
                <a:gd name="T5" fmla="*/ 0 h 16"/>
                <a:gd name="T6" fmla="*/ 13 w 13"/>
                <a:gd name="T7" fmla="*/ 0 h 16"/>
                <a:gd name="T8" fmla="*/ 5 w 13"/>
                <a:gd name="T9" fmla="*/ 7 h 16"/>
                <a:gd name="T10" fmla="*/ 0 w 13"/>
                <a:gd name="T11" fmla="*/ 16 h 16"/>
                <a:gd name="T12" fmla="*/ 0 w 13"/>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0" y="16"/>
                  </a:moveTo>
                  <a:lnTo>
                    <a:pt x="5" y="7"/>
                  </a:lnTo>
                  <a:lnTo>
                    <a:pt x="13" y="0"/>
                  </a:lnTo>
                  <a:lnTo>
                    <a:pt x="13" y="0"/>
                  </a:lnTo>
                  <a:lnTo>
                    <a:pt x="5" y="7"/>
                  </a:lnTo>
                  <a:lnTo>
                    <a:pt x="0" y="16"/>
                  </a:lnTo>
                  <a:lnTo>
                    <a:pt x="0" y="16"/>
                  </a:lnTo>
                  <a:close/>
                </a:path>
              </a:pathLst>
            </a:custGeom>
            <a:solidFill>
              <a:srgbClr val="CBD0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8" name="Freeform 24">
              <a:extLst>
                <a:ext uri="{FF2B5EF4-FFF2-40B4-BE49-F238E27FC236}">
                  <a16:creationId xmlns:a16="http://schemas.microsoft.com/office/drawing/2014/main" id="{285A47A9-B2CE-4D90-895D-C42DEEE7FDF3}"/>
                </a:ext>
              </a:extLst>
            </p:cNvPr>
            <p:cNvSpPr>
              <a:spLocks/>
            </p:cNvSpPr>
            <p:nvPr/>
          </p:nvSpPr>
          <p:spPr bwMode="auto">
            <a:xfrm>
              <a:off x="4577" y="1388"/>
              <a:ext cx="4" cy="5"/>
            </a:xfrm>
            <a:custGeom>
              <a:avLst/>
              <a:gdLst>
                <a:gd name="T0" fmla="*/ 0 w 13"/>
                <a:gd name="T1" fmla="*/ 16 h 16"/>
                <a:gd name="T2" fmla="*/ 5 w 13"/>
                <a:gd name="T3" fmla="*/ 7 h 16"/>
                <a:gd name="T4" fmla="*/ 13 w 13"/>
                <a:gd name="T5" fmla="*/ 0 h 16"/>
                <a:gd name="T6" fmla="*/ 10 w 13"/>
                <a:gd name="T7" fmla="*/ 6 h 16"/>
                <a:gd name="T8" fmla="*/ 0 w 13"/>
                <a:gd name="T9" fmla="*/ 16 h 16"/>
              </a:gdLst>
              <a:ahLst/>
              <a:cxnLst>
                <a:cxn ang="0">
                  <a:pos x="T0" y="T1"/>
                </a:cxn>
                <a:cxn ang="0">
                  <a:pos x="T2" y="T3"/>
                </a:cxn>
                <a:cxn ang="0">
                  <a:pos x="T4" y="T5"/>
                </a:cxn>
                <a:cxn ang="0">
                  <a:pos x="T6" y="T7"/>
                </a:cxn>
                <a:cxn ang="0">
                  <a:pos x="T8" y="T9"/>
                </a:cxn>
              </a:cxnLst>
              <a:rect l="0" t="0" r="r" b="b"/>
              <a:pathLst>
                <a:path w="13" h="16">
                  <a:moveTo>
                    <a:pt x="0" y="16"/>
                  </a:moveTo>
                  <a:lnTo>
                    <a:pt x="5" y="7"/>
                  </a:lnTo>
                  <a:lnTo>
                    <a:pt x="13" y="0"/>
                  </a:lnTo>
                  <a:lnTo>
                    <a:pt x="10" y="6"/>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29" name="Freeform 25">
              <a:extLst>
                <a:ext uri="{FF2B5EF4-FFF2-40B4-BE49-F238E27FC236}">
                  <a16:creationId xmlns:a16="http://schemas.microsoft.com/office/drawing/2014/main" id="{A9669A3D-E7C0-4281-959B-3737826F019A}"/>
                </a:ext>
              </a:extLst>
            </p:cNvPr>
            <p:cNvSpPr>
              <a:spLocks/>
            </p:cNvSpPr>
            <p:nvPr/>
          </p:nvSpPr>
          <p:spPr bwMode="auto">
            <a:xfrm>
              <a:off x="4581" y="1383"/>
              <a:ext cx="6" cy="5"/>
            </a:xfrm>
            <a:custGeom>
              <a:avLst/>
              <a:gdLst>
                <a:gd name="T0" fmla="*/ 0 w 17"/>
                <a:gd name="T1" fmla="*/ 16 h 16"/>
                <a:gd name="T2" fmla="*/ 8 w 17"/>
                <a:gd name="T3" fmla="*/ 7 h 16"/>
                <a:gd name="T4" fmla="*/ 17 w 17"/>
                <a:gd name="T5" fmla="*/ 0 h 16"/>
                <a:gd name="T6" fmla="*/ 17 w 17"/>
                <a:gd name="T7" fmla="*/ 0 h 16"/>
                <a:gd name="T8" fmla="*/ 8 w 17"/>
                <a:gd name="T9" fmla="*/ 7 h 16"/>
                <a:gd name="T10" fmla="*/ 0 w 17"/>
                <a:gd name="T11" fmla="*/ 16 h 16"/>
                <a:gd name="T12" fmla="*/ 0 w 1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16"/>
                  </a:moveTo>
                  <a:lnTo>
                    <a:pt x="8" y="7"/>
                  </a:lnTo>
                  <a:lnTo>
                    <a:pt x="17" y="0"/>
                  </a:lnTo>
                  <a:lnTo>
                    <a:pt x="17" y="0"/>
                  </a:lnTo>
                  <a:lnTo>
                    <a:pt x="8" y="7"/>
                  </a:lnTo>
                  <a:lnTo>
                    <a:pt x="0" y="16"/>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0" name="Freeform 26">
              <a:extLst>
                <a:ext uri="{FF2B5EF4-FFF2-40B4-BE49-F238E27FC236}">
                  <a16:creationId xmlns:a16="http://schemas.microsoft.com/office/drawing/2014/main" id="{A6E42701-D84D-49A2-871E-D3C447B7632F}"/>
                </a:ext>
              </a:extLst>
            </p:cNvPr>
            <p:cNvSpPr>
              <a:spLocks/>
            </p:cNvSpPr>
            <p:nvPr/>
          </p:nvSpPr>
          <p:spPr bwMode="auto">
            <a:xfrm>
              <a:off x="4581" y="1383"/>
              <a:ext cx="6" cy="5"/>
            </a:xfrm>
            <a:custGeom>
              <a:avLst/>
              <a:gdLst>
                <a:gd name="T0" fmla="*/ 0 w 17"/>
                <a:gd name="T1" fmla="*/ 16 h 16"/>
                <a:gd name="T2" fmla="*/ 8 w 17"/>
                <a:gd name="T3" fmla="*/ 7 h 16"/>
                <a:gd name="T4" fmla="*/ 17 w 17"/>
                <a:gd name="T5" fmla="*/ 0 h 16"/>
                <a:gd name="T6" fmla="*/ 5 w 17"/>
                <a:gd name="T7" fmla="*/ 12 h 16"/>
                <a:gd name="T8" fmla="*/ 0 w 17"/>
                <a:gd name="T9" fmla="*/ 16 h 16"/>
              </a:gdLst>
              <a:ahLst/>
              <a:cxnLst>
                <a:cxn ang="0">
                  <a:pos x="T0" y="T1"/>
                </a:cxn>
                <a:cxn ang="0">
                  <a:pos x="T2" y="T3"/>
                </a:cxn>
                <a:cxn ang="0">
                  <a:pos x="T4" y="T5"/>
                </a:cxn>
                <a:cxn ang="0">
                  <a:pos x="T6" y="T7"/>
                </a:cxn>
                <a:cxn ang="0">
                  <a:pos x="T8" y="T9"/>
                </a:cxn>
              </a:cxnLst>
              <a:rect l="0" t="0" r="r" b="b"/>
              <a:pathLst>
                <a:path w="17" h="16">
                  <a:moveTo>
                    <a:pt x="0" y="16"/>
                  </a:moveTo>
                  <a:lnTo>
                    <a:pt x="8" y="7"/>
                  </a:lnTo>
                  <a:lnTo>
                    <a:pt x="17" y="0"/>
                  </a:lnTo>
                  <a:lnTo>
                    <a:pt x="5" y="12"/>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1" name="Freeform 27">
              <a:extLst>
                <a:ext uri="{FF2B5EF4-FFF2-40B4-BE49-F238E27FC236}">
                  <a16:creationId xmlns:a16="http://schemas.microsoft.com/office/drawing/2014/main" id="{C1DBABB1-3266-4B2F-9489-13245AD67AA5}"/>
                </a:ext>
              </a:extLst>
            </p:cNvPr>
            <p:cNvSpPr>
              <a:spLocks noEditPoints="1"/>
            </p:cNvSpPr>
            <p:nvPr/>
          </p:nvSpPr>
          <p:spPr bwMode="auto">
            <a:xfrm>
              <a:off x="5454" y="290"/>
              <a:ext cx="56" cy="45"/>
            </a:xfrm>
            <a:custGeom>
              <a:avLst/>
              <a:gdLst>
                <a:gd name="T0" fmla="*/ 0 w 170"/>
                <a:gd name="T1" fmla="*/ 135 h 135"/>
                <a:gd name="T2" fmla="*/ 43 w 170"/>
                <a:gd name="T3" fmla="*/ 95 h 135"/>
                <a:gd name="T4" fmla="*/ 127 w 170"/>
                <a:gd name="T5" fmla="*/ 27 h 135"/>
                <a:gd name="T6" fmla="*/ 170 w 170"/>
                <a:gd name="T7" fmla="*/ 0 h 135"/>
                <a:gd name="T8" fmla="*/ 127 w 170"/>
                <a:gd name="T9" fmla="*/ 27 h 135"/>
                <a:gd name="T10" fmla="*/ 43 w 170"/>
                <a:gd name="T11" fmla="*/ 95 h 135"/>
                <a:gd name="T12" fmla="*/ 0 w 170"/>
                <a:gd name="T13" fmla="*/ 135 h 135"/>
                <a:gd name="T14" fmla="*/ 0 w 170"/>
                <a:gd name="T15" fmla="*/ 135 h 135"/>
                <a:gd name="T16" fmla="*/ 170 w 170"/>
                <a:gd name="T17" fmla="*/ 0 h 135"/>
                <a:gd name="T18" fmla="*/ 170 w 170"/>
                <a:gd name="T19" fmla="*/ 0 h 135"/>
                <a:gd name="T20" fmla="*/ 0 w 170"/>
                <a:gd name="T2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35">
                  <a:moveTo>
                    <a:pt x="0" y="135"/>
                  </a:moveTo>
                  <a:lnTo>
                    <a:pt x="43" y="95"/>
                  </a:lnTo>
                  <a:lnTo>
                    <a:pt x="127" y="27"/>
                  </a:lnTo>
                  <a:lnTo>
                    <a:pt x="170" y="0"/>
                  </a:lnTo>
                  <a:lnTo>
                    <a:pt x="127" y="27"/>
                  </a:lnTo>
                  <a:lnTo>
                    <a:pt x="43" y="95"/>
                  </a:lnTo>
                  <a:lnTo>
                    <a:pt x="0" y="135"/>
                  </a:lnTo>
                  <a:close/>
                  <a:moveTo>
                    <a:pt x="0" y="135"/>
                  </a:moveTo>
                  <a:lnTo>
                    <a:pt x="170" y="0"/>
                  </a:lnTo>
                  <a:lnTo>
                    <a:pt x="170" y="0"/>
                  </a:lnTo>
                  <a:lnTo>
                    <a:pt x="0"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2" name="Freeform 28">
              <a:extLst>
                <a:ext uri="{FF2B5EF4-FFF2-40B4-BE49-F238E27FC236}">
                  <a16:creationId xmlns:a16="http://schemas.microsoft.com/office/drawing/2014/main" id="{A1D628A8-ED4C-4C66-9795-A448E9DF4442}"/>
                </a:ext>
              </a:extLst>
            </p:cNvPr>
            <p:cNvSpPr>
              <a:spLocks/>
            </p:cNvSpPr>
            <p:nvPr/>
          </p:nvSpPr>
          <p:spPr bwMode="auto">
            <a:xfrm>
              <a:off x="4940" y="1023"/>
              <a:ext cx="7" cy="7"/>
            </a:xfrm>
            <a:custGeom>
              <a:avLst/>
              <a:gdLst>
                <a:gd name="T0" fmla="*/ 0 w 21"/>
                <a:gd name="T1" fmla="*/ 20 h 20"/>
                <a:gd name="T2" fmla="*/ 5 w 21"/>
                <a:gd name="T3" fmla="*/ 14 h 20"/>
                <a:gd name="T4" fmla="*/ 11 w 21"/>
                <a:gd name="T5" fmla="*/ 10 h 20"/>
                <a:gd name="T6" fmla="*/ 15 w 21"/>
                <a:gd name="T7" fmla="*/ 4 h 20"/>
                <a:gd name="T8" fmla="*/ 21 w 21"/>
                <a:gd name="T9" fmla="*/ 0 h 20"/>
                <a:gd name="T10" fmla="*/ 12 w 21"/>
                <a:gd name="T11" fmla="*/ 8 h 20"/>
                <a:gd name="T12" fmla="*/ 11 w 21"/>
                <a:gd name="T13" fmla="*/ 10 h 20"/>
                <a:gd name="T14" fmla="*/ 9 w 21"/>
                <a:gd name="T15" fmla="*/ 11 h 20"/>
                <a:gd name="T16" fmla="*/ 0 w 2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0" y="20"/>
                  </a:moveTo>
                  <a:lnTo>
                    <a:pt x="5" y="14"/>
                  </a:lnTo>
                  <a:lnTo>
                    <a:pt x="11" y="10"/>
                  </a:lnTo>
                  <a:lnTo>
                    <a:pt x="15" y="4"/>
                  </a:lnTo>
                  <a:lnTo>
                    <a:pt x="21" y="0"/>
                  </a:lnTo>
                  <a:lnTo>
                    <a:pt x="12" y="8"/>
                  </a:lnTo>
                  <a:lnTo>
                    <a:pt x="11" y="10"/>
                  </a:lnTo>
                  <a:lnTo>
                    <a:pt x="9" y="11"/>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3" name="Freeform 29">
              <a:extLst>
                <a:ext uri="{FF2B5EF4-FFF2-40B4-BE49-F238E27FC236}">
                  <a16:creationId xmlns:a16="http://schemas.microsoft.com/office/drawing/2014/main" id="{187DA6AD-64DA-4194-AFEB-061CF3C05F72}"/>
                </a:ext>
              </a:extLst>
            </p:cNvPr>
            <p:cNvSpPr>
              <a:spLocks/>
            </p:cNvSpPr>
            <p:nvPr/>
          </p:nvSpPr>
          <p:spPr bwMode="auto">
            <a:xfrm>
              <a:off x="5301" y="664"/>
              <a:ext cx="4" cy="5"/>
            </a:xfrm>
            <a:custGeom>
              <a:avLst/>
              <a:gdLst>
                <a:gd name="T0" fmla="*/ 0 w 13"/>
                <a:gd name="T1" fmla="*/ 14 h 14"/>
                <a:gd name="T2" fmla="*/ 7 w 13"/>
                <a:gd name="T3" fmla="*/ 7 h 14"/>
                <a:gd name="T4" fmla="*/ 13 w 13"/>
                <a:gd name="T5" fmla="*/ 0 h 14"/>
                <a:gd name="T6" fmla="*/ 10 w 13"/>
                <a:gd name="T7" fmla="*/ 4 h 14"/>
                <a:gd name="T8" fmla="*/ 0 w 13"/>
                <a:gd name="T9" fmla="*/ 14 h 14"/>
              </a:gdLst>
              <a:ahLst/>
              <a:cxnLst>
                <a:cxn ang="0">
                  <a:pos x="T0" y="T1"/>
                </a:cxn>
                <a:cxn ang="0">
                  <a:pos x="T2" y="T3"/>
                </a:cxn>
                <a:cxn ang="0">
                  <a:pos x="T4" y="T5"/>
                </a:cxn>
                <a:cxn ang="0">
                  <a:pos x="T6" y="T7"/>
                </a:cxn>
                <a:cxn ang="0">
                  <a:pos x="T8" y="T9"/>
                </a:cxn>
              </a:cxnLst>
              <a:rect l="0" t="0" r="r" b="b"/>
              <a:pathLst>
                <a:path w="13" h="14">
                  <a:moveTo>
                    <a:pt x="0" y="14"/>
                  </a:moveTo>
                  <a:lnTo>
                    <a:pt x="7" y="7"/>
                  </a:lnTo>
                  <a:lnTo>
                    <a:pt x="13" y="0"/>
                  </a:lnTo>
                  <a:lnTo>
                    <a:pt x="10" y="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4" name="Freeform 30">
              <a:extLst>
                <a:ext uri="{FF2B5EF4-FFF2-40B4-BE49-F238E27FC236}">
                  <a16:creationId xmlns:a16="http://schemas.microsoft.com/office/drawing/2014/main" id="{C41A2559-CB8B-465D-8E40-6F27E6BBB5FB}"/>
                </a:ext>
              </a:extLst>
            </p:cNvPr>
            <p:cNvSpPr>
              <a:spLocks/>
            </p:cNvSpPr>
            <p:nvPr/>
          </p:nvSpPr>
          <p:spPr bwMode="auto">
            <a:xfrm>
              <a:off x="5305" y="660"/>
              <a:ext cx="5" cy="4"/>
            </a:xfrm>
            <a:custGeom>
              <a:avLst/>
              <a:gdLst>
                <a:gd name="T0" fmla="*/ 0 w 14"/>
                <a:gd name="T1" fmla="*/ 13 h 13"/>
                <a:gd name="T2" fmla="*/ 7 w 14"/>
                <a:gd name="T3" fmla="*/ 7 h 13"/>
                <a:gd name="T4" fmla="*/ 14 w 14"/>
                <a:gd name="T5" fmla="*/ 0 h 13"/>
                <a:gd name="T6" fmla="*/ 4 w 14"/>
                <a:gd name="T7" fmla="*/ 10 h 13"/>
                <a:gd name="T8" fmla="*/ 0 w 14"/>
                <a:gd name="T9" fmla="*/ 13 h 13"/>
              </a:gdLst>
              <a:ahLst/>
              <a:cxnLst>
                <a:cxn ang="0">
                  <a:pos x="T0" y="T1"/>
                </a:cxn>
                <a:cxn ang="0">
                  <a:pos x="T2" y="T3"/>
                </a:cxn>
                <a:cxn ang="0">
                  <a:pos x="T4" y="T5"/>
                </a:cxn>
                <a:cxn ang="0">
                  <a:pos x="T6" y="T7"/>
                </a:cxn>
                <a:cxn ang="0">
                  <a:pos x="T8" y="T9"/>
                </a:cxn>
              </a:cxnLst>
              <a:rect l="0" t="0" r="r" b="b"/>
              <a:pathLst>
                <a:path w="14" h="13">
                  <a:moveTo>
                    <a:pt x="0" y="13"/>
                  </a:moveTo>
                  <a:lnTo>
                    <a:pt x="7" y="7"/>
                  </a:lnTo>
                  <a:lnTo>
                    <a:pt x="14" y="0"/>
                  </a:lnTo>
                  <a:lnTo>
                    <a:pt x="4" y="10"/>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5" name="Freeform 31">
              <a:extLst>
                <a:ext uri="{FF2B5EF4-FFF2-40B4-BE49-F238E27FC236}">
                  <a16:creationId xmlns:a16="http://schemas.microsoft.com/office/drawing/2014/main" id="{5C1A32C4-CCF7-43D4-A5F3-71100C528095}"/>
                </a:ext>
              </a:extLst>
            </p:cNvPr>
            <p:cNvSpPr>
              <a:spLocks/>
            </p:cNvSpPr>
            <p:nvPr/>
          </p:nvSpPr>
          <p:spPr bwMode="auto">
            <a:xfrm>
              <a:off x="4219" y="258"/>
              <a:ext cx="1595" cy="1402"/>
            </a:xfrm>
            <a:custGeom>
              <a:avLst/>
              <a:gdLst>
                <a:gd name="T0" fmla="*/ 271 w 4783"/>
                <a:gd name="T1" fmla="*/ 4206 h 4206"/>
                <a:gd name="T2" fmla="*/ 0 w 4783"/>
                <a:gd name="T3" fmla="*/ 3936 h 4206"/>
                <a:gd name="T4" fmla="*/ 135 w 4783"/>
                <a:gd name="T5" fmla="*/ 3799 h 4206"/>
                <a:gd name="T6" fmla="*/ 3703 w 4783"/>
                <a:gd name="T7" fmla="*/ 232 h 4206"/>
                <a:gd name="T8" fmla="*/ 3703 w 4783"/>
                <a:gd name="T9" fmla="*/ 232 h 4206"/>
                <a:gd name="T10" fmla="*/ 3746 w 4783"/>
                <a:gd name="T11" fmla="*/ 192 h 4206"/>
                <a:gd name="T12" fmla="*/ 3830 w 4783"/>
                <a:gd name="T13" fmla="*/ 124 h 4206"/>
                <a:gd name="T14" fmla="*/ 3873 w 4783"/>
                <a:gd name="T15" fmla="*/ 97 h 4206"/>
                <a:gd name="T16" fmla="*/ 3873 w 4783"/>
                <a:gd name="T17" fmla="*/ 97 h 4206"/>
                <a:gd name="T18" fmla="*/ 3873 w 4783"/>
                <a:gd name="T19" fmla="*/ 97 h 4206"/>
                <a:gd name="T20" fmla="*/ 3873 w 4783"/>
                <a:gd name="T21" fmla="*/ 97 h 4206"/>
                <a:gd name="T22" fmla="*/ 3915 w 4783"/>
                <a:gd name="T23" fmla="*/ 72 h 4206"/>
                <a:gd name="T24" fmla="*/ 3997 w 4783"/>
                <a:gd name="T25" fmla="*/ 36 h 4206"/>
                <a:gd name="T26" fmla="*/ 4079 w 4783"/>
                <a:gd name="T27" fmla="*/ 12 h 4206"/>
                <a:gd name="T28" fmla="*/ 4159 w 4783"/>
                <a:gd name="T29" fmla="*/ 2 h 4206"/>
                <a:gd name="T30" fmla="*/ 4198 w 4783"/>
                <a:gd name="T31" fmla="*/ 0 h 4206"/>
                <a:gd name="T32" fmla="*/ 4243 w 4783"/>
                <a:gd name="T33" fmla="*/ 2 h 4206"/>
                <a:gd name="T34" fmla="*/ 4331 w 4783"/>
                <a:gd name="T35" fmla="*/ 15 h 4206"/>
                <a:gd name="T36" fmla="*/ 4414 w 4783"/>
                <a:gd name="T37" fmla="*/ 42 h 4206"/>
                <a:gd name="T38" fmla="*/ 4495 w 4783"/>
                <a:gd name="T39" fmla="*/ 80 h 4206"/>
                <a:gd name="T40" fmla="*/ 4570 w 4783"/>
                <a:gd name="T41" fmla="*/ 129 h 4206"/>
                <a:gd name="T42" fmla="*/ 4639 w 4783"/>
                <a:gd name="T43" fmla="*/ 186 h 4206"/>
                <a:gd name="T44" fmla="*/ 4702 w 4783"/>
                <a:gd name="T45" fmla="*/ 251 h 4206"/>
                <a:gd name="T46" fmla="*/ 4758 w 4783"/>
                <a:gd name="T47" fmla="*/ 324 h 4206"/>
                <a:gd name="T48" fmla="*/ 4783 w 4783"/>
                <a:gd name="T49" fmla="*/ 363 h 4206"/>
                <a:gd name="T50" fmla="*/ 4747 w 4783"/>
                <a:gd name="T51" fmla="*/ 342 h 4206"/>
                <a:gd name="T52" fmla="*/ 4672 w 4783"/>
                <a:gd name="T53" fmla="*/ 309 h 4206"/>
                <a:gd name="T54" fmla="*/ 4593 w 4783"/>
                <a:gd name="T55" fmla="*/ 286 h 4206"/>
                <a:gd name="T56" fmla="*/ 4511 w 4783"/>
                <a:gd name="T57" fmla="*/ 274 h 4206"/>
                <a:gd name="T58" fmla="*/ 4469 w 4783"/>
                <a:gd name="T59" fmla="*/ 273 h 4206"/>
                <a:gd name="T60" fmla="*/ 4408 w 4783"/>
                <a:gd name="T61" fmla="*/ 274 h 4206"/>
                <a:gd name="T62" fmla="*/ 4316 w 4783"/>
                <a:gd name="T63" fmla="*/ 293 h 4206"/>
                <a:gd name="T64" fmla="*/ 4254 w 4783"/>
                <a:gd name="T65" fmla="*/ 313 h 4206"/>
                <a:gd name="T66" fmla="*/ 4192 w 4783"/>
                <a:gd name="T67" fmla="*/ 342 h 4206"/>
                <a:gd name="T68" fmla="*/ 4129 w 4783"/>
                <a:gd name="T69" fmla="*/ 378 h 4206"/>
                <a:gd name="T70" fmla="*/ 4067 w 4783"/>
                <a:gd name="T71" fmla="*/ 421 h 4206"/>
                <a:gd name="T72" fmla="*/ 4005 w 4783"/>
                <a:gd name="T73" fmla="*/ 474 h 4206"/>
                <a:gd name="T74" fmla="*/ 3975 w 4783"/>
                <a:gd name="T75" fmla="*/ 504 h 4206"/>
                <a:gd name="T76" fmla="*/ 3272 w 4783"/>
                <a:gd name="T77" fmla="*/ 1206 h 4206"/>
                <a:gd name="T78" fmla="*/ 3265 w 4783"/>
                <a:gd name="T79" fmla="*/ 1213 h 4206"/>
                <a:gd name="T80" fmla="*/ 3258 w 4783"/>
                <a:gd name="T81" fmla="*/ 1219 h 4206"/>
                <a:gd name="T82" fmla="*/ 3258 w 4783"/>
                <a:gd name="T83" fmla="*/ 1219 h 4206"/>
                <a:gd name="T84" fmla="*/ 3258 w 4783"/>
                <a:gd name="T85" fmla="*/ 1219 h 4206"/>
                <a:gd name="T86" fmla="*/ 3252 w 4783"/>
                <a:gd name="T87" fmla="*/ 1226 h 4206"/>
                <a:gd name="T88" fmla="*/ 3245 w 4783"/>
                <a:gd name="T89" fmla="*/ 1233 h 4206"/>
                <a:gd name="T90" fmla="*/ 2183 w 4783"/>
                <a:gd name="T91" fmla="*/ 2296 h 4206"/>
                <a:gd name="T92" fmla="*/ 2177 w 4783"/>
                <a:gd name="T93" fmla="*/ 2300 h 4206"/>
                <a:gd name="T94" fmla="*/ 2173 w 4783"/>
                <a:gd name="T95" fmla="*/ 2306 h 4206"/>
                <a:gd name="T96" fmla="*/ 2167 w 4783"/>
                <a:gd name="T97" fmla="*/ 2310 h 4206"/>
                <a:gd name="T98" fmla="*/ 2162 w 4783"/>
                <a:gd name="T99" fmla="*/ 2316 h 4206"/>
                <a:gd name="T100" fmla="*/ 1103 w 4783"/>
                <a:gd name="T101" fmla="*/ 3374 h 4206"/>
                <a:gd name="T102" fmla="*/ 1094 w 4783"/>
                <a:gd name="T103" fmla="*/ 3381 h 4206"/>
                <a:gd name="T104" fmla="*/ 1086 w 4783"/>
                <a:gd name="T105" fmla="*/ 3390 h 4206"/>
                <a:gd name="T106" fmla="*/ 1086 w 4783"/>
                <a:gd name="T107" fmla="*/ 3390 h 4206"/>
                <a:gd name="T108" fmla="*/ 1086 w 4783"/>
                <a:gd name="T109" fmla="*/ 3390 h 4206"/>
                <a:gd name="T110" fmla="*/ 1078 w 4783"/>
                <a:gd name="T111" fmla="*/ 3397 h 4206"/>
                <a:gd name="T112" fmla="*/ 1073 w 4783"/>
                <a:gd name="T113" fmla="*/ 3406 h 4206"/>
                <a:gd name="T114" fmla="*/ 408 w 4783"/>
                <a:gd name="T115" fmla="*/ 4070 h 4206"/>
                <a:gd name="T116" fmla="*/ 271 w 4783"/>
                <a:gd name="T117" fmla="*/ 4206 h 4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83" h="4206">
                  <a:moveTo>
                    <a:pt x="271" y="4206"/>
                  </a:moveTo>
                  <a:lnTo>
                    <a:pt x="0" y="3936"/>
                  </a:lnTo>
                  <a:lnTo>
                    <a:pt x="135" y="3799"/>
                  </a:lnTo>
                  <a:lnTo>
                    <a:pt x="3703" y="232"/>
                  </a:lnTo>
                  <a:lnTo>
                    <a:pt x="3703" y="232"/>
                  </a:lnTo>
                  <a:lnTo>
                    <a:pt x="3746" y="192"/>
                  </a:lnTo>
                  <a:lnTo>
                    <a:pt x="3830" y="124"/>
                  </a:lnTo>
                  <a:lnTo>
                    <a:pt x="3873" y="97"/>
                  </a:lnTo>
                  <a:lnTo>
                    <a:pt x="3873" y="97"/>
                  </a:lnTo>
                  <a:lnTo>
                    <a:pt x="3873" y="97"/>
                  </a:lnTo>
                  <a:lnTo>
                    <a:pt x="3873" y="97"/>
                  </a:lnTo>
                  <a:lnTo>
                    <a:pt x="3915" y="72"/>
                  </a:lnTo>
                  <a:lnTo>
                    <a:pt x="3997" y="36"/>
                  </a:lnTo>
                  <a:lnTo>
                    <a:pt x="4079" y="12"/>
                  </a:lnTo>
                  <a:lnTo>
                    <a:pt x="4159" y="2"/>
                  </a:lnTo>
                  <a:lnTo>
                    <a:pt x="4198" y="0"/>
                  </a:lnTo>
                  <a:lnTo>
                    <a:pt x="4243" y="2"/>
                  </a:lnTo>
                  <a:lnTo>
                    <a:pt x="4331" y="15"/>
                  </a:lnTo>
                  <a:lnTo>
                    <a:pt x="4414" y="42"/>
                  </a:lnTo>
                  <a:lnTo>
                    <a:pt x="4495" y="80"/>
                  </a:lnTo>
                  <a:lnTo>
                    <a:pt x="4570" y="129"/>
                  </a:lnTo>
                  <a:lnTo>
                    <a:pt x="4639" y="186"/>
                  </a:lnTo>
                  <a:lnTo>
                    <a:pt x="4702" y="251"/>
                  </a:lnTo>
                  <a:lnTo>
                    <a:pt x="4758" y="324"/>
                  </a:lnTo>
                  <a:lnTo>
                    <a:pt x="4783" y="363"/>
                  </a:lnTo>
                  <a:lnTo>
                    <a:pt x="4747" y="342"/>
                  </a:lnTo>
                  <a:lnTo>
                    <a:pt x="4672" y="309"/>
                  </a:lnTo>
                  <a:lnTo>
                    <a:pt x="4593" y="286"/>
                  </a:lnTo>
                  <a:lnTo>
                    <a:pt x="4511" y="274"/>
                  </a:lnTo>
                  <a:lnTo>
                    <a:pt x="4469" y="273"/>
                  </a:lnTo>
                  <a:lnTo>
                    <a:pt x="4408" y="274"/>
                  </a:lnTo>
                  <a:lnTo>
                    <a:pt x="4316" y="293"/>
                  </a:lnTo>
                  <a:lnTo>
                    <a:pt x="4254" y="313"/>
                  </a:lnTo>
                  <a:lnTo>
                    <a:pt x="4192" y="342"/>
                  </a:lnTo>
                  <a:lnTo>
                    <a:pt x="4129" y="378"/>
                  </a:lnTo>
                  <a:lnTo>
                    <a:pt x="4067" y="421"/>
                  </a:lnTo>
                  <a:lnTo>
                    <a:pt x="4005" y="474"/>
                  </a:lnTo>
                  <a:lnTo>
                    <a:pt x="3975" y="504"/>
                  </a:lnTo>
                  <a:lnTo>
                    <a:pt x="3272" y="1206"/>
                  </a:lnTo>
                  <a:lnTo>
                    <a:pt x="3265" y="1213"/>
                  </a:lnTo>
                  <a:lnTo>
                    <a:pt x="3258" y="1219"/>
                  </a:lnTo>
                  <a:lnTo>
                    <a:pt x="3258" y="1219"/>
                  </a:lnTo>
                  <a:lnTo>
                    <a:pt x="3258" y="1219"/>
                  </a:lnTo>
                  <a:lnTo>
                    <a:pt x="3252" y="1226"/>
                  </a:lnTo>
                  <a:lnTo>
                    <a:pt x="3245" y="1233"/>
                  </a:lnTo>
                  <a:lnTo>
                    <a:pt x="2183" y="2296"/>
                  </a:lnTo>
                  <a:lnTo>
                    <a:pt x="2177" y="2300"/>
                  </a:lnTo>
                  <a:lnTo>
                    <a:pt x="2173" y="2306"/>
                  </a:lnTo>
                  <a:lnTo>
                    <a:pt x="2167" y="2310"/>
                  </a:lnTo>
                  <a:lnTo>
                    <a:pt x="2162" y="2316"/>
                  </a:lnTo>
                  <a:lnTo>
                    <a:pt x="1103" y="3374"/>
                  </a:lnTo>
                  <a:lnTo>
                    <a:pt x="1094" y="3381"/>
                  </a:lnTo>
                  <a:lnTo>
                    <a:pt x="1086" y="3390"/>
                  </a:lnTo>
                  <a:lnTo>
                    <a:pt x="1086" y="3390"/>
                  </a:lnTo>
                  <a:lnTo>
                    <a:pt x="1086" y="3390"/>
                  </a:lnTo>
                  <a:lnTo>
                    <a:pt x="1078" y="3397"/>
                  </a:lnTo>
                  <a:lnTo>
                    <a:pt x="1073" y="3406"/>
                  </a:lnTo>
                  <a:lnTo>
                    <a:pt x="408" y="4070"/>
                  </a:lnTo>
                  <a:lnTo>
                    <a:pt x="271" y="4206"/>
                  </a:lnTo>
                  <a:close/>
                </a:path>
              </a:pathLst>
            </a:custGeom>
            <a:solidFill>
              <a:srgbClr val="B15D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6" name="Freeform 32">
              <a:extLst>
                <a:ext uri="{FF2B5EF4-FFF2-40B4-BE49-F238E27FC236}">
                  <a16:creationId xmlns:a16="http://schemas.microsoft.com/office/drawing/2014/main" id="{6B3A971A-4BF4-4095-8320-3BF69FAC010D}"/>
                </a:ext>
              </a:extLst>
            </p:cNvPr>
            <p:cNvSpPr>
              <a:spLocks noEditPoints="1"/>
            </p:cNvSpPr>
            <p:nvPr/>
          </p:nvSpPr>
          <p:spPr bwMode="auto">
            <a:xfrm>
              <a:off x="1793" y="1674"/>
              <a:ext cx="2910" cy="2420"/>
            </a:xfrm>
            <a:custGeom>
              <a:avLst/>
              <a:gdLst>
                <a:gd name="T0" fmla="*/ 1620 w 8730"/>
                <a:gd name="T1" fmla="*/ 5483 h 7261"/>
                <a:gd name="T2" fmla="*/ 1310 w 8730"/>
                <a:gd name="T3" fmla="*/ 5807 h 7261"/>
                <a:gd name="T4" fmla="*/ 658 w 8730"/>
                <a:gd name="T5" fmla="*/ 6579 h 7261"/>
                <a:gd name="T6" fmla="*/ 284 w 8730"/>
                <a:gd name="T7" fmla="*/ 7067 h 7261"/>
                <a:gd name="T8" fmla="*/ 530 w 8730"/>
                <a:gd name="T9" fmla="*/ 7045 h 7261"/>
                <a:gd name="T10" fmla="*/ 1032 w 8730"/>
                <a:gd name="T11" fmla="*/ 6949 h 7261"/>
                <a:gd name="T12" fmla="*/ 1728 w 8730"/>
                <a:gd name="T13" fmla="*/ 6733 h 7261"/>
                <a:gd name="T14" fmla="*/ 2614 w 8730"/>
                <a:gd name="T15" fmla="*/ 6354 h 7261"/>
                <a:gd name="T16" fmla="*/ 3267 w 8730"/>
                <a:gd name="T17" fmla="*/ 6012 h 7261"/>
                <a:gd name="T18" fmla="*/ 3841 w 8730"/>
                <a:gd name="T19" fmla="*/ 5673 h 7261"/>
                <a:gd name="T20" fmla="*/ 4463 w 8730"/>
                <a:gd name="T21" fmla="*/ 5270 h 7261"/>
                <a:gd name="T22" fmla="*/ 5132 w 8730"/>
                <a:gd name="T23" fmla="*/ 4795 h 7261"/>
                <a:gd name="T24" fmla="*/ 5849 w 8730"/>
                <a:gd name="T25" fmla="*/ 4245 h 7261"/>
                <a:gd name="T26" fmla="*/ 6612 w 8730"/>
                <a:gd name="T27" fmla="*/ 3611 h 7261"/>
                <a:gd name="T28" fmla="*/ 7422 w 8730"/>
                <a:gd name="T29" fmla="*/ 2891 h 7261"/>
                <a:gd name="T30" fmla="*/ 8278 w 8730"/>
                <a:gd name="T31" fmla="*/ 2078 h 7261"/>
                <a:gd name="T32" fmla="*/ 6872 w 8730"/>
                <a:gd name="T33" fmla="*/ 229 h 7261"/>
                <a:gd name="T34" fmla="*/ 199 w 8730"/>
                <a:gd name="T35" fmla="*/ 7261 h 7261"/>
                <a:gd name="T36" fmla="*/ 85 w 8730"/>
                <a:gd name="T37" fmla="*/ 7257 h 7261"/>
                <a:gd name="T38" fmla="*/ 20 w 8730"/>
                <a:gd name="T39" fmla="*/ 7221 h 7261"/>
                <a:gd name="T40" fmla="*/ 0 w 8730"/>
                <a:gd name="T41" fmla="*/ 7176 h 7261"/>
                <a:gd name="T42" fmla="*/ 17 w 8730"/>
                <a:gd name="T43" fmla="*/ 7106 h 7261"/>
                <a:gd name="T44" fmla="*/ 285 w 8730"/>
                <a:gd name="T45" fmla="*/ 6745 h 7261"/>
                <a:gd name="T46" fmla="*/ 821 w 8730"/>
                <a:gd name="T47" fmla="*/ 6076 h 7261"/>
                <a:gd name="T48" fmla="*/ 1343 w 8730"/>
                <a:gd name="T49" fmla="*/ 5489 h 7261"/>
                <a:gd name="T50" fmla="*/ 6804 w 8730"/>
                <a:gd name="T51" fmla="*/ 26 h 7261"/>
                <a:gd name="T52" fmla="*/ 6853 w 8730"/>
                <a:gd name="T53" fmla="*/ 0 h 7261"/>
                <a:gd name="T54" fmla="*/ 6925 w 8730"/>
                <a:gd name="T55" fmla="*/ 13 h 7261"/>
                <a:gd name="T56" fmla="*/ 8704 w 8730"/>
                <a:gd name="T57" fmla="*/ 1790 h 7261"/>
                <a:gd name="T58" fmla="*/ 8730 w 8730"/>
                <a:gd name="T59" fmla="*/ 1840 h 7261"/>
                <a:gd name="T60" fmla="*/ 8717 w 8730"/>
                <a:gd name="T61" fmla="*/ 1911 h 7261"/>
                <a:gd name="T62" fmla="*/ 8467 w 8730"/>
                <a:gd name="T63" fmla="*/ 2161 h 7261"/>
                <a:gd name="T64" fmla="*/ 7554 w 8730"/>
                <a:gd name="T65" fmla="*/ 3031 h 7261"/>
                <a:gd name="T66" fmla="*/ 6692 w 8730"/>
                <a:gd name="T67" fmla="*/ 3796 h 7261"/>
                <a:gd name="T68" fmla="*/ 5881 w 8730"/>
                <a:gd name="T69" fmla="*/ 4462 h 7261"/>
                <a:gd name="T70" fmla="*/ 5122 w 8730"/>
                <a:gd name="T71" fmla="*/ 5038 h 7261"/>
                <a:gd name="T72" fmla="*/ 4416 w 8730"/>
                <a:gd name="T73" fmla="*/ 5529 h 7261"/>
                <a:gd name="T74" fmla="*/ 3762 w 8730"/>
                <a:gd name="T75" fmla="*/ 5943 h 7261"/>
                <a:gd name="T76" fmla="*/ 3162 w 8730"/>
                <a:gd name="T77" fmla="*/ 6285 h 7261"/>
                <a:gd name="T78" fmla="*/ 2613 w 8730"/>
                <a:gd name="T79" fmla="*/ 6562 h 7261"/>
                <a:gd name="T80" fmla="*/ 2003 w 8730"/>
                <a:gd name="T81" fmla="*/ 6829 h 7261"/>
                <a:gd name="T82" fmla="*/ 1202 w 8730"/>
                <a:gd name="T83" fmla="*/ 7100 h 7261"/>
                <a:gd name="T84" fmla="*/ 618 w 8730"/>
                <a:gd name="T85" fmla="*/ 7225 h 7261"/>
                <a:gd name="T86" fmla="*/ 253 w 8730"/>
                <a:gd name="T87" fmla="*/ 7260 h 7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30" h="7261">
                  <a:moveTo>
                    <a:pt x="6872" y="229"/>
                  </a:moveTo>
                  <a:lnTo>
                    <a:pt x="1620" y="5483"/>
                  </a:lnTo>
                  <a:lnTo>
                    <a:pt x="1516" y="5587"/>
                  </a:lnTo>
                  <a:lnTo>
                    <a:pt x="1310" y="5807"/>
                  </a:lnTo>
                  <a:lnTo>
                    <a:pt x="1014" y="6146"/>
                  </a:lnTo>
                  <a:lnTo>
                    <a:pt x="658" y="6579"/>
                  </a:lnTo>
                  <a:lnTo>
                    <a:pt x="380" y="6939"/>
                  </a:lnTo>
                  <a:lnTo>
                    <a:pt x="284" y="7067"/>
                  </a:lnTo>
                  <a:lnTo>
                    <a:pt x="353" y="7064"/>
                  </a:lnTo>
                  <a:lnTo>
                    <a:pt x="530" y="7045"/>
                  </a:lnTo>
                  <a:lnTo>
                    <a:pt x="757" y="7009"/>
                  </a:lnTo>
                  <a:lnTo>
                    <a:pt x="1032" y="6949"/>
                  </a:lnTo>
                  <a:lnTo>
                    <a:pt x="1356" y="6858"/>
                  </a:lnTo>
                  <a:lnTo>
                    <a:pt x="1728" y="6733"/>
                  </a:lnTo>
                  <a:lnTo>
                    <a:pt x="2147" y="6567"/>
                  </a:lnTo>
                  <a:lnTo>
                    <a:pt x="2614" y="6354"/>
                  </a:lnTo>
                  <a:lnTo>
                    <a:pt x="2997" y="6158"/>
                  </a:lnTo>
                  <a:lnTo>
                    <a:pt x="3267" y="6012"/>
                  </a:lnTo>
                  <a:lnTo>
                    <a:pt x="3549" y="5850"/>
                  </a:lnTo>
                  <a:lnTo>
                    <a:pt x="3841" y="5673"/>
                  </a:lnTo>
                  <a:lnTo>
                    <a:pt x="4146" y="5480"/>
                  </a:lnTo>
                  <a:lnTo>
                    <a:pt x="4463" y="5270"/>
                  </a:lnTo>
                  <a:lnTo>
                    <a:pt x="4793" y="5041"/>
                  </a:lnTo>
                  <a:lnTo>
                    <a:pt x="5132" y="4795"/>
                  </a:lnTo>
                  <a:lnTo>
                    <a:pt x="5485" y="4530"/>
                  </a:lnTo>
                  <a:lnTo>
                    <a:pt x="5849" y="4245"/>
                  </a:lnTo>
                  <a:lnTo>
                    <a:pt x="6225" y="3940"/>
                  </a:lnTo>
                  <a:lnTo>
                    <a:pt x="6612" y="3611"/>
                  </a:lnTo>
                  <a:lnTo>
                    <a:pt x="7011" y="3263"/>
                  </a:lnTo>
                  <a:lnTo>
                    <a:pt x="7422" y="2891"/>
                  </a:lnTo>
                  <a:lnTo>
                    <a:pt x="7845" y="2497"/>
                  </a:lnTo>
                  <a:lnTo>
                    <a:pt x="8278" y="2078"/>
                  </a:lnTo>
                  <a:lnTo>
                    <a:pt x="8500" y="1858"/>
                  </a:lnTo>
                  <a:lnTo>
                    <a:pt x="6872" y="229"/>
                  </a:lnTo>
                  <a:close/>
                  <a:moveTo>
                    <a:pt x="199" y="7261"/>
                  </a:moveTo>
                  <a:lnTo>
                    <a:pt x="199" y="7261"/>
                  </a:lnTo>
                  <a:lnTo>
                    <a:pt x="104" y="7259"/>
                  </a:lnTo>
                  <a:lnTo>
                    <a:pt x="85" y="7257"/>
                  </a:lnTo>
                  <a:lnTo>
                    <a:pt x="60" y="7251"/>
                  </a:lnTo>
                  <a:lnTo>
                    <a:pt x="20" y="7221"/>
                  </a:lnTo>
                  <a:lnTo>
                    <a:pt x="9" y="7200"/>
                  </a:lnTo>
                  <a:lnTo>
                    <a:pt x="0" y="7176"/>
                  </a:lnTo>
                  <a:lnTo>
                    <a:pt x="4" y="7128"/>
                  </a:lnTo>
                  <a:lnTo>
                    <a:pt x="17" y="7106"/>
                  </a:lnTo>
                  <a:lnTo>
                    <a:pt x="43" y="7070"/>
                  </a:lnTo>
                  <a:lnTo>
                    <a:pt x="285" y="6745"/>
                  </a:lnTo>
                  <a:lnTo>
                    <a:pt x="586" y="6363"/>
                  </a:lnTo>
                  <a:lnTo>
                    <a:pt x="821" y="6076"/>
                  </a:lnTo>
                  <a:lnTo>
                    <a:pt x="1075" y="5781"/>
                  </a:lnTo>
                  <a:lnTo>
                    <a:pt x="1343" y="5489"/>
                  </a:lnTo>
                  <a:lnTo>
                    <a:pt x="1479" y="5351"/>
                  </a:lnTo>
                  <a:lnTo>
                    <a:pt x="6804" y="26"/>
                  </a:lnTo>
                  <a:lnTo>
                    <a:pt x="6818" y="13"/>
                  </a:lnTo>
                  <a:lnTo>
                    <a:pt x="6853" y="0"/>
                  </a:lnTo>
                  <a:lnTo>
                    <a:pt x="6890" y="0"/>
                  </a:lnTo>
                  <a:lnTo>
                    <a:pt x="6925" y="13"/>
                  </a:lnTo>
                  <a:lnTo>
                    <a:pt x="6939" y="26"/>
                  </a:lnTo>
                  <a:lnTo>
                    <a:pt x="8704" y="1790"/>
                  </a:lnTo>
                  <a:lnTo>
                    <a:pt x="8717" y="1806"/>
                  </a:lnTo>
                  <a:lnTo>
                    <a:pt x="8730" y="1840"/>
                  </a:lnTo>
                  <a:lnTo>
                    <a:pt x="8730" y="1876"/>
                  </a:lnTo>
                  <a:lnTo>
                    <a:pt x="8717" y="1911"/>
                  </a:lnTo>
                  <a:lnTo>
                    <a:pt x="8704" y="1927"/>
                  </a:lnTo>
                  <a:lnTo>
                    <a:pt x="8467" y="2161"/>
                  </a:lnTo>
                  <a:lnTo>
                    <a:pt x="8003" y="2609"/>
                  </a:lnTo>
                  <a:lnTo>
                    <a:pt x="7554" y="3031"/>
                  </a:lnTo>
                  <a:lnTo>
                    <a:pt x="7116" y="3426"/>
                  </a:lnTo>
                  <a:lnTo>
                    <a:pt x="6692" y="3796"/>
                  </a:lnTo>
                  <a:lnTo>
                    <a:pt x="6280" y="4141"/>
                  </a:lnTo>
                  <a:lnTo>
                    <a:pt x="5881" y="4462"/>
                  </a:lnTo>
                  <a:lnTo>
                    <a:pt x="5495" y="4762"/>
                  </a:lnTo>
                  <a:lnTo>
                    <a:pt x="5122" y="5038"/>
                  </a:lnTo>
                  <a:lnTo>
                    <a:pt x="4762" y="5295"/>
                  </a:lnTo>
                  <a:lnTo>
                    <a:pt x="4416" y="5529"/>
                  </a:lnTo>
                  <a:lnTo>
                    <a:pt x="4083" y="5745"/>
                  </a:lnTo>
                  <a:lnTo>
                    <a:pt x="3762" y="5943"/>
                  </a:lnTo>
                  <a:lnTo>
                    <a:pt x="3455" y="6122"/>
                  </a:lnTo>
                  <a:lnTo>
                    <a:pt x="3162" y="6285"/>
                  </a:lnTo>
                  <a:lnTo>
                    <a:pt x="2881" y="6431"/>
                  </a:lnTo>
                  <a:lnTo>
                    <a:pt x="2613" y="6562"/>
                  </a:lnTo>
                  <a:lnTo>
                    <a:pt x="2360" y="6678"/>
                  </a:lnTo>
                  <a:lnTo>
                    <a:pt x="2003" y="6829"/>
                  </a:lnTo>
                  <a:lnTo>
                    <a:pt x="1575" y="6986"/>
                  </a:lnTo>
                  <a:lnTo>
                    <a:pt x="1202" y="7100"/>
                  </a:lnTo>
                  <a:lnTo>
                    <a:pt x="883" y="7178"/>
                  </a:lnTo>
                  <a:lnTo>
                    <a:pt x="618" y="7225"/>
                  </a:lnTo>
                  <a:lnTo>
                    <a:pt x="407" y="7251"/>
                  </a:lnTo>
                  <a:lnTo>
                    <a:pt x="253" y="7260"/>
                  </a:lnTo>
                  <a:lnTo>
                    <a:pt x="199" y="7261"/>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7" name="Freeform 33">
              <a:extLst>
                <a:ext uri="{FF2B5EF4-FFF2-40B4-BE49-F238E27FC236}">
                  <a16:creationId xmlns:a16="http://schemas.microsoft.com/office/drawing/2014/main" id="{97882EDB-B975-444D-A082-03DB42EB6DE7}"/>
                </a:ext>
              </a:extLst>
            </p:cNvPr>
            <p:cNvSpPr>
              <a:spLocks/>
            </p:cNvSpPr>
            <p:nvPr/>
          </p:nvSpPr>
          <p:spPr bwMode="auto">
            <a:xfrm>
              <a:off x="2088" y="2262"/>
              <a:ext cx="2434" cy="1674"/>
            </a:xfrm>
            <a:custGeom>
              <a:avLst/>
              <a:gdLst>
                <a:gd name="T0" fmla="*/ 97 w 7303"/>
                <a:gd name="T1" fmla="*/ 5022 h 5022"/>
                <a:gd name="T2" fmla="*/ 81 w 7303"/>
                <a:gd name="T3" fmla="*/ 5020 h 5022"/>
                <a:gd name="T4" fmla="*/ 52 w 7303"/>
                <a:gd name="T5" fmla="*/ 5012 h 5022"/>
                <a:gd name="T6" fmla="*/ 28 w 7303"/>
                <a:gd name="T7" fmla="*/ 4993 h 5022"/>
                <a:gd name="T8" fmla="*/ 10 w 7303"/>
                <a:gd name="T9" fmla="*/ 4969 h 5022"/>
                <a:gd name="T10" fmla="*/ 5 w 7303"/>
                <a:gd name="T11" fmla="*/ 4953 h 5022"/>
                <a:gd name="T12" fmla="*/ 0 w 7303"/>
                <a:gd name="T13" fmla="*/ 4934 h 5022"/>
                <a:gd name="T14" fmla="*/ 5 w 7303"/>
                <a:gd name="T15" fmla="*/ 4897 h 5022"/>
                <a:gd name="T16" fmla="*/ 22 w 7303"/>
                <a:gd name="T17" fmla="*/ 4865 h 5022"/>
                <a:gd name="T18" fmla="*/ 51 w 7303"/>
                <a:gd name="T19" fmla="*/ 4840 h 5022"/>
                <a:gd name="T20" fmla="*/ 70 w 7303"/>
                <a:gd name="T21" fmla="*/ 4833 h 5022"/>
                <a:gd name="T22" fmla="*/ 264 w 7303"/>
                <a:gd name="T23" fmla="*/ 4774 h 5022"/>
                <a:gd name="T24" fmla="*/ 660 w 7303"/>
                <a:gd name="T25" fmla="*/ 4635 h 5022"/>
                <a:gd name="T26" fmla="*/ 1061 w 7303"/>
                <a:gd name="T27" fmla="*/ 4472 h 5022"/>
                <a:gd name="T28" fmla="*/ 1470 w 7303"/>
                <a:gd name="T29" fmla="*/ 4286 h 5022"/>
                <a:gd name="T30" fmla="*/ 1888 w 7303"/>
                <a:gd name="T31" fmla="*/ 4077 h 5022"/>
                <a:gd name="T32" fmla="*/ 2311 w 7303"/>
                <a:gd name="T33" fmla="*/ 3845 h 5022"/>
                <a:gd name="T34" fmla="*/ 2740 w 7303"/>
                <a:gd name="T35" fmla="*/ 3591 h 5022"/>
                <a:gd name="T36" fmla="*/ 3176 w 7303"/>
                <a:gd name="T37" fmla="*/ 3311 h 5022"/>
                <a:gd name="T38" fmla="*/ 3620 w 7303"/>
                <a:gd name="T39" fmla="*/ 3010 h 5022"/>
                <a:gd name="T40" fmla="*/ 4069 w 7303"/>
                <a:gd name="T41" fmla="*/ 2686 h 5022"/>
                <a:gd name="T42" fmla="*/ 4525 w 7303"/>
                <a:gd name="T43" fmla="*/ 2339 h 5022"/>
                <a:gd name="T44" fmla="*/ 4987 w 7303"/>
                <a:gd name="T45" fmla="*/ 1969 h 5022"/>
                <a:gd name="T46" fmla="*/ 5455 w 7303"/>
                <a:gd name="T47" fmla="*/ 1578 h 5022"/>
                <a:gd name="T48" fmla="*/ 5929 w 7303"/>
                <a:gd name="T49" fmla="*/ 1163 h 5022"/>
                <a:gd name="T50" fmla="*/ 6408 w 7303"/>
                <a:gd name="T51" fmla="*/ 725 h 5022"/>
                <a:gd name="T52" fmla="*/ 6895 w 7303"/>
                <a:gd name="T53" fmla="*/ 264 h 5022"/>
                <a:gd name="T54" fmla="*/ 7140 w 7303"/>
                <a:gd name="T55" fmla="*/ 25 h 5022"/>
                <a:gd name="T56" fmla="*/ 7154 w 7303"/>
                <a:gd name="T57" fmla="*/ 12 h 5022"/>
                <a:gd name="T58" fmla="*/ 7190 w 7303"/>
                <a:gd name="T59" fmla="*/ 0 h 5022"/>
                <a:gd name="T60" fmla="*/ 7226 w 7303"/>
                <a:gd name="T61" fmla="*/ 0 h 5022"/>
                <a:gd name="T62" fmla="*/ 7261 w 7303"/>
                <a:gd name="T63" fmla="*/ 14 h 5022"/>
                <a:gd name="T64" fmla="*/ 7275 w 7303"/>
                <a:gd name="T65" fmla="*/ 27 h 5022"/>
                <a:gd name="T66" fmla="*/ 7288 w 7303"/>
                <a:gd name="T67" fmla="*/ 41 h 5022"/>
                <a:gd name="T68" fmla="*/ 7303 w 7303"/>
                <a:gd name="T69" fmla="*/ 76 h 5022"/>
                <a:gd name="T70" fmla="*/ 7301 w 7303"/>
                <a:gd name="T71" fmla="*/ 113 h 5022"/>
                <a:gd name="T72" fmla="*/ 7287 w 7303"/>
                <a:gd name="T73" fmla="*/ 148 h 5022"/>
                <a:gd name="T74" fmla="*/ 7274 w 7303"/>
                <a:gd name="T75" fmla="*/ 162 h 5022"/>
                <a:gd name="T76" fmla="*/ 7028 w 7303"/>
                <a:gd name="T77" fmla="*/ 404 h 5022"/>
                <a:gd name="T78" fmla="*/ 6537 w 7303"/>
                <a:gd name="T79" fmla="*/ 868 h 5022"/>
                <a:gd name="T80" fmla="*/ 6053 w 7303"/>
                <a:gd name="T81" fmla="*/ 1310 h 5022"/>
                <a:gd name="T82" fmla="*/ 5573 w 7303"/>
                <a:gd name="T83" fmla="*/ 1727 h 5022"/>
                <a:gd name="T84" fmla="*/ 5101 w 7303"/>
                <a:gd name="T85" fmla="*/ 2123 h 5022"/>
                <a:gd name="T86" fmla="*/ 4635 w 7303"/>
                <a:gd name="T87" fmla="*/ 2498 h 5022"/>
                <a:gd name="T88" fmla="*/ 4174 w 7303"/>
                <a:gd name="T89" fmla="*/ 2848 h 5022"/>
                <a:gd name="T90" fmla="*/ 3721 w 7303"/>
                <a:gd name="T91" fmla="*/ 3174 h 5022"/>
                <a:gd name="T92" fmla="*/ 3271 w 7303"/>
                <a:gd name="T93" fmla="*/ 3478 h 5022"/>
                <a:gd name="T94" fmla="*/ 2831 w 7303"/>
                <a:gd name="T95" fmla="*/ 3759 h 5022"/>
                <a:gd name="T96" fmla="*/ 2396 w 7303"/>
                <a:gd name="T97" fmla="*/ 4017 h 5022"/>
                <a:gd name="T98" fmla="*/ 1967 w 7303"/>
                <a:gd name="T99" fmla="*/ 4252 h 5022"/>
                <a:gd name="T100" fmla="*/ 1545 w 7303"/>
                <a:gd name="T101" fmla="*/ 4463 h 5022"/>
                <a:gd name="T102" fmla="*/ 1131 w 7303"/>
                <a:gd name="T103" fmla="*/ 4652 h 5022"/>
                <a:gd name="T104" fmla="*/ 722 w 7303"/>
                <a:gd name="T105" fmla="*/ 4816 h 5022"/>
                <a:gd name="T106" fmla="*/ 321 w 7303"/>
                <a:gd name="T107" fmla="*/ 4957 h 5022"/>
                <a:gd name="T108" fmla="*/ 124 w 7303"/>
                <a:gd name="T109" fmla="*/ 5018 h 5022"/>
                <a:gd name="T110" fmla="*/ 110 w 7303"/>
                <a:gd name="T111" fmla="*/ 5020 h 5022"/>
                <a:gd name="T112" fmla="*/ 97 w 7303"/>
                <a:gd name="T113" fmla="*/ 5022 h 5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03" h="5022">
                  <a:moveTo>
                    <a:pt x="97" y="5022"/>
                  </a:moveTo>
                  <a:lnTo>
                    <a:pt x="81" y="5020"/>
                  </a:lnTo>
                  <a:lnTo>
                    <a:pt x="52" y="5012"/>
                  </a:lnTo>
                  <a:lnTo>
                    <a:pt x="28" y="4993"/>
                  </a:lnTo>
                  <a:lnTo>
                    <a:pt x="10" y="4969"/>
                  </a:lnTo>
                  <a:lnTo>
                    <a:pt x="5" y="4953"/>
                  </a:lnTo>
                  <a:lnTo>
                    <a:pt x="0" y="4934"/>
                  </a:lnTo>
                  <a:lnTo>
                    <a:pt x="5" y="4897"/>
                  </a:lnTo>
                  <a:lnTo>
                    <a:pt x="22" y="4865"/>
                  </a:lnTo>
                  <a:lnTo>
                    <a:pt x="51" y="4840"/>
                  </a:lnTo>
                  <a:lnTo>
                    <a:pt x="70" y="4833"/>
                  </a:lnTo>
                  <a:lnTo>
                    <a:pt x="264" y="4774"/>
                  </a:lnTo>
                  <a:lnTo>
                    <a:pt x="660" y="4635"/>
                  </a:lnTo>
                  <a:lnTo>
                    <a:pt x="1061" y="4472"/>
                  </a:lnTo>
                  <a:lnTo>
                    <a:pt x="1470" y="4286"/>
                  </a:lnTo>
                  <a:lnTo>
                    <a:pt x="1888" y="4077"/>
                  </a:lnTo>
                  <a:lnTo>
                    <a:pt x="2311" y="3845"/>
                  </a:lnTo>
                  <a:lnTo>
                    <a:pt x="2740" y="3591"/>
                  </a:lnTo>
                  <a:lnTo>
                    <a:pt x="3176" y="3311"/>
                  </a:lnTo>
                  <a:lnTo>
                    <a:pt x="3620" y="3010"/>
                  </a:lnTo>
                  <a:lnTo>
                    <a:pt x="4069" y="2686"/>
                  </a:lnTo>
                  <a:lnTo>
                    <a:pt x="4525" y="2339"/>
                  </a:lnTo>
                  <a:lnTo>
                    <a:pt x="4987" y="1969"/>
                  </a:lnTo>
                  <a:lnTo>
                    <a:pt x="5455" y="1578"/>
                  </a:lnTo>
                  <a:lnTo>
                    <a:pt x="5929" y="1163"/>
                  </a:lnTo>
                  <a:lnTo>
                    <a:pt x="6408" y="725"/>
                  </a:lnTo>
                  <a:lnTo>
                    <a:pt x="6895" y="264"/>
                  </a:lnTo>
                  <a:lnTo>
                    <a:pt x="7140" y="25"/>
                  </a:lnTo>
                  <a:lnTo>
                    <a:pt x="7154" y="12"/>
                  </a:lnTo>
                  <a:lnTo>
                    <a:pt x="7190" y="0"/>
                  </a:lnTo>
                  <a:lnTo>
                    <a:pt x="7226" y="0"/>
                  </a:lnTo>
                  <a:lnTo>
                    <a:pt x="7261" y="14"/>
                  </a:lnTo>
                  <a:lnTo>
                    <a:pt x="7275" y="27"/>
                  </a:lnTo>
                  <a:lnTo>
                    <a:pt x="7288" y="41"/>
                  </a:lnTo>
                  <a:lnTo>
                    <a:pt x="7303" y="76"/>
                  </a:lnTo>
                  <a:lnTo>
                    <a:pt x="7301" y="113"/>
                  </a:lnTo>
                  <a:lnTo>
                    <a:pt x="7287" y="148"/>
                  </a:lnTo>
                  <a:lnTo>
                    <a:pt x="7274" y="162"/>
                  </a:lnTo>
                  <a:lnTo>
                    <a:pt x="7028" y="404"/>
                  </a:lnTo>
                  <a:lnTo>
                    <a:pt x="6537" y="868"/>
                  </a:lnTo>
                  <a:lnTo>
                    <a:pt x="6053" y="1310"/>
                  </a:lnTo>
                  <a:lnTo>
                    <a:pt x="5573" y="1727"/>
                  </a:lnTo>
                  <a:lnTo>
                    <a:pt x="5101" y="2123"/>
                  </a:lnTo>
                  <a:lnTo>
                    <a:pt x="4635" y="2498"/>
                  </a:lnTo>
                  <a:lnTo>
                    <a:pt x="4174" y="2848"/>
                  </a:lnTo>
                  <a:lnTo>
                    <a:pt x="3721" y="3174"/>
                  </a:lnTo>
                  <a:lnTo>
                    <a:pt x="3271" y="3478"/>
                  </a:lnTo>
                  <a:lnTo>
                    <a:pt x="2831" y="3759"/>
                  </a:lnTo>
                  <a:lnTo>
                    <a:pt x="2396" y="4017"/>
                  </a:lnTo>
                  <a:lnTo>
                    <a:pt x="1967" y="4252"/>
                  </a:lnTo>
                  <a:lnTo>
                    <a:pt x="1545" y="4463"/>
                  </a:lnTo>
                  <a:lnTo>
                    <a:pt x="1131" y="4652"/>
                  </a:lnTo>
                  <a:lnTo>
                    <a:pt x="722" y="4816"/>
                  </a:lnTo>
                  <a:lnTo>
                    <a:pt x="321" y="4957"/>
                  </a:lnTo>
                  <a:lnTo>
                    <a:pt x="124" y="5018"/>
                  </a:lnTo>
                  <a:lnTo>
                    <a:pt x="110" y="5020"/>
                  </a:lnTo>
                  <a:lnTo>
                    <a:pt x="97" y="5022"/>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8" name="Freeform 34">
              <a:extLst>
                <a:ext uri="{FF2B5EF4-FFF2-40B4-BE49-F238E27FC236}">
                  <a16:creationId xmlns:a16="http://schemas.microsoft.com/office/drawing/2014/main" id="{550CA582-A0A0-4BD2-A48B-723F34B6DC56}"/>
                </a:ext>
              </a:extLst>
            </p:cNvPr>
            <p:cNvSpPr>
              <a:spLocks/>
            </p:cNvSpPr>
            <p:nvPr/>
          </p:nvSpPr>
          <p:spPr bwMode="auto">
            <a:xfrm>
              <a:off x="4685" y="2171"/>
              <a:ext cx="109" cy="109"/>
            </a:xfrm>
            <a:custGeom>
              <a:avLst/>
              <a:gdLst>
                <a:gd name="T0" fmla="*/ 95 w 325"/>
                <a:gd name="T1" fmla="*/ 327 h 327"/>
                <a:gd name="T2" fmla="*/ 76 w 325"/>
                <a:gd name="T3" fmla="*/ 325 h 327"/>
                <a:gd name="T4" fmla="*/ 42 w 325"/>
                <a:gd name="T5" fmla="*/ 311 h 327"/>
                <a:gd name="T6" fmla="*/ 27 w 325"/>
                <a:gd name="T7" fmla="*/ 298 h 327"/>
                <a:gd name="T8" fmla="*/ 14 w 325"/>
                <a:gd name="T9" fmla="*/ 283 h 327"/>
                <a:gd name="T10" fmla="*/ 0 w 325"/>
                <a:gd name="T11" fmla="*/ 249 h 327"/>
                <a:gd name="T12" fmla="*/ 0 w 325"/>
                <a:gd name="T13" fmla="*/ 211 h 327"/>
                <a:gd name="T14" fmla="*/ 14 w 325"/>
                <a:gd name="T15" fmla="*/ 177 h 327"/>
                <a:gd name="T16" fmla="*/ 27 w 325"/>
                <a:gd name="T17" fmla="*/ 163 h 327"/>
                <a:gd name="T18" fmla="*/ 163 w 325"/>
                <a:gd name="T19" fmla="*/ 27 h 327"/>
                <a:gd name="T20" fmla="*/ 177 w 325"/>
                <a:gd name="T21" fmla="*/ 14 h 327"/>
                <a:gd name="T22" fmla="*/ 212 w 325"/>
                <a:gd name="T23" fmla="*/ 0 h 327"/>
                <a:gd name="T24" fmla="*/ 249 w 325"/>
                <a:gd name="T25" fmla="*/ 0 h 327"/>
                <a:gd name="T26" fmla="*/ 284 w 325"/>
                <a:gd name="T27" fmla="*/ 14 h 327"/>
                <a:gd name="T28" fmla="*/ 298 w 325"/>
                <a:gd name="T29" fmla="*/ 27 h 327"/>
                <a:gd name="T30" fmla="*/ 311 w 325"/>
                <a:gd name="T31" fmla="*/ 42 h 327"/>
                <a:gd name="T32" fmla="*/ 325 w 325"/>
                <a:gd name="T33" fmla="*/ 76 h 327"/>
                <a:gd name="T34" fmla="*/ 325 w 325"/>
                <a:gd name="T35" fmla="*/ 114 h 327"/>
                <a:gd name="T36" fmla="*/ 311 w 325"/>
                <a:gd name="T37" fmla="*/ 148 h 327"/>
                <a:gd name="T38" fmla="*/ 298 w 325"/>
                <a:gd name="T39" fmla="*/ 163 h 327"/>
                <a:gd name="T40" fmla="*/ 163 w 325"/>
                <a:gd name="T41" fmla="*/ 298 h 327"/>
                <a:gd name="T42" fmla="*/ 148 w 325"/>
                <a:gd name="T43" fmla="*/ 311 h 327"/>
                <a:gd name="T44" fmla="*/ 114 w 325"/>
                <a:gd name="T45" fmla="*/ 325 h 327"/>
                <a:gd name="T46" fmla="*/ 95 w 325"/>
                <a:gd name="T47"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5" h="327">
                  <a:moveTo>
                    <a:pt x="95" y="327"/>
                  </a:moveTo>
                  <a:lnTo>
                    <a:pt x="76" y="325"/>
                  </a:lnTo>
                  <a:lnTo>
                    <a:pt x="42" y="311"/>
                  </a:lnTo>
                  <a:lnTo>
                    <a:pt x="27" y="298"/>
                  </a:lnTo>
                  <a:lnTo>
                    <a:pt x="14" y="283"/>
                  </a:lnTo>
                  <a:lnTo>
                    <a:pt x="0" y="249"/>
                  </a:lnTo>
                  <a:lnTo>
                    <a:pt x="0" y="211"/>
                  </a:lnTo>
                  <a:lnTo>
                    <a:pt x="14" y="177"/>
                  </a:lnTo>
                  <a:lnTo>
                    <a:pt x="27" y="163"/>
                  </a:lnTo>
                  <a:lnTo>
                    <a:pt x="163" y="27"/>
                  </a:lnTo>
                  <a:lnTo>
                    <a:pt x="177" y="14"/>
                  </a:lnTo>
                  <a:lnTo>
                    <a:pt x="212" y="0"/>
                  </a:lnTo>
                  <a:lnTo>
                    <a:pt x="249" y="0"/>
                  </a:lnTo>
                  <a:lnTo>
                    <a:pt x="284" y="14"/>
                  </a:lnTo>
                  <a:lnTo>
                    <a:pt x="298" y="27"/>
                  </a:lnTo>
                  <a:lnTo>
                    <a:pt x="311" y="42"/>
                  </a:lnTo>
                  <a:lnTo>
                    <a:pt x="325" y="76"/>
                  </a:lnTo>
                  <a:lnTo>
                    <a:pt x="325" y="114"/>
                  </a:lnTo>
                  <a:lnTo>
                    <a:pt x="311" y="148"/>
                  </a:lnTo>
                  <a:lnTo>
                    <a:pt x="298" y="163"/>
                  </a:lnTo>
                  <a:lnTo>
                    <a:pt x="163" y="298"/>
                  </a:lnTo>
                  <a:lnTo>
                    <a:pt x="148" y="311"/>
                  </a:lnTo>
                  <a:lnTo>
                    <a:pt x="114" y="325"/>
                  </a:lnTo>
                  <a:lnTo>
                    <a:pt x="95" y="327"/>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9" name="Freeform 35">
              <a:extLst>
                <a:ext uri="{FF2B5EF4-FFF2-40B4-BE49-F238E27FC236}">
                  <a16:creationId xmlns:a16="http://schemas.microsoft.com/office/drawing/2014/main" id="{02012CEA-986F-46E5-BB00-7AA17C19B0BA}"/>
                </a:ext>
              </a:extLst>
            </p:cNvPr>
            <p:cNvSpPr>
              <a:spLocks/>
            </p:cNvSpPr>
            <p:nvPr/>
          </p:nvSpPr>
          <p:spPr bwMode="auto">
            <a:xfrm>
              <a:off x="4459" y="1900"/>
              <a:ext cx="335" cy="335"/>
            </a:xfrm>
            <a:custGeom>
              <a:avLst/>
              <a:gdLst>
                <a:gd name="T0" fmla="*/ 908 w 1003"/>
                <a:gd name="T1" fmla="*/ 1005 h 1005"/>
                <a:gd name="T2" fmla="*/ 890 w 1003"/>
                <a:gd name="T3" fmla="*/ 1005 h 1005"/>
                <a:gd name="T4" fmla="*/ 855 w 1003"/>
                <a:gd name="T5" fmla="*/ 991 h 1005"/>
                <a:gd name="T6" fmla="*/ 841 w 1003"/>
                <a:gd name="T7" fmla="*/ 978 h 1005"/>
                <a:gd name="T8" fmla="*/ 26 w 1003"/>
                <a:gd name="T9" fmla="*/ 163 h 1005"/>
                <a:gd name="T10" fmla="*/ 14 w 1003"/>
                <a:gd name="T11" fmla="*/ 148 h 1005"/>
                <a:gd name="T12" fmla="*/ 0 w 1003"/>
                <a:gd name="T13" fmla="*/ 114 h 1005"/>
                <a:gd name="T14" fmla="*/ 0 w 1003"/>
                <a:gd name="T15" fmla="*/ 76 h 1005"/>
                <a:gd name="T16" fmla="*/ 14 w 1003"/>
                <a:gd name="T17" fmla="*/ 42 h 1005"/>
                <a:gd name="T18" fmla="*/ 26 w 1003"/>
                <a:gd name="T19" fmla="*/ 27 h 1005"/>
                <a:gd name="T20" fmla="*/ 42 w 1003"/>
                <a:gd name="T21" fmla="*/ 14 h 1005"/>
                <a:gd name="T22" fmla="*/ 76 w 1003"/>
                <a:gd name="T23" fmla="*/ 0 h 1005"/>
                <a:gd name="T24" fmla="*/ 112 w 1003"/>
                <a:gd name="T25" fmla="*/ 0 h 1005"/>
                <a:gd name="T26" fmla="*/ 147 w 1003"/>
                <a:gd name="T27" fmla="*/ 14 h 1005"/>
                <a:gd name="T28" fmla="*/ 163 w 1003"/>
                <a:gd name="T29" fmla="*/ 27 h 1005"/>
                <a:gd name="T30" fmla="*/ 976 w 1003"/>
                <a:gd name="T31" fmla="*/ 842 h 1005"/>
                <a:gd name="T32" fmla="*/ 989 w 1003"/>
                <a:gd name="T33" fmla="*/ 857 h 1005"/>
                <a:gd name="T34" fmla="*/ 1003 w 1003"/>
                <a:gd name="T35" fmla="*/ 891 h 1005"/>
                <a:gd name="T36" fmla="*/ 1003 w 1003"/>
                <a:gd name="T37" fmla="*/ 929 h 1005"/>
                <a:gd name="T38" fmla="*/ 989 w 1003"/>
                <a:gd name="T39" fmla="*/ 963 h 1005"/>
                <a:gd name="T40" fmla="*/ 976 w 1003"/>
                <a:gd name="T41" fmla="*/ 978 h 1005"/>
                <a:gd name="T42" fmla="*/ 962 w 1003"/>
                <a:gd name="T43" fmla="*/ 991 h 1005"/>
                <a:gd name="T44" fmla="*/ 927 w 1003"/>
                <a:gd name="T45" fmla="*/ 1005 h 1005"/>
                <a:gd name="T46" fmla="*/ 908 w 1003"/>
                <a:gd name="T47" fmla="*/ 1005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3" h="1005">
                  <a:moveTo>
                    <a:pt x="908" y="1005"/>
                  </a:moveTo>
                  <a:lnTo>
                    <a:pt x="890" y="1005"/>
                  </a:lnTo>
                  <a:lnTo>
                    <a:pt x="855" y="991"/>
                  </a:lnTo>
                  <a:lnTo>
                    <a:pt x="841" y="978"/>
                  </a:lnTo>
                  <a:lnTo>
                    <a:pt x="26" y="163"/>
                  </a:lnTo>
                  <a:lnTo>
                    <a:pt x="14" y="148"/>
                  </a:lnTo>
                  <a:lnTo>
                    <a:pt x="0" y="114"/>
                  </a:lnTo>
                  <a:lnTo>
                    <a:pt x="0" y="76"/>
                  </a:lnTo>
                  <a:lnTo>
                    <a:pt x="14" y="42"/>
                  </a:lnTo>
                  <a:lnTo>
                    <a:pt x="26" y="27"/>
                  </a:lnTo>
                  <a:lnTo>
                    <a:pt x="42" y="14"/>
                  </a:lnTo>
                  <a:lnTo>
                    <a:pt x="76" y="0"/>
                  </a:lnTo>
                  <a:lnTo>
                    <a:pt x="112" y="0"/>
                  </a:lnTo>
                  <a:lnTo>
                    <a:pt x="147" y="14"/>
                  </a:lnTo>
                  <a:lnTo>
                    <a:pt x="163" y="27"/>
                  </a:lnTo>
                  <a:lnTo>
                    <a:pt x="976" y="842"/>
                  </a:lnTo>
                  <a:lnTo>
                    <a:pt x="989" y="857"/>
                  </a:lnTo>
                  <a:lnTo>
                    <a:pt x="1003" y="891"/>
                  </a:lnTo>
                  <a:lnTo>
                    <a:pt x="1003" y="929"/>
                  </a:lnTo>
                  <a:lnTo>
                    <a:pt x="989" y="963"/>
                  </a:lnTo>
                  <a:lnTo>
                    <a:pt x="976" y="978"/>
                  </a:lnTo>
                  <a:lnTo>
                    <a:pt x="962" y="991"/>
                  </a:lnTo>
                  <a:lnTo>
                    <a:pt x="927" y="1005"/>
                  </a:lnTo>
                  <a:lnTo>
                    <a:pt x="908" y="1005"/>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0" name="Freeform 36">
              <a:extLst>
                <a:ext uri="{FF2B5EF4-FFF2-40B4-BE49-F238E27FC236}">
                  <a16:creationId xmlns:a16="http://schemas.microsoft.com/office/drawing/2014/main" id="{C95A22D3-B854-41C1-BA0C-A5806A03F847}"/>
                </a:ext>
              </a:extLst>
            </p:cNvPr>
            <p:cNvSpPr>
              <a:spLocks/>
            </p:cNvSpPr>
            <p:nvPr/>
          </p:nvSpPr>
          <p:spPr bwMode="auto">
            <a:xfrm>
              <a:off x="4233" y="304"/>
              <a:ext cx="1252" cy="1252"/>
            </a:xfrm>
            <a:custGeom>
              <a:avLst/>
              <a:gdLst>
                <a:gd name="T0" fmla="*/ 95 w 3758"/>
                <a:gd name="T1" fmla="*/ 3758 h 3758"/>
                <a:gd name="T2" fmla="*/ 77 w 3758"/>
                <a:gd name="T3" fmla="*/ 3757 h 3758"/>
                <a:gd name="T4" fmla="*/ 42 w 3758"/>
                <a:gd name="T5" fmla="*/ 3743 h 3758"/>
                <a:gd name="T6" fmla="*/ 28 w 3758"/>
                <a:gd name="T7" fmla="*/ 3730 h 3758"/>
                <a:gd name="T8" fmla="*/ 15 w 3758"/>
                <a:gd name="T9" fmla="*/ 3715 h 3758"/>
                <a:gd name="T10" fmla="*/ 0 w 3758"/>
                <a:gd name="T11" fmla="*/ 3681 h 3758"/>
                <a:gd name="T12" fmla="*/ 0 w 3758"/>
                <a:gd name="T13" fmla="*/ 3643 h 3758"/>
                <a:gd name="T14" fmla="*/ 15 w 3758"/>
                <a:gd name="T15" fmla="*/ 3609 h 3758"/>
                <a:gd name="T16" fmla="*/ 28 w 3758"/>
                <a:gd name="T17" fmla="*/ 3594 h 3758"/>
                <a:gd name="T18" fmla="*/ 3595 w 3758"/>
                <a:gd name="T19" fmla="*/ 26 h 3758"/>
                <a:gd name="T20" fmla="*/ 3610 w 3758"/>
                <a:gd name="T21" fmla="*/ 13 h 3758"/>
                <a:gd name="T22" fmla="*/ 3644 w 3758"/>
                <a:gd name="T23" fmla="*/ 0 h 3758"/>
                <a:gd name="T24" fmla="*/ 3682 w 3758"/>
                <a:gd name="T25" fmla="*/ 0 h 3758"/>
                <a:gd name="T26" fmla="*/ 3716 w 3758"/>
                <a:gd name="T27" fmla="*/ 13 h 3758"/>
                <a:gd name="T28" fmla="*/ 3731 w 3758"/>
                <a:gd name="T29" fmla="*/ 26 h 3758"/>
                <a:gd name="T30" fmla="*/ 3744 w 3758"/>
                <a:gd name="T31" fmla="*/ 42 h 3758"/>
                <a:gd name="T32" fmla="*/ 3758 w 3758"/>
                <a:gd name="T33" fmla="*/ 77 h 3758"/>
                <a:gd name="T34" fmla="*/ 3758 w 3758"/>
                <a:gd name="T35" fmla="*/ 113 h 3758"/>
                <a:gd name="T36" fmla="*/ 3744 w 3758"/>
                <a:gd name="T37" fmla="*/ 147 h 3758"/>
                <a:gd name="T38" fmla="*/ 3731 w 3758"/>
                <a:gd name="T39" fmla="*/ 163 h 3758"/>
                <a:gd name="T40" fmla="*/ 163 w 3758"/>
                <a:gd name="T41" fmla="*/ 3730 h 3758"/>
                <a:gd name="T42" fmla="*/ 149 w 3758"/>
                <a:gd name="T43" fmla="*/ 3743 h 3758"/>
                <a:gd name="T44" fmla="*/ 114 w 3758"/>
                <a:gd name="T45" fmla="*/ 3757 h 3758"/>
                <a:gd name="T46" fmla="*/ 95 w 3758"/>
                <a:gd name="T47" fmla="*/ 3758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8" h="3758">
                  <a:moveTo>
                    <a:pt x="95" y="3758"/>
                  </a:moveTo>
                  <a:lnTo>
                    <a:pt x="77" y="3757"/>
                  </a:lnTo>
                  <a:lnTo>
                    <a:pt x="42" y="3743"/>
                  </a:lnTo>
                  <a:lnTo>
                    <a:pt x="28" y="3730"/>
                  </a:lnTo>
                  <a:lnTo>
                    <a:pt x="15" y="3715"/>
                  </a:lnTo>
                  <a:lnTo>
                    <a:pt x="0" y="3681"/>
                  </a:lnTo>
                  <a:lnTo>
                    <a:pt x="0" y="3643"/>
                  </a:lnTo>
                  <a:lnTo>
                    <a:pt x="15" y="3609"/>
                  </a:lnTo>
                  <a:lnTo>
                    <a:pt x="28" y="3594"/>
                  </a:lnTo>
                  <a:lnTo>
                    <a:pt x="3595" y="26"/>
                  </a:lnTo>
                  <a:lnTo>
                    <a:pt x="3610" y="13"/>
                  </a:lnTo>
                  <a:lnTo>
                    <a:pt x="3644" y="0"/>
                  </a:lnTo>
                  <a:lnTo>
                    <a:pt x="3682" y="0"/>
                  </a:lnTo>
                  <a:lnTo>
                    <a:pt x="3716" y="13"/>
                  </a:lnTo>
                  <a:lnTo>
                    <a:pt x="3731" y="26"/>
                  </a:lnTo>
                  <a:lnTo>
                    <a:pt x="3744" y="42"/>
                  </a:lnTo>
                  <a:lnTo>
                    <a:pt x="3758" y="77"/>
                  </a:lnTo>
                  <a:lnTo>
                    <a:pt x="3758" y="113"/>
                  </a:lnTo>
                  <a:lnTo>
                    <a:pt x="3744" y="147"/>
                  </a:lnTo>
                  <a:lnTo>
                    <a:pt x="3731" y="163"/>
                  </a:lnTo>
                  <a:lnTo>
                    <a:pt x="163" y="3730"/>
                  </a:lnTo>
                  <a:lnTo>
                    <a:pt x="149" y="3743"/>
                  </a:lnTo>
                  <a:lnTo>
                    <a:pt x="114" y="3757"/>
                  </a:lnTo>
                  <a:lnTo>
                    <a:pt x="95" y="3758"/>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1" name="Freeform 37">
              <a:extLst>
                <a:ext uri="{FF2B5EF4-FFF2-40B4-BE49-F238E27FC236}">
                  <a16:creationId xmlns:a16="http://schemas.microsoft.com/office/drawing/2014/main" id="{538CC3C8-85DC-42AF-B639-671CE799CE2D}"/>
                </a:ext>
              </a:extLst>
            </p:cNvPr>
            <p:cNvSpPr>
              <a:spLocks/>
            </p:cNvSpPr>
            <p:nvPr/>
          </p:nvSpPr>
          <p:spPr bwMode="auto">
            <a:xfrm>
              <a:off x="4504" y="642"/>
              <a:ext cx="1127" cy="1186"/>
            </a:xfrm>
            <a:custGeom>
              <a:avLst/>
              <a:gdLst>
                <a:gd name="T0" fmla="*/ 96 w 3380"/>
                <a:gd name="T1" fmla="*/ 3557 h 3557"/>
                <a:gd name="T2" fmla="*/ 73 w 3380"/>
                <a:gd name="T3" fmla="*/ 3555 h 3557"/>
                <a:gd name="T4" fmla="*/ 31 w 3380"/>
                <a:gd name="T5" fmla="*/ 3534 h 3557"/>
                <a:gd name="T6" fmla="*/ 16 w 3380"/>
                <a:gd name="T7" fmla="*/ 3514 h 3557"/>
                <a:gd name="T8" fmla="*/ 6 w 3380"/>
                <a:gd name="T9" fmla="*/ 3496 h 3557"/>
                <a:gd name="T10" fmla="*/ 0 w 3380"/>
                <a:gd name="T11" fmla="*/ 3460 h 3557"/>
                <a:gd name="T12" fmla="*/ 7 w 3380"/>
                <a:gd name="T13" fmla="*/ 3424 h 3557"/>
                <a:gd name="T14" fmla="*/ 27 w 3380"/>
                <a:gd name="T15" fmla="*/ 3393 h 3557"/>
                <a:gd name="T16" fmla="*/ 43 w 3380"/>
                <a:gd name="T17" fmla="*/ 3381 h 3557"/>
                <a:gd name="T18" fmla="*/ 70 w 3380"/>
                <a:gd name="T19" fmla="*/ 3362 h 3557"/>
                <a:gd name="T20" fmla="*/ 350 w 3380"/>
                <a:gd name="T21" fmla="*/ 3159 h 3557"/>
                <a:gd name="T22" fmla="*/ 720 w 3380"/>
                <a:gd name="T23" fmla="*/ 2866 h 3557"/>
                <a:gd name="T24" fmla="*/ 1025 w 3380"/>
                <a:gd name="T25" fmla="*/ 2607 h 3557"/>
                <a:gd name="T26" fmla="*/ 1376 w 3380"/>
                <a:gd name="T27" fmla="*/ 2293 h 3557"/>
                <a:gd name="T28" fmla="*/ 1768 w 3380"/>
                <a:gd name="T29" fmla="*/ 1923 h 3557"/>
                <a:gd name="T30" fmla="*/ 1979 w 3380"/>
                <a:gd name="T31" fmla="*/ 1714 h 3557"/>
                <a:gd name="T32" fmla="*/ 2180 w 3380"/>
                <a:gd name="T33" fmla="*/ 1509 h 3557"/>
                <a:gd name="T34" fmla="*/ 2506 w 3380"/>
                <a:gd name="T35" fmla="*/ 1148 h 3557"/>
                <a:gd name="T36" fmla="*/ 2754 w 3380"/>
                <a:gd name="T37" fmla="*/ 841 h 3557"/>
                <a:gd name="T38" fmla="*/ 2935 w 3380"/>
                <a:gd name="T39" fmla="*/ 588 h 3557"/>
                <a:gd name="T40" fmla="*/ 3058 w 3380"/>
                <a:gd name="T41" fmla="*/ 386 h 3557"/>
                <a:gd name="T42" fmla="*/ 3134 w 3380"/>
                <a:gd name="T43" fmla="*/ 237 h 3557"/>
                <a:gd name="T44" fmla="*/ 3186 w 3380"/>
                <a:gd name="T45" fmla="*/ 98 h 3557"/>
                <a:gd name="T46" fmla="*/ 3190 w 3380"/>
                <a:gd name="T47" fmla="*/ 81 h 3557"/>
                <a:gd name="T48" fmla="*/ 3194 w 3380"/>
                <a:gd name="T49" fmla="*/ 62 h 3557"/>
                <a:gd name="T50" fmla="*/ 3215 w 3380"/>
                <a:gd name="T51" fmla="*/ 31 h 3557"/>
                <a:gd name="T52" fmla="*/ 3243 w 3380"/>
                <a:gd name="T53" fmla="*/ 9 h 3557"/>
                <a:gd name="T54" fmla="*/ 3279 w 3380"/>
                <a:gd name="T55" fmla="*/ 0 h 3557"/>
                <a:gd name="T56" fmla="*/ 3300 w 3380"/>
                <a:gd name="T57" fmla="*/ 2 h 3557"/>
                <a:gd name="T58" fmla="*/ 3318 w 3380"/>
                <a:gd name="T59" fmla="*/ 6 h 3557"/>
                <a:gd name="T60" fmla="*/ 3350 w 3380"/>
                <a:gd name="T61" fmla="*/ 25 h 3557"/>
                <a:gd name="T62" fmla="*/ 3372 w 3380"/>
                <a:gd name="T63" fmla="*/ 54 h 3557"/>
                <a:gd name="T64" fmla="*/ 3380 w 3380"/>
                <a:gd name="T65" fmla="*/ 90 h 3557"/>
                <a:gd name="T66" fmla="*/ 3379 w 3380"/>
                <a:gd name="T67" fmla="*/ 110 h 3557"/>
                <a:gd name="T68" fmla="*/ 3376 w 3380"/>
                <a:gd name="T69" fmla="*/ 134 h 3557"/>
                <a:gd name="T70" fmla="*/ 3321 w 3380"/>
                <a:gd name="T71" fmla="*/ 285 h 3557"/>
                <a:gd name="T72" fmla="*/ 3243 w 3380"/>
                <a:gd name="T73" fmla="*/ 447 h 3557"/>
                <a:gd name="T74" fmla="*/ 3117 w 3380"/>
                <a:gd name="T75" fmla="*/ 661 h 3557"/>
                <a:gd name="T76" fmla="*/ 2930 w 3380"/>
                <a:gd name="T77" fmla="*/ 929 h 3557"/>
                <a:gd name="T78" fmla="*/ 2669 w 3380"/>
                <a:gd name="T79" fmla="*/ 1253 h 3557"/>
                <a:gd name="T80" fmla="*/ 2417 w 3380"/>
                <a:gd name="T81" fmla="*/ 1535 h 3557"/>
                <a:gd name="T82" fmla="*/ 2223 w 3380"/>
                <a:gd name="T83" fmla="*/ 1741 h 3557"/>
                <a:gd name="T84" fmla="*/ 2115 w 3380"/>
                <a:gd name="T85" fmla="*/ 1849 h 3557"/>
                <a:gd name="T86" fmla="*/ 1902 w 3380"/>
                <a:gd name="T87" fmla="*/ 2061 h 3557"/>
                <a:gd name="T88" fmla="*/ 1506 w 3380"/>
                <a:gd name="T89" fmla="*/ 2435 h 3557"/>
                <a:gd name="T90" fmla="*/ 1152 w 3380"/>
                <a:gd name="T91" fmla="*/ 2752 h 3557"/>
                <a:gd name="T92" fmla="*/ 843 w 3380"/>
                <a:gd name="T93" fmla="*/ 3013 h 3557"/>
                <a:gd name="T94" fmla="*/ 471 w 3380"/>
                <a:gd name="T95" fmla="*/ 3309 h 3557"/>
                <a:gd name="T96" fmla="*/ 184 w 3380"/>
                <a:gd name="T97" fmla="*/ 3518 h 3557"/>
                <a:gd name="T98" fmla="*/ 148 w 3380"/>
                <a:gd name="T99" fmla="*/ 3541 h 3557"/>
                <a:gd name="T100" fmla="*/ 137 w 3380"/>
                <a:gd name="T101" fmla="*/ 3548 h 3557"/>
                <a:gd name="T102" fmla="*/ 109 w 3380"/>
                <a:gd name="T103" fmla="*/ 3557 h 3557"/>
                <a:gd name="T104" fmla="*/ 96 w 3380"/>
                <a:gd name="T105" fmla="*/ 3557 h 3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80" h="3557">
                  <a:moveTo>
                    <a:pt x="96" y="3557"/>
                  </a:moveTo>
                  <a:lnTo>
                    <a:pt x="73" y="3555"/>
                  </a:lnTo>
                  <a:lnTo>
                    <a:pt x="31" y="3534"/>
                  </a:lnTo>
                  <a:lnTo>
                    <a:pt x="16" y="3514"/>
                  </a:lnTo>
                  <a:lnTo>
                    <a:pt x="6" y="3496"/>
                  </a:lnTo>
                  <a:lnTo>
                    <a:pt x="0" y="3460"/>
                  </a:lnTo>
                  <a:lnTo>
                    <a:pt x="7" y="3424"/>
                  </a:lnTo>
                  <a:lnTo>
                    <a:pt x="27" y="3393"/>
                  </a:lnTo>
                  <a:lnTo>
                    <a:pt x="43" y="3381"/>
                  </a:lnTo>
                  <a:lnTo>
                    <a:pt x="70" y="3362"/>
                  </a:lnTo>
                  <a:lnTo>
                    <a:pt x="350" y="3159"/>
                  </a:lnTo>
                  <a:lnTo>
                    <a:pt x="720" y="2866"/>
                  </a:lnTo>
                  <a:lnTo>
                    <a:pt x="1025" y="2607"/>
                  </a:lnTo>
                  <a:lnTo>
                    <a:pt x="1376" y="2293"/>
                  </a:lnTo>
                  <a:lnTo>
                    <a:pt x="1768" y="1923"/>
                  </a:lnTo>
                  <a:lnTo>
                    <a:pt x="1979" y="1714"/>
                  </a:lnTo>
                  <a:lnTo>
                    <a:pt x="2180" y="1509"/>
                  </a:lnTo>
                  <a:lnTo>
                    <a:pt x="2506" y="1148"/>
                  </a:lnTo>
                  <a:lnTo>
                    <a:pt x="2754" y="841"/>
                  </a:lnTo>
                  <a:lnTo>
                    <a:pt x="2935" y="588"/>
                  </a:lnTo>
                  <a:lnTo>
                    <a:pt x="3058" y="386"/>
                  </a:lnTo>
                  <a:lnTo>
                    <a:pt x="3134" y="237"/>
                  </a:lnTo>
                  <a:lnTo>
                    <a:pt x="3186" y="98"/>
                  </a:lnTo>
                  <a:lnTo>
                    <a:pt x="3190" y="81"/>
                  </a:lnTo>
                  <a:lnTo>
                    <a:pt x="3194" y="62"/>
                  </a:lnTo>
                  <a:lnTo>
                    <a:pt x="3215" y="31"/>
                  </a:lnTo>
                  <a:lnTo>
                    <a:pt x="3243" y="9"/>
                  </a:lnTo>
                  <a:lnTo>
                    <a:pt x="3279" y="0"/>
                  </a:lnTo>
                  <a:lnTo>
                    <a:pt x="3300" y="2"/>
                  </a:lnTo>
                  <a:lnTo>
                    <a:pt x="3318" y="6"/>
                  </a:lnTo>
                  <a:lnTo>
                    <a:pt x="3350" y="25"/>
                  </a:lnTo>
                  <a:lnTo>
                    <a:pt x="3372" y="54"/>
                  </a:lnTo>
                  <a:lnTo>
                    <a:pt x="3380" y="90"/>
                  </a:lnTo>
                  <a:lnTo>
                    <a:pt x="3379" y="110"/>
                  </a:lnTo>
                  <a:lnTo>
                    <a:pt x="3376" y="134"/>
                  </a:lnTo>
                  <a:lnTo>
                    <a:pt x="3321" y="285"/>
                  </a:lnTo>
                  <a:lnTo>
                    <a:pt x="3243" y="447"/>
                  </a:lnTo>
                  <a:lnTo>
                    <a:pt x="3117" y="661"/>
                  </a:lnTo>
                  <a:lnTo>
                    <a:pt x="2930" y="929"/>
                  </a:lnTo>
                  <a:lnTo>
                    <a:pt x="2669" y="1253"/>
                  </a:lnTo>
                  <a:lnTo>
                    <a:pt x="2417" y="1535"/>
                  </a:lnTo>
                  <a:lnTo>
                    <a:pt x="2223" y="1741"/>
                  </a:lnTo>
                  <a:lnTo>
                    <a:pt x="2115" y="1849"/>
                  </a:lnTo>
                  <a:lnTo>
                    <a:pt x="1902" y="2061"/>
                  </a:lnTo>
                  <a:lnTo>
                    <a:pt x="1506" y="2435"/>
                  </a:lnTo>
                  <a:lnTo>
                    <a:pt x="1152" y="2752"/>
                  </a:lnTo>
                  <a:lnTo>
                    <a:pt x="843" y="3013"/>
                  </a:lnTo>
                  <a:lnTo>
                    <a:pt x="471" y="3309"/>
                  </a:lnTo>
                  <a:lnTo>
                    <a:pt x="184" y="3518"/>
                  </a:lnTo>
                  <a:lnTo>
                    <a:pt x="148" y="3541"/>
                  </a:lnTo>
                  <a:lnTo>
                    <a:pt x="137" y="3548"/>
                  </a:lnTo>
                  <a:lnTo>
                    <a:pt x="109" y="3557"/>
                  </a:lnTo>
                  <a:lnTo>
                    <a:pt x="96" y="3557"/>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2" name="Freeform 38">
              <a:extLst>
                <a:ext uri="{FF2B5EF4-FFF2-40B4-BE49-F238E27FC236}">
                  <a16:creationId xmlns:a16="http://schemas.microsoft.com/office/drawing/2014/main" id="{1153E4CA-C890-40CF-82B2-B78240FB7578}"/>
                </a:ext>
              </a:extLst>
            </p:cNvPr>
            <p:cNvSpPr>
              <a:spLocks/>
            </p:cNvSpPr>
            <p:nvPr/>
          </p:nvSpPr>
          <p:spPr bwMode="auto">
            <a:xfrm>
              <a:off x="5422" y="226"/>
              <a:ext cx="465" cy="480"/>
            </a:xfrm>
            <a:custGeom>
              <a:avLst/>
              <a:gdLst>
                <a:gd name="T0" fmla="*/ 1093 w 1396"/>
                <a:gd name="T1" fmla="*/ 1438 h 1440"/>
                <a:gd name="T2" fmla="*/ 1042 w 1396"/>
                <a:gd name="T3" fmla="*/ 1411 h 1440"/>
                <a:gd name="T4" fmla="*/ 1016 w 1396"/>
                <a:gd name="T5" fmla="*/ 1362 h 1440"/>
                <a:gd name="T6" fmla="*/ 1029 w 1396"/>
                <a:gd name="T7" fmla="*/ 1290 h 1440"/>
                <a:gd name="T8" fmla="*/ 1078 w 1396"/>
                <a:gd name="T9" fmla="*/ 1238 h 1440"/>
                <a:gd name="T10" fmla="*/ 1170 w 1396"/>
                <a:gd name="T11" fmla="*/ 1081 h 1440"/>
                <a:gd name="T12" fmla="*/ 1204 w 1396"/>
                <a:gd name="T13" fmla="*/ 929 h 1440"/>
                <a:gd name="T14" fmla="*/ 1193 w 1396"/>
                <a:gd name="T15" fmla="*/ 762 h 1440"/>
                <a:gd name="T16" fmla="*/ 1168 w 1396"/>
                <a:gd name="T17" fmla="*/ 665 h 1440"/>
                <a:gd name="T18" fmla="*/ 1087 w 1396"/>
                <a:gd name="T19" fmla="*/ 498 h 1440"/>
                <a:gd name="T20" fmla="*/ 972 w 1396"/>
                <a:gd name="T21" fmla="*/ 359 h 1440"/>
                <a:gd name="T22" fmla="*/ 832 w 1396"/>
                <a:gd name="T23" fmla="*/ 255 h 1440"/>
                <a:gd name="T24" fmla="*/ 714 w 1396"/>
                <a:gd name="T25" fmla="*/ 209 h 1440"/>
                <a:gd name="T26" fmla="*/ 609 w 1396"/>
                <a:gd name="T27" fmla="*/ 192 h 1440"/>
                <a:gd name="T28" fmla="*/ 468 w 1396"/>
                <a:gd name="T29" fmla="*/ 207 h 1440"/>
                <a:gd name="T30" fmla="*/ 330 w 1396"/>
                <a:gd name="T31" fmla="*/ 265 h 1440"/>
                <a:gd name="T32" fmla="*/ 196 w 1396"/>
                <a:gd name="T33" fmla="*/ 364 h 1440"/>
                <a:gd name="T34" fmla="*/ 148 w 1396"/>
                <a:gd name="T35" fmla="*/ 409 h 1440"/>
                <a:gd name="T36" fmla="*/ 76 w 1396"/>
                <a:gd name="T37" fmla="*/ 422 h 1440"/>
                <a:gd name="T38" fmla="*/ 27 w 1396"/>
                <a:gd name="T39" fmla="*/ 396 h 1440"/>
                <a:gd name="T40" fmla="*/ 0 w 1396"/>
                <a:gd name="T41" fmla="*/ 346 h 1440"/>
                <a:gd name="T42" fmla="*/ 14 w 1396"/>
                <a:gd name="T43" fmla="*/ 275 h 1440"/>
                <a:gd name="T44" fmla="*/ 69 w 1396"/>
                <a:gd name="T45" fmla="*/ 219 h 1440"/>
                <a:gd name="T46" fmla="*/ 245 w 1396"/>
                <a:gd name="T47" fmla="*/ 92 h 1440"/>
                <a:gd name="T48" fmla="*/ 430 w 1396"/>
                <a:gd name="T49" fmla="*/ 19 h 1440"/>
                <a:gd name="T50" fmla="*/ 620 w 1396"/>
                <a:gd name="T51" fmla="*/ 0 h 1440"/>
                <a:gd name="T52" fmla="*/ 764 w 1396"/>
                <a:gd name="T53" fmla="*/ 23 h 1440"/>
                <a:gd name="T54" fmla="*/ 916 w 1396"/>
                <a:gd name="T55" fmla="*/ 84 h 1440"/>
                <a:gd name="T56" fmla="*/ 1098 w 1396"/>
                <a:gd name="T57" fmla="*/ 215 h 1440"/>
                <a:gd name="T58" fmla="*/ 1247 w 1396"/>
                <a:gd name="T59" fmla="*/ 392 h 1440"/>
                <a:gd name="T60" fmla="*/ 1350 w 1396"/>
                <a:gd name="T61" fmla="*/ 605 h 1440"/>
                <a:gd name="T62" fmla="*/ 1379 w 1396"/>
                <a:gd name="T63" fmla="*/ 714 h 1440"/>
                <a:gd name="T64" fmla="*/ 1396 w 1396"/>
                <a:gd name="T65" fmla="*/ 922 h 1440"/>
                <a:gd name="T66" fmla="*/ 1360 w 1396"/>
                <a:gd name="T67" fmla="*/ 1117 h 1440"/>
                <a:gd name="T68" fmla="*/ 1276 w 1396"/>
                <a:gd name="T69" fmla="*/ 1294 h 1440"/>
                <a:gd name="T70" fmla="*/ 1179 w 1396"/>
                <a:gd name="T71" fmla="*/ 1411 h 1440"/>
                <a:gd name="T72" fmla="*/ 1129 w 1396"/>
                <a:gd name="T73" fmla="*/ 1438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6" h="1440">
                  <a:moveTo>
                    <a:pt x="1110" y="1440"/>
                  </a:moveTo>
                  <a:lnTo>
                    <a:pt x="1093" y="1438"/>
                  </a:lnTo>
                  <a:lnTo>
                    <a:pt x="1058" y="1424"/>
                  </a:lnTo>
                  <a:lnTo>
                    <a:pt x="1042" y="1411"/>
                  </a:lnTo>
                  <a:lnTo>
                    <a:pt x="1029" y="1397"/>
                  </a:lnTo>
                  <a:lnTo>
                    <a:pt x="1016" y="1362"/>
                  </a:lnTo>
                  <a:lnTo>
                    <a:pt x="1016" y="1325"/>
                  </a:lnTo>
                  <a:lnTo>
                    <a:pt x="1029" y="1290"/>
                  </a:lnTo>
                  <a:lnTo>
                    <a:pt x="1042" y="1276"/>
                  </a:lnTo>
                  <a:lnTo>
                    <a:pt x="1078" y="1238"/>
                  </a:lnTo>
                  <a:lnTo>
                    <a:pt x="1133" y="1161"/>
                  </a:lnTo>
                  <a:lnTo>
                    <a:pt x="1170" y="1081"/>
                  </a:lnTo>
                  <a:lnTo>
                    <a:pt x="1193" y="1004"/>
                  </a:lnTo>
                  <a:lnTo>
                    <a:pt x="1204" y="929"/>
                  </a:lnTo>
                  <a:lnTo>
                    <a:pt x="1204" y="858"/>
                  </a:lnTo>
                  <a:lnTo>
                    <a:pt x="1193" y="762"/>
                  </a:lnTo>
                  <a:lnTo>
                    <a:pt x="1180" y="711"/>
                  </a:lnTo>
                  <a:lnTo>
                    <a:pt x="1168" y="665"/>
                  </a:lnTo>
                  <a:lnTo>
                    <a:pt x="1133" y="579"/>
                  </a:lnTo>
                  <a:lnTo>
                    <a:pt x="1087" y="498"/>
                  </a:lnTo>
                  <a:lnTo>
                    <a:pt x="1034" y="423"/>
                  </a:lnTo>
                  <a:lnTo>
                    <a:pt x="972" y="359"/>
                  </a:lnTo>
                  <a:lnTo>
                    <a:pt x="904" y="301"/>
                  </a:lnTo>
                  <a:lnTo>
                    <a:pt x="832" y="255"/>
                  </a:lnTo>
                  <a:lnTo>
                    <a:pt x="754" y="220"/>
                  </a:lnTo>
                  <a:lnTo>
                    <a:pt x="714" y="209"/>
                  </a:lnTo>
                  <a:lnTo>
                    <a:pt x="679" y="200"/>
                  </a:lnTo>
                  <a:lnTo>
                    <a:pt x="609" y="192"/>
                  </a:lnTo>
                  <a:lnTo>
                    <a:pt x="538" y="194"/>
                  </a:lnTo>
                  <a:lnTo>
                    <a:pt x="468" y="207"/>
                  </a:lnTo>
                  <a:lnTo>
                    <a:pt x="397" y="232"/>
                  </a:lnTo>
                  <a:lnTo>
                    <a:pt x="330" y="265"/>
                  </a:lnTo>
                  <a:lnTo>
                    <a:pt x="262" y="310"/>
                  </a:lnTo>
                  <a:lnTo>
                    <a:pt x="196" y="364"/>
                  </a:lnTo>
                  <a:lnTo>
                    <a:pt x="163" y="396"/>
                  </a:lnTo>
                  <a:lnTo>
                    <a:pt x="148" y="409"/>
                  </a:lnTo>
                  <a:lnTo>
                    <a:pt x="114" y="422"/>
                  </a:lnTo>
                  <a:lnTo>
                    <a:pt x="76" y="422"/>
                  </a:lnTo>
                  <a:lnTo>
                    <a:pt x="42" y="409"/>
                  </a:lnTo>
                  <a:lnTo>
                    <a:pt x="27" y="396"/>
                  </a:lnTo>
                  <a:lnTo>
                    <a:pt x="14" y="380"/>
                  </a:lnTo>
                  <a:lnTo>
                    <a:pt x="0" y="346"/>
                  </a:lnTo>
                  <a:lnTo>
                    <a:pt x="0" y="310"/>
                  </a:lnTo>
                  <a:lnTo>
                    <a:pt x="14" y="275"/>
                  </a:lnTo>
                  <a:lnTo>
                    <a:pt x="27" y="259"/>
                  </a:lnTo>
                  <a:lnTo>
                    <a:pt x="69" y="219"/>
                  </a:lnTo>
                  <a:lnTo>
                    <a:pt x="155" y="150"/>
                  </a:lnTo>
                  <a:lnTo>
                    <a:pt x="245" y="92"/>
                  </a:lnTo>
                  <a:lnTo>
                    <a:pt x="335" y="49"/>
                  </a:lnTo>
                  <a:lnTo>
                    <a:pt x="430" y="19"/>
                  </a:lnTo>
                  <a:lnTo>
                    <a:pt x="525" y="3"/>
                  </a:lnTo>
                  <a:lnTo>
                    <a:pt x="620" y="0"/>
                  </a:lnTo>
                  <a:lnTo>
                    <a:pt x="717" y="12"/>
                  </a:lnTo>
                  <a:lnTo>
                    <a:pt x="764" y="23"/>
                  </a:lnTo>
                  <a:lnTo>
                    <a:pt x="816" y="39"/>
                  </a:lnTo>
                  <a:lnTo>
                    <a:pt x="916" y="84"/>
                  </a:lnTo>
                  <a:lnTo>
                    <a:pt x="1011" y="143"/>
                  </a:lnTo>
                  <a:lnTo>
                    <a:pt x="1098" y="215"/>
                  </a:lnTo>
                  <a:lnTo>
                    <a:pt x="1178" y="298"/>
                  </a:lnTo>
                  <a:lnTo>
                    <a:pt x="1247" y="392"/>
                  </a:lnTo>
                  <a:lnTo>
                    <a:pt x="1304" y="494"/>
                  </a:lnTo>
                  <a:lnTo>
                    <a:pt x="1350" y="605"/>
                  </a:lnTo>
                  <a:lnTo>
                    <a:pt x="1366" y="661"/>
                  </a:lnTo>
                  <a:lnTo>
                    <a:pt x="1379" y="714"/>
                  </a:lnTo>
                  <a:lnTo>
                    <a:pt x="1395" y="819"/>
                  </a:lnTo>
                  <a:lnTo>
                    <a:pt x="1396" y="922"/>
                  </a:lnTo>
                  <a:lnTo>
                    <a:pt x="1385" y="1021"/>
                  </a:lnTo>
                  <a:lnTo>
                    <a:pt x="1360" y="1117"/>
                  </a:lnTo>
                  <a:lnTo>
                    <a:pt x="1324" y="1208"/>
                  </a:lnTo>
                  <a:lnTo>
                    <a:pt x="1276" y="1294"/>
                  </a:lnTo>
                  <a:lnTo>
                    <a:pt x="1214" y="1374"/>
                  </a:lnTo>
                  <a:lnTo>
                    <a:pt x="1179" y="1411"/>
                  </a:lnTo>
                  <a:lnTo>
                    <a:pt x="1163" y="1424"/>
                  </a:lnTo>
                  <a:lnTo>
                    <a:pt x="1129" y="1438"/>
                  </a:lnTo>
                  <a:lnTo>
                    <a:pt x="1110" y="1440"/>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3" name="Freeform 39">
              <a:extLst>
                <a:ext uri="{FF2B5EF4-FFF2-40B4-BE49-F238E27FC236}">
                  <a16:creationId xmlns:a16="http://schemas.microsoft.com/office/drawing/2014/main" id="{8E42B332-3C43-4792-A098-343D3BFA407F}"/>
                </a:ext>
              </a:extLst>
            </p:cNvPr>
            <p:cNvSpPr>
              <a:spLocks/>
            </p:cNvSpPr>
            <p:nvPr/>
          </p:nvSpPr>
          <p:spPr bwMode="auto">
            <a:xfrm>
              <a:off x="5567" y="606"/>
              <a:ext cx="257" cy="100"/>
            </a:xfrm>
            <a:custGeom>
              <a:avLst/>
              <a:gdLst>
                <a:gd name="T0" fmla="*/ 674 w 769"/>
                <a:gd name="T1" fmla="*/ 301 h 301"/>
                <a:gd name="T2" fmla="*/ 657 w 769"/>
                <a:gd name="T3" fmla="*/ 299 h 301"/>
                <a:gd name="T4" fmla="*/ 622 w 769"/>
                <a:gd name="T5" fmla="*/ 285 h 301"/>
                <a:gd name="T6" fmla="*/ 606 w 769"/>
                <a:gd name="T7" fmla="*/ 272 h 301"/>
                <a:gd name="T8" fmla="*/ 586 w 769"/>
                <a:gd name="T9" fmla="*/ 255 h 301"/>
                <a:gd name="T10" fmla="*/ 539 w 769"/>
                <a:gd name="T11" fmla="*/ 225 h 301"/>
                <a:gd name="T12" fmla="*/ 481 w 769"/>
                <a:gd name="T13" fmla="*/ 203 h 301"/>
                <a:gd name="T14" fmla="*/ 418 w 769"/>
                <a:gd name="T15" fmla="*/ 193 h 301"/>
                <a:gd name="T16" fmla="*/ 385 w 769"/>
                <a:gd name="T17" fmla="*/ 191 h 301"/>
                <a:gd name="T18" fmla="*/ 385 w 769"/>
                <a:gd name="T19" fmla="*/ 191 h 301"/>
                <a:gd name="T20" fmla="*/ 351 w 769"/>
                <a:gd name="T21" fmla="*/ 193 h 301"/>
                <a:gd name="T22" fmla="*/ 288 w 769"/>
                <a:gd name="T23" fmla="*/ 203 h 301"/>
                <a:gd name="T24" fmla="*/ 231 w 769"/>
                <a:gd name="T25" fmla="*/ 225 h 301"/>
                <a:gd name="T26" fmla="*/ 182 w 769"/>
                <a:gd name="T27" fmla="*/ 253 h 301"/>
                <a:gd name="T28" fmla="*/ 163 w 769"/>
                <a:gd name="T29" fmla="*/ 272 h 301"/>
                <a:gd name="T30" fmla="*/ 147 w 769"/>
                <a:gd name="T31" fmla="*/ 285 h 301"/>
                <a:gd name="T32" fmla="*/ 112 w 769"/>
                <a:gd name="T33" fmla="*/ 299 h 301"/>
                <a:gd name="T34" fmla="*/ 76 w 769"/>
                <a:gd name="T35" fmla="*/ 299 h 301"/>
                <a:gd name="T36" fmla="*/ 42 w 769"/>
                <a:gd name="T37" fmla="*/ 285 h 301"/>
                <a:gd name="T38" fmla="*/ 26 w 769"/>
                <a:gd name="T39" fmla="*/ 272 h 301"/>
                <a:gd name="T40" fmla="*/ 13 w 769"/>
                <a:gd name="T41" fmla="*/ 258 h 301"/>
                <a:gd name="T42" fmla="*/ 0 w 769"/>
                <a:gd name="T43" fmla="*/ 223 h 301"/>
                <a:gd name="T44" fmla="*/ 0 w 769"/>
                <a:gd name="T45" fmla="*/ 186 h 301"/>
                <a:gd name="T46" fmla="*/ 13 w 769"/>
                <a:gd name="T47" fmla="*/ 151 h 301"/>
                <a:gd name="T48" fmla="*/ 26 w 769"/>
                <a:gd name="T49" fmla="*/ 137 h 301"/>
                <a:gd name="T50" fmla="*/ 61 w 769"/>
                <a:gd name="T51" fmla="*/ 105 h 301"/>
                <a:gd name="T52" fmla="*/ 140 w 769"/>
                <a:gd name="T53" fmla="*/ 55 h 301"/>
                <a:gd name="T54" fmla="*/ 232 w 769"/>
                <a:gd name="T55" fmla="*/ 20 h 301"/>
                <a:gd name="T56" fmla="*/ 331 w 769"/>
                <a:gd name="T57" fmla="*/ 1 h 301"/>
                <a:gd name="T58" fmla="*/ 385 w 769"/>
                <a:gd name="T59" fmla="*/ 0 h 301"/>
                <a:gd name="T60" fmla="*/ 385 w 769"/>
                <a:gd name="T61" fmla="*/ 0 h 301"/>
                <a:gd name="T62" fmla="*/ 436 w 769"/>
                <a:gd name="T63" fmla="*/ 1 h 301"/>
                <a:gd name="T64" fmla="*/ 537 w 769"/>
                <a:gd name="T65" fmla="*/ 20 h 301"/>
                <a:gd name="T66" fmla="*/ 628 w 769"/>
                <a:gd name="T67" fmla="*/ 55 h 301"/>
                <a:gd name="T68" fmla="*/ 708 w 769"/>
                <a:gd name="T69" fmla="*/ 105 h 301"/>
                <a:gd name="T70" fmla="*/ 743 w 769"/>
                <a:gd name="T71" fmla="*/ 137 h 301"/>
                <a:gd name="T72" fmla="*/ 756 w 769"/>
                <a:gd name="T73" fmla="*/ 151 h 301"/>
                <a:gd name="T74" fmla="*/ 769 w 769"/>
                <a:gd name="T75" fmla="*/ 186 h 301"/>
                <a:gd name="T76" fmla="*/ 769 w 769"/>
                <a:gd name="T77" fmla="*/ 223 h 301"/>
                <a:gd name="T78" fmla="*/ 756 w 769"/>
                <a:gd name="T79" fmla="*/ 258 h 301"/>
                <a:gd name="T80" fmla="*/ 743 w 769"/>
                <a:gd name="T81" fmla="*/ 272 h 301"/>
                <a:gd name="T82" fmla="*/ 727 w 769"/>
                <a:gd name="T83" fmla="*/ 285 h 301"/>
                <a:gd name="T84" fmla="*/ 693 w 769"/>
                <a:gd name="T85" fmla="*/ 299 h 301"/>
                <a:gd name="T86" fmla="*/ 674 w 769"/>
                <a:gd name="T87"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9" h="301">
                  <a:moveTo>
                    <a:pt x="674" y="301"/>
                  </a:moveTo>
                  <a:lnTo>
                    <a:pt x="657" y="299"/>
                  </a:lnTo>
                  <a:lnTo>
                    <a:pt x="622" y="285"/>
                  </a:lnTo>
                  <a:lnTo>
                    <a:pt x="606" y="272"/>
                  </a:lnTo>
                  <a:lnTo>
                    <a:pt x="586" y="255"/>
                  </a:lnTo>
                  <a:lnTo>
                    <a:pt x="539" y="225"/>
                  </a:lnTo>
                  <a:lnTo>
                    <a:pt x="481" y="203"/>
                  </a:lnTo>
                  <a:lnTo>
                    <a:pt x="418" y="193"/>
                  </a:lnTo>
                  <a:lnTo>
                    <a:pt x="385" y="191"/>
                  </a:lnTo>
                  <a:lnTo>
                    <a:pt x="385" y="191"/>
                  </a:lnTo>
                  <a:lnTo>
                    <a:pt x="351" y="193"/>
                  </a:lnTo>
                  <a:lnTo>
                    <a:pt x="288" y="203"/>
                  </a:lnTo>
                  <a:lnTo>
                    <a:pt x="231" y="225"/>
                  </a:lnTo>
                  <a:lnTo>
                    <a:pt x="182" y="253"/>
                  </a:lnTo>
                  <a:lnTo>
                    <a:pt x="163" y="272"/>
                  </a:lnTo>
                  <a:lnTo>
                    <a:pt x="147" y="285"/>
                  </a:lnTo>
                  <a:lnTo>
                    <a:pt x="112" y="299"/>
                  </a:lnTo>
                  <a:lnTo>
                    <a:pt x="76" y="299"/>
                  </a:lnTo>
                  <a:lnTo>
                    <a:pt x="42" y="285"/>
                  </a:lnTo>
                  <a:lnTo>
                    <a:pt x="26" y="272"/>
                  </a:lnTo>
                  <a:lnTo>
                    <a:pt x="13" y="258"/>
                  </a:lnTo>
                  <a:lnTo>
                    <a:pt x="0" y="223"/>
                  </a:lnTo>
                  <a:lnTo>
                    <a:pt x="0" y="186"/>
                  </a:lnTo>
                  <a:lnTo>
                    <a:pt x="13" y="151"/>
                  </a:lnTo>
                  <a:lnTo>
                    <a:pt x="26" y="137"/>
                  </a:lnTo>
                  <a:lnTo>
                    <a:pt x="61" y="105"/>
                  </a:lnTo>
                  <a:lnTo>
                    <a:pt x="140" y="55"/>
                  </a:lnTo>
                  <a:lnTo>
                    <a:pt x="232" y="20"/>
                  </a:lnTo>
                  <a:lnTo>
                    <a:pt x="331" y="1"/>
                  </a:lnTo>
                  <a:lnTo>
                    <a:pt x="385" y="0"/>
                  </a:lnTo>
                  <a:lnTo>
                    <a:pt x="385" y="0"/>
                  </a:lnTo>
                  <a:lnTo>
                    <a:pt x="436" y="1"/>
                  </a:lnTo>
                  <a:lnTo>
                    <a:pt x="537" y="20"/>
                  </a:lnTo>
                  <a:lnTo>
                    <a:pt x="628" y="55"/>
                  </a:lnTo>
                  <a:lnTo>
                    <a:pt x="708" y="105"/>
                  </a:lnTo>
                  <a:lnTo>
                    <a:pt x="743" y="137"/>
                  </a:lnTo>
                  <a:lnTo>
                    <a:pt x="756" y="151"/>
                  </a:lnTo>
                  <a:lnTo>
                    <a:pt x="769" y="186"/>
                  </a:lnTo>
                  <a:lnTo>
                    <a:pt x="769" y="223"/>
                  </a:lnTo>
                  <a:lnTo>
                    <a:pt x="756" y="258"/>
                  </a:lnTo>
                  <a:lnTo>
                    <a:pt x="743" y="272"/>
                  </a:lnTo>
                  <a:lnTo>
                    <a:pt x="727" y="285"/>
                  </a:lnTo>
                  <a:lnTo>
                    <a:pt x="693" y="299"/>
                  </a:lnTo>
                  <a:lnTo>
                    <a:pt x="674" y="301"/>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4" name="Freeform 40">
              <a:extLst>
                <a:ext uri="{FF2B5EF4-FFF2-40B4-BE49-F238E27FC236}">
                  <a16:creationId xmlns:a16="http://schemas.microsoft.com/office/drawing/2014/main" id="{8078E8C3-9423-41CD-990F-D6682002F460}"/>
                </a:ext>
              </a:extLst>
            </p:cNvPr>
            <p:cNvSpPr>
              <a:spLocks/>
            </p:cNvSpPr>
            <p:nvPr/>
          </p:nvSpPr>
          <p:spPr bwMode="auto">
            <a:xfrm>
              <a:off x="4188" y="1538"/>
              <a:ext cx="334" cy="335"/>
            </a:xfrm>
            <a:custGeom>
              <a:avLst/>
              <a:gdLst>
                <a:gd name="T0" fmla="*/ 910 w 1004"/>
                <a:gd name="T1" fmla="*/ 1005 h 1005"/>
                <a:gd name="T2" fmla="*/ 891 w 1004"/>
                <a:gd name="T3" fmla="*/ 1005 h 1005"/>
                <a:gd name="T4" fmla="*/ 857 w 1004"/>
                <a:gd name="T5" fmla="*/ 991 h 1005"/>
                <a:gd name="T6" fmla="*/ 842 w 1004"/>
                <a:gd name="T7" fmla="*/ 978 h 1005"/>
                <a:gd name="T8" fmla="*/ 27 w 1004"/>
                <a:gd name="T9" fmla="*/ 163 h 1005"/>
                <a:gd name="T10" fmla="*/ 14 w 1004"/>
                <a:gd name="T11" fmla="*/ 149 h 1005"/>
                <a:gd name="T12" fmla="*/ 0 w 1004"/>
                <a:gd name="T13" fmla="*/ 114 h 1005"/>
                <a:gd name="T14" fmla="*/ 0 w 1004"/>
                <a:gd name="T15" fmla="*/ 77 h 1005"/>
                <a:gd name="T16" fmla="*/ 14 w 1004"/>
                <a:gd name="T17" fmla="*/ 42 h 1005"/>
                <a:gd name="T18" fmla="*/ 27 w 1004"/>
                <a:gd name="T19" fmla="*/ 28 h 1005"/>
                <a:gd name="T20" fmla="*/ 42 w 1004"/>
                <a:gd name="T21" fmla="*/ 15 h 1005"/>
                <a:gd name="T22" fmla="*/ 76 w 1004"/>
                <a:gd name="T23" fmla="*/ 0 h 1005"/>
                <a:gd name="T24" fmla="*/ 114 w 1004"/>
                <a:gd name="T25" fmla="*/ 0 h 1005"/>
                <a:gd name="T26" fmla="*/ 148 w 1004"/>
                <a:gd name="T27" fmla="*/ 15 h 1005"/>
                <a:gd name="T28" fmla="*/ 163 w 1004"/>
                <a:gd name="T29" fmla="*/ 28 h 1005"/>
                <a:gd name="T30" fmla="*/ 978 w 1004"/>
                <a:gd name="T31" fmla="*/ 843 h 1005"/>
                <a:gd name="T32" fmla="*/ 991 w 1004"/>
                <a:gd name="T33" fmla="*/ 857 h 1005"/>
                <a:gd name="T34" fmla="*/ 1004 w 1004"/>
                <a:gd name="T35" fmla="*/ 891 h 1005"/>
                <a:gd name="T36" fmla="*/ 1004 w 1004"/>
                <a:gd name="T37" fmla="*/ 929 h 1005"/>
                <a:gd name="T38" fmla="*/ 991 w 1004"/>
                <a:gd name="T39" fmla="*/ 963 h 1005"/>
                <a:gd name="T40" fmla="*/ 978 w 1004"/>
                <a:gd name="T41" fmla="*/ 978 h 1005"/>
                <a:gd name="T42" fmla="*/ 962 w 1004"/>
                <a:gd name="T43" fmla="*/ 991 h 1005"/>
                <a:gd name="T44" fmla="*/ 927 w 1004"/>
                <a:gd name="T45" fmla="*/ 1005 h 1005"/>
                <a:gd name="T46" fmla="*/ 910 w 1004"/>
                <a:gd name="T47" fmla="*/ 1005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05">
                  <a:moveTo>
                    <a:pt x="910" y="1005"/>
                  </a:moveTo>
                  <a:lnTo>
                    <a:pt x="891" y="1005"/>
                  </a:lnTo>
                  <a:lnTo>
                    <a:pt x="857" y="991"/>
                  </a:lnTo>
                  <a:lnTo>
                    <a:pt x="842" y="978"/>
                  </a:lnTo>
                  <a:lnTo>
                    <a:pt x="27" y="163"/>
                  </a:lnTo>
                  <a:lnTo>
                    <a:pt x="14" y="149"/>
                  </a:lnTo>
                  <a:lnTo>
                    <a:pt x="0" y="114"/>
                  </a:lnTo>
                  <a:lnTo>
                    <a:pt x="0" y="77"/>
                  </a:lnTo>
                  <a:lnTo>
                    <a:pt x="14" y="42"/>
                  </a:lnTo>
                  <a:lnTo>
                    <a:pt x="27" y="28"/>
                  </a:lnTo>
                  <a:lnTo>
                    <a:pt x="42" y="15"/>
                  </a:lnTo>
                  <a:lnTo>
                    <a:pt x="76" y="0"/>
                  </a:lnTo>
                  <a:lnTo>
                    <a:pt x="114" y="0"/>
                  </a:lnTo>
                  <a:lnTo>
                    <a:pt x="148" y="15"/>
                  </a:lnTo>
                  <a:lnTo>
                    <a:pt x="163" y="28"/>
                  </a:lnTo>
                  <a:lnTo>
                    <a:pt x="978" y="843"/>
                  </a:lnTo>
                  <a:lnTo>
                    <a:pt x="991" y="857"/>
                  </a:lnTo>
                  <a:lnTo>
                    <a:pt x="1004" y="891"/>
                  </a:lnTo>
                  <a:lnTo>
                    <a:pt x="1004" y="929"/>
                  </a:lnTo>
                  <a:lnTo>
                    <a:pt x="991" y="963"/>
                  </a:lnTo>
                  <a:lnTo>
                    <a:pt x="978" y="978"/>
                  </a:lnTo>
                  <a:lnTo>
                    <a:pt x="962" y="991"/>
                  </a:lnTo>
                  <a:lnTo>
                    <a:pt x="927" y="1005"/>
                  </a:lnTo>
                  <a:lnTo>
                    <a:pt x="910" y="1005"/>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5" name="Freeform 41">
              <a:extLst>
                <a:ext uri="{FF2B5EF4-FFF2-40B4-BE49-F238E27FC236}">
                  <a16:creationId xmlns:a16="http://schemas.microsoft.com/office/drawing/2014/main" id="{DB14D271-4E36-4A49-917E-B14D0F45FBA5}"/>
                </a:ext>
              </a:extLst>
            </p:cNvPr>
            <p:cNvSpPr>
              <a:spLocks/>
            </p:cNvSpPr>
            <p:nvPr/>
          </p:nvSpPr>
          <p:spPr bwMode="auto">
            <a:xfrm>
              <a:off x="4097" y="1538"/>
              <a:ext cx="154" cy="154"/>
            </a:xfrm>
            <a:custGeom>
              <a:avLst/>
              <a:gdLst>
                <a:gd name="T0" fmla="*/ 95 w 461"/>
                <a:gd name="T1" fmla="*/ 462 h 462"/>
                <a:gd name="T2" fmla="*/ 77 w 461"/>
                <a:gd name="T3" fmla="*/ 462 h 462"/>
                <a:gd name="T4" fmla="*/ 42 w 461"/>
                <a:gd name="T5" fmla="*/ 448 h 462"/>
                <a:gd name="T6" fmla="*/ 26 w 461"/>
                <a:gd name="T7" fmla="*/ 435 h 462"/>
                <a:gd name="T8" fmla="*/ 15 w 461"/>
                <a:gd name="T9" fmla="*/ 421 h 462"/>
                <a:gd name="T10" fmla="*/ 0 w 461"/>
                <a:gd name="T11" fmla="*/ 386 h 462"/>
                <a:gd name="T12" fmla="*/ 0 w 461"/>
                <a:gd name="T13" fmla="*/ 349 h 462"/>
                <a:gd name="T14" fmla="*/ 15 w 461"/>
                <a:gd name="T15" fmla="*/ 314 h 462"/>
                <a:gd name="T16" fmla="*/ 26 w 461"/>
                <a:gd name="T17" fmla="*/ 300 h 462"/>
                <a:gd name="T18" fmla="*/ 298 w 461"/>
                <a:gd name="T19" fmla="*/ 28 h 462"/>
                <a:gd name="T20" fmla="*/ 313 w 461"/>
                <a:gd name="T21" fmla="*/ 15 h 462"/>
                <a:gd name="T22" fmla="*/ 347 w 461"/>
                <a:gd name="T23" fmla="*/ 0 h 462"/>
                <a:gd name="T24" fmla="*/ 385 w 461"/>
                <a:gd name="T25" fmla="*/ 0 h 462"/>
                <a:gd name="T26" fmla="*/ 419 w 461"/>
                <a:gd name="T27" fmla="*/ 15 h 462"/>
                <a:gd name="T28" fmla="*/ 434 w 461"/>
                <a:gd name="T29" fmla="*/ 28 h 462"/>
                <a:gd name="T30" fmla="*/ 447 w 461"/>
                <a:gd name="T31" fmla="*/ 42 h 462"/>
                <a:gd name="T32" fmla="*/ 461 w 461"/>
                <a:gd name="T33" fmla="*/ 77 h 462"/>
                <a:gd name="T34" fmla="*/ 461 w 461"/>
                <a:gd name="T35" fmla="*/ 114 h 462"/>
                <a:gd name="T36" fmla="*/ 447 w 461"/>
                <a:gd name="T37" fmla="*/ 149 h 462"/>
                <a:gd name="T38" fmla="*/ 434 w 461"/>
                <a:gd name="T39" fmla="*/ 163 h 462"/>
                <a:gd name="T40" fmla="*/ 163 w 461"/>
                <a:gd name="T41" fmla="*/ 435 h 462"/>
                <a:gd name="T42" fmla="*/ 147 w 461"/>
                <a:gd name="T43" fmla="*/ 448 h 462"/>
                <a:gd name="T44" fmla="*/ 113 w 461"/>
                <a:gd name="T45" fmla="*/ 462 h 462"/>
                <a:gd name="T46" fmla="*/ 95 w 461"/>
                <a:gd name="T47"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1" h="462">
                  <a:moveTo>
                    <a:pt x="95" y="462"/>
                  </a:moveTo>
                  <a:lnTo>
                    <a:pt x="77" y="462"/>
                  </a:lnTo>
                  <a:lnTo>
                    <a:pt x="42" y="448"/>
                  </a:lnTo>
                  <a:lnTo>
                    <a:pt x="26" y="435"/>
                  </a:lnTo>
                  <a:lnTo>
                    <a:pt x="15" y="421"/>
                  </a:lnTo>
                  <a:lnTo>
                    <a:pt x="0" y="386"/>
                  </a:lnTo>
                  <a:lnTo>
                    <a:pt x="0" y="349"/>
                  </a:lnTo>
                  <a:lnTo>
                    <a:pt x="15" y="314"/>
                  </a:lnTo>
                  <a:lnTo>
                    <a:pt x="26" y="300"/>
                  </a:lnTo>
                  <a:lnTo>
                    <a:pt x="298" y="28"/>
                  </a:lnTo>
                  <a:lnTo>
                    <a:pt x="313" y="15"/>
                  </a:lnTo>
                  <a:lnTo>
                    <a:pt x="347" y="0"/>
                  </a:lnTo>
                  <a:lnTo>
                    <a:pt x="385" y="0"/>
                  </a:lnTo>
                  <a:lnTo>
                    <a:pt x="419" y="15"/>
                  </a:lnTo>
                  <a:lnTo>
                    <a:pt x="434" y="28"/>
                  </a:lnTo>
                  <a:lnTo>
                    <a:pt x="447" y="42"/>
                  </a:lnTo>
                  <a:lnTo>
                    <a:pt x="461" y="77"/>
                  </a:lnTo>
                  <a:lnTo>
                    <a:pt x="461" y="114"/>
                  </a:lnTo>
                  <a:lnTo>
                    <a:pt x="447" y="149"/>
                  </a:lnTo>
                  <a:lnTo>
                    <a:pt x="434" y="163"/>
                  </a:lnTo>
                  <a:lnTo>
                    <a:pt x="163" y="435"/>
                  </a:lnTo>
                  <a:lnTo>
                    <a:pt x="147" y="448"/>
                  </a:lnTo>
                  <a:lnTo>
                    <a:pt x="113" y="462"/>
                  </a:lnTo>
                  <a:lnTo>
                    <a:pt x="95" y="462"/>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6" name="Freeform 42">
              <a:extLst>
                <a:ext uri="{FF2B5EF4-FFF2-40B4-BE49-F238E27FC236}">
                  <a16:creationId xmlns:a16="http://schemas.microsoft.com/office/drawing/2014/main" id="{EE97894D-38E5-4892-9CED-050A930451DE}"/>
                </a:ext>
              </a:extLst>
            </p:cNvPr>
            <p:cNvSpPr>
              <a:spLocks/>
            </p:cNvSpPr>
            <p:nvPr/>
          </p:nvSpPr>
          <p:spPr bwMode="auto">
            <a:xfrm>
              <a:off x="4440" y="1809"/>
              <a:ext cx="83" cy="154"/>
            </a:xfrm>
            <a:custGeom>
              <a:avLst/>
              <a:gdLst>
                <a:gd name="T0" fmla="*/ 153 w 248"/>
                <a:gd name="T1" fmla="*/ 462 h 462"/>
                <a:gd name="T2" fmla="*/ 134 w 248"/>
                <a:gd name="T3" fmla="*/ 461 h 462"/>
                <a:gd name="T4" fmla="*/ 100 w 248"/>
                <a:gd name="T5" fmla="*/ 447 h 462"/>
                <a:gd name="T6" fmla="*/ 85 w 248"/>
                <a:gd name="T7" fmla="*/ 434 h 462"/>
                <a:gd name="T8" fmla="*/ 65 w 248"/>
                <a:gd name="T9" fmla="*/ 413 h 462"/>
                <a:gd name="T10" fmla="*/ 33 w 248"/>
                <a:gd name="T11" fmla="*/ 366 h 462"/>
                <a:gd name="T12" fmla="*/ 12 w 248"/>
                <a:gd name="T13" fmla="*/ 314 h 462"/>
                <a:gd name="T14" fmla="*/ 2 w 248"/>
                <a:gd name="T15" fmla="*/ 259 h 462"/>
                <a:gd name="T16" fmla="*/ 0 w 248"/>
                <a:gd name="T17" fmla="*/ 231 h 462"/>
                <a:gd name="T18" fmla="*/ 2 w 248"/>
                <a:gd name="T19" fmla="*/ 202 h 462"/>
                <a:gd name="T20" fmla="*/ 12 w 248"/>
                <a:gd name="T21" fmla="*/ 147 h 462"/>
                <a:gd name="T22" fmla="*/ 33 w 248"/>
                <a:gd name="T23" fmla="*/ 95 h 462"/>
                <a:gd name="T24" fmla="*/ 65 w 248"/>
                <a:gd name="T25" fmla="*/ 48 h 462"/>
                <a:gd name="T26" fmla="*/ 85 w 248"/>
                <a:gd name="T27" fmla="*/ 28 h 462"/>
                <a:gd name="T28" fmla="*/ 100 w 248"/>
                <a:gd name="T29" fmla="*/ 15 h 462"/>
                <a:gd name="T30" fmla="*/ 134 w 248"/>
                <a:gd name="T31" fmla="*/ 0 h 462"/>
                <a:gd name="T32" fmla="*/ 170 w 248"/>
                <a:gd name="T33" fmla="*/ 0 h 462"/>
                <a:gd name="T34" fmla="*/ 205 w 248"/>
                <a:gd name="T35" fmla="*/ 15 h 462"/>
                <a:gd name="T36" fmla="*/ 221 w 248"/>
                <a:gd name="T37" fmla="*/ 28 h 462"/>
                <a:gd name="T38" fmla="*/ 234 w 248"/>
                <a:gd name="T39" fmla="*/ 42 h 462"/>
                <a:gd name="T40" fmla="*/ 247 w 248"/>
                <a:gd name="T41" fmla="*/ 76 h 462"/>
                <a:gd name="T42" fmla="*/ 247 w 248"/>
                <a:gd name="T43" fmla="*/ 114 h 462"/>
                <a:gd name="T44" fmla="*/ 234 w 248"/>
                <a:gd name="T45" fmla="*/ 148 h 462"/>
                <a:gd name="T46" fmla="*/ 221 w 248"/>
                <a:gd name="T47" fmla="*/ 163 h 462"/>
                <a:gd name="T48" fmla="*/ 208 w 248"/>
                <a:gd name="T49" fmla="*/ 177 h 462"/>
                <a:gd name="T50" fmla="*/ 193 w 248"/>
                <a:gd name="T51" fmla="*/ 212 h 462"/>
                <a:gd name="T52" fmla="*/ 192 w 248"/>
                <a:gd name="T53" fmla="*/ 231 h 462"/>
                <a:gd name="T54" fmla="*/ 193 w 248"/>
                <a:gd name="T55" fmla="*/ 249 h 462"/>
                <a:gd name="T56" fmla="*/ 208 w 248"/>
                <a:gd name="T57" fmla="*/ 284 h 462"/>
                <a:gd name="T58" fmla="*/ 221 w 248"/>
                <a:gd name="T59" fmla="*/ 298 h 462"/>
                <a:gd name="T60" fmla="*/ 234 w 248"/>
                <a:gd name="T61" fmla="*/ 313 h 462"/>
                <a:gd name="T62" fmla="*/ 247 w 248"/>
                <a:gd name="T63" fmla="*/ 347 h 462"/>
                <a:gd name="T64" fmla="*/ 248 w 248"/>
                <a:gd name="T65" fmla="*/ 385 h 462"/>
                <a:gd name="T66" fmla="*/ 234 w 248"/>
                <a:gd name="T67" fmla="*/ 419 h 462"/>
                <a:gd name="T68" fmla="*/ 221 w 248"/>
                <a:gd name="T69" fmla="*/ 434 h 462"/>
                <a:gd name="T70" fmla="*/ 206 w 248"/>
                <a:gd name="T71" fmla="*/ 447 h 462"/>
                <a:gd name="T72" fmla="*/ 170 w 248"/>
                <a:gd name="T73" fmla="*/ 461 h 462"/>
                <a:gd name="T74" fmla="*/ 153 w 248"/>
                <a:gd name="T7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8" h="462">
                  <a:moveTo>
                    <a:pt x="153" y="462"/>
                  </a:moveTo>
                  <a:lnTo>
                    <a:pt x="134" y="461"/>
                  </a:lnTo>
                  <a:lnTo>
                    <a:pt x="100" y="447"/>
                  </a:lnTo>
                  <a:lnTo>
                    <a:pt x="85" y="434"/>
                  </a:lnTo>
                  <a:lnTo>
                    <a:pt x="65" y="413"/>
                  </a:lnTo>
                  <a:lnTo>
                    <a:pt x="33" y="366"/>
                  </a:lnTo>
                  <a:lnTo>
                    <a:pt x="12" y="314"/>
                  </a:lnTo>
                  <a:lnTo>
                    <a:pt x="2" y="259"/>
                  </a:lnTo>
                  <a:lnTo>
                    <a:pt x="0" y="231"/>
                  </a:lnTo>
                  <a:lnTo>
                    <a:pt x="2" y="202"/>
                  </a:lnTo>
                  <a:lnTo>
                    <a:pt x="12" y="147"/>
                  </a:lnTo>
                  <a:lnTo>
                    <a:pt x="33" y="95"/>
                  </a:lnTo>
                  <a:lnTo>
                    <a:pt x="65" y="48"/>
                  </a:lnTo>
                  <a:lnTo>
                    <a:pt x="85" y="28"/>
                  </a:lnTo>
                  <a:lnTo>
                    <a:pt x="100" y="15"/>
                  </a:lnTo>
                  <a:lnTo>
                    <a:pt x="134" y="0"/>
                  </a:lnTo>
                  <a:lnTo>
                    <a:pt x="170" y="0"/>
                  </a:lnTo>
                  <a:lnTo>
                    <a:pt x="205" y="15"/>
                  </a:lnTo>
                  <a:lnTo>
                    <a:pt x="221" y="28"/>
                  </a:lnTo>
                  <a:lnTo>
                    <a:pt x="234" y="42"/>
                  </a:lnTo>
                  <a:lnTo>
                    <a:pt x="247" y="76"/>
                  </a:lnTo>
                  <a:lnTo>
                    <a:pt x="247" y="114"/>
                  </a:lnTo>
                  <a:lnTo>
                    <a:pt x="234" y="148"/>
                  </a:lnTo>
                  <a:lnTo>
                    <a:pt x="221" y="163"/>
                  </a:lnTo>
                  <a:lnTo>
                    <a:pt x="208" y="177"/>
                  </a:lnTo>
                  <a:lnTo>
                    <a:pt x="193" y="212"/>
                  </a:lnTo>
                  <a:lnTo>
                    <a:pt x="192" y="231"/>
                  </a:lnTo>
                  <a:lnTo>
                    <a:pt x="193" y="249"/>
                  </a:lnTo>
                  <a:lnTo>
                    <a:pt x="208" y="284"/>
                  </a:lnTo>
                  <a:lnTo>
                    <a:pt x="221" y="298"/>
                  </a:lnTo>
                  <a:lnTo>
                    <a:pt x="234" y="313"/>
                  </a:lnTo>
                  <a:lnTo>
                    <a:pt x="247" y="347"/>
                  </a:lnTo>
                  <a:lnTo>
                    <a:pt x="248" y="385"/>
                  </a:lnTo>
                  <a:lnTo>
                    <a:pt x="234" y="419"/>
                  </a:lnTo>
                  <a:lnTo>
                    <a:pt x="221" y="434"/>
                  </a:lnTo>
                  <a:lnTo>
                    <a:pt x="206" y="447"/>
                  </a:lnTo>
                  <a:lnTo>
                    <a:pt x="170" y="461"/>
                  </a:lnTo>
                  <a:lnTo>
                    <a:pt x="153" y="462"/>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7" name="Freeform 43">
              <a:extLst>
                <a:ext uri="{FF2B5EF4-FFF2-40B4-BE49-F238E27FC236}">
                  <a16:creationId xmlns:a16="http://schemas.microsoft.com/office/drawing/2014/main" id="{6D91B829-AFFB-4CD1-A12F-ED543B81A7EE}"/>
                </a:ext>
              </a:extLst>
            </p:cNvPr>
            <p:cNvSpPr>
              <a:spLocks/>
            </p:cNvSpPr>
            <p:nvPr/>
          </p:nvSpPr>
          <p:spPr bwMode="auto">
            <a:xfrm>
              <a:off x="4595" y="1401"/>
              <a:ext cx="63" cy="64"/>
            </a:xfrm>
            <a:custGeom>
              <a:avLst/>
              <a:gdLst>
                <a:gd name="T0" fmla="*/ 96 w 191"/>
                <a:gd name="T1" fmla="*/ 0 h 190"/>
                <a:gd name="T2" fmla="*/ 76 w 191"/>
                <a:gd name="T3" fmla="*/ 2 h 190"/>
                <a:gd name="T4" fmla="*/ 43 w 191"/>
                <a:gd name="T5" fmla="*/ 16 h 190"/>
                <a:gd name="T6" fmla="*/ 29 w 191"/>
                <a:gd name="T7" fmla="*/ 29 h 190"/>
                <a:gd name="T8" fmla="*/ 16 w 191"/>
                <a:gd name="T9" fmla="*/ 43 h 190"/>
                <a:gd name="T10" fmla="*/ 1 w 191"/>
                <a:gd name="T11" fmla="*/ 78 h 190"/>
                <a:gd name="T12" fmla="*/ 0 w 191"/>
                <a:gd name="T13" fmla="*/ 97 h 190"/>
                <a:gd name="T14" fmla="*/ 1 w 191"/>
                <a:gd name="T15" fmla="*/ 115 h 190"/>
                <a:gd name="T16" fmla="*/ 16 w 191"/>
                <a:gd name="T17" fmla="*/ 150 h 190"/>
                <a:gd name="T18" fmla="*/ 29 w 191"/>
                <a:gd name="T19" fmla="*/ 164 h 190"/>
                <a:gd name="T20" fmla="*/ 43 w 191"/>
                <a:gd name="T21" fmla="*/ 177 h 190"/>
                <a:gd name="T22" fmla="*/ 78 w 191"/>
                <a:gd name="T23" fmla="*/ 190 h 190"/>
                <a:gd name="T24" fmla="*/ 115 w 191"/>
                <a:gd name="T25" fmla="*/ 190 h 190"/>
                <a:gd name="T26" fmla="*/ 150 w 191"/>
                <a:gd name="T27" fmla="*/ 177 h 190"/>
                <a:gd name="T28" fmla="*/ 164 w 191"/>
                <a:gd name="T29" fmla="*/ 164 h 190"/>
                <a:gd name="T30" fmla="*/ 177 w 191"/>
                <a:gd name="T31" fmla="*/ 150 h 190"/>
                <a:gd name="T32" fmla="*/ 190 w 191"/>
                <a:gd name="T33" fmla="*/ 115 h 190"/>
                <a:gd name="T34" fmla="*/ 191 w 191"/>
                <a:gd name="T35" fmla="*/ 97 h 190"/>
                <a:gd name="T36" fmla="*/ 190 w 191"/>
                <a:gd name="T37" fmla="*/ 78 h 190"/>
                <a:gd name="T38" fmla="*/ 177 w 191"/>
                <a:gd name="T39" fmla="*/ 43 h 190"/>
                <a:gd name="T40" fmla="*/ 164 w 191"/>
                <a:gd name="T41" fmla="*/ 29 h 190"/>
                <a:gd name="T42" fmla="*/ 150 w 191"/>
                <a:gd name="T43" fmla="*/ 16 h 190"/>
                <a:gd name="T44" fmla="*/ 115 w 191"/>
                <a:gd name="T45" fmla="*/ 2 h 190"/>
                <a:gd name="T46" fmla="*/ 96 w 191"/>
                <a:gd name="T4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190">
                  <a:moveTo>
                    <a:pt x="96" y="0"/>
                  </a:moveTo>
                  <a:lnTo>
                    <a:pt x="76" y="2"/>
                  </a:lnTo>
                  <a:lnTo>
                    <a:pt x="43" y="16"/>
                  </a:lnTo>
                  <a:lnTo>
                    <a:pt x="29" y="29"/>
                  </a:lnTo>
                  <a:lnTo>
                    <a:pt x="16" y="43"/>
                  </a:lnTo>
                  <a:lnTo>
                    <a:pt x="1" y="78"/>
                  </a:lnTo>
                  <a:lnTo>
                    <a:pt x="0" y="97"/>
                  </a:lnTo>
                  <a:lnTo>
                    <a:pt x="1" y="115"/>
                  </a:lnTo>
                  <a:lnTo>
                    <a:pt x="16" y="150"/>
                  </a:lnTo>
                  <a:lnTo>
                    <a:pt x="29" y="164"/>
                  </a:lnTo>
                  <a:lnTo>
                    <a:pt x="43" y="177"/>
                  </a:lnTo>
                  <a:lnTo>
                    <a:pt x="78" y="190"/>
                  </a:lnTo>
                  <a:lnTo>
                    <a:pt x="115" y="190"/>
                  </a:lnTo>
                  <a:lnTo>
                    <a:pt x="150" y="177"/>
                  </a:lnTo>
                  <a:lnTo>
                    <a:pt x="164" y="164"/>
                  </a:lnTo>
                  <a:lnTo>
                    <a:pt x="177" y="150"/>
                  </a:lnTo>
                  <a:lnTo>
                    <a:pt x="190" y="115"/>
                  </a:lnTo>
                  <a:lnTo>
                    <a:pt x="191" y="97"/>
                  </a:lnTo>
                  <a:lnTo>
                    <a:pt x="190" y="78"/>
                  </a:lnTo>
                  <a:lnTo>
                    <a:pt x="177" y="43"/>
                  </a:lnTo>
                  <a:lnTo>
                    <a:pt x="164" y="29"/>
                  </a:lnTo>
                  <a:lnTo>
                    <a:pt x="150" y="16"/>
                  </a:lnTo>
                  <a:lnTo>
                    <a:pt x="115" y="2"/>
                  </a:lnTo>
                  <a:lnTo>
                    <a:pt x="96" y="0"/>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8" name="Freeform 44">
              <a:extLst>
                <a:ext uri="{FF2B5EF4-FFF2-40B4-BE49-F238E27FC236}">
                  <a16:creationId xmlns:a16="http://schemas.microsoft.com/office/drawing/2014/main" id="{3A829E2D-1EFF-43E0-8E25-444706592CAF}"/>
                </a:ext>
              </a:extLst>
            </p:cNvPr>
            <p:cNvSpPr>
              <a:spLocks/>
            </p:cNvSpPr>
            <p:nvPr/>
          </p:nvSpPr>
          <p:spPr bwMode="auto">
            <a:xfrm>
              <a:off x="4531" y="1339"/>
              <a:ext cx="192" cy="191"/>
            </a:xfrm>
            <a:custGeom>
              <a:avLst/>
              <a:gdLst>
                <a:gd name="T0" fmla="*/ 288 w 576"/>
                <a:gd name="T1" fmla="*/ 572 h 572"/>
                <a:gd name="T2" fmla="*/ 260 w 576"/>
                <a:gd name="T3" fmla="*/ 570 h 572"/>
                <a:gd name="T4" fmla="*/ 203 w 576"/>
                <a:gd name="T5" fmla="*/ 560 h 572"/>
                <a:gd name="T6" fmla="*/ 152 w 576"/>
                <a:gd name="T7" fmla="*/ 539 h 572"/>
                <a:gd name="T8" fmla="*/ 106 w 576"/>
                <a:gd name="T9" fmla="*/ 507 h 572"/>
                <a:gd name="T10" fmla="*/ 84 w 576"/>
                <a:gd name="T11" fmla="*/ 487 h 572"/>
                <a:gd name="T12" fmla="*/ 65 w 576"/>
                <a:gd name="T13" fmla="*/ 467 h 572"/>
                <a:gd name="T14" fmla="*/ 34 w 576"/>
                <a:gd name="T15" fmla="*/ 419 h 572"/>
                <a:gd name="T16" fmla="*/ 12 w 576"/>
                <a:gd name="T17" fmla="*/ 367 h 572"/>
                <a:gd name="T18" fmla="*/ 0 w 576"/>
                <a:gd name="T19" fmla="*/ 313 h 572"/>
                <a:gd name="T20" fmla="*/ 0 w 576"/>
                <a:gd name="T21" fmla="*/ 284 h 572"/>
                <a:gd name="T22" fmla="*/ 0 w 576"/>
                <a:gd name="T23" fmla="*/ 255 h 572"/>
                <a:gd name="T24" fmla="*/ 12 w 576"/>
                <a:gd name="T25" fmla="*/ 200 h 572"/>
                <a:gd name="T26" fmla="*/ 34 w 576"/>
                <a:gd name="T27" fmla="*/ 148 h 572"/>
                <a:gd name="T28" fmla="*/ 65 w 576"/>
                <a:gd name="T29" fmla="*/ 101 h 572"/>
                <a:gd name="T30" fmla="*/ 84 w 576"/>
                <a:gd name="T31" fmla="*/ 81 h 572"/>
                <a:gd name="T32" fmla="*/ 106 w 576"/>
                <a:gd name="T33" fmla="*/ 61 h 572"/>
                <a:gd name="T34" fmla="*/ 153 w 576"/>
                <a:gd name="T35" fmla="*/ 30 h 572"/>
                <a:gd name="T36" fmla="*/ 205 w 576"/>
                <a:gd name="T37" fmla="*/ 10 h 572"/>
                <a:gd name="T38" fmla="*/ 260 w 576"/>
                <a:gd name="T39" fmla="*/ 0 h 572"/>
                <a:gd name="T40" fmla="*/ 316 w 576"/>
                <a:gd name="T41" fmla="*/ 0 h 572"/>
                <a:gd name="T42" fmla="*/ 370 w 576"/>
                <a:gd name="T43" fmla="*/ 10 h 572"/>
                <a:gd name="T44" fmla="*/ 424 w 576"/>
                <a:gd name="T45" fmla="*/ 30 h 572"/>
                <a:gd name="T46" fmla="*/ 470 w 576"/>
                <a:gd name="T47" fmla="*/ 61 h 572"/>
                <a:gd name="T48" fmla="*/ 491 w 576"/>
                <a:gd name="T49" fmla="*/ 81 h 572"/>
                <a:gd name="T50" fmla="*/ 512 w 576"/>
                <a:gd name="T51" fmla="*/ 101 h 572"/>
                <a:gd name="T52" fmla="*/ 543 w 576"/>
                <a:gd name="T53" fmla="*/ 148 h 572"/>
                <a:gd name="T54" fmla="*/ 563 w 576"/>
                <a:gd name="T55" fmla="*/ 200 h 572"/>
                <a:gd name="T56" fmla="*/ 575 w 576"/>
                <a:gd name="T57" fmla="*/ 255 h 572"/>
                <a:gd name="T58" fmla="*/ 576 w 576"/>
                <a:gd name="T59" fmla="*/ 284 h 572"/>
                <a:gd name="T60" fmla="*/ 575 w 576"/>
                <a:gd name="T61" fmla="*/ 313 h 572"/>
                <a:gd name="T62" fmla="*/ 563 w 576"/>
                <a:gd name="T63" fmla="*/ 369 h 572"/>
                <a:gd name="T64" fmla="*/ 542 w 576"/>
                <a:gd name="T65" fmla="*/ 419 h 572"/>
                <a:gd name="T66" fmla="*/ 512 w 576"/>
                <a:gd name="T67" fmla="*/ 467 h 572"/>
                <a:gd name="T68" fmla="*/ 491 w 576"/>
                <a:gd name="T69" fmla="*/ 487 h 572"/>
                <a:gd name="T70" fmla="*/ 471 w 576"/>
                <a:gd name="T71" fmla="*/ 507 h 572"/>
                <a:gd name="T72" fmla="*/ 424 w 576"/>
                <a:gd name="T73" fmla="*/ 539 h 572"/>
                <a:gd name="T74" fmla="*/ 372 w 576"/>
                <a:gd name="T75" fmla="*/ 560 h 572"/>
                <a:gd name="T76" fmla="*/ 317 w 576"/>
                <a:gd name="T77" fmla="*/ 570 h 572"/>
                <a:gd name="T78" fmla="*/ 288 w 576"/>
                <a:gd name="T79"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6" h="572">
                  <a:moveTo>
                    <a:pt x="288" y="572"/>
                  </a:moveTo>
                  <a:lnTo>
                    <a:pt x="260" y="570"/>
                  </a:lnTo>
                  <a:lnTo>
                    <a:pt x="203" y="560"/>
                  </a:lnTo>
                  <a:lnTo>
                    <a:pt x="152" y="539"/>
                  </a:lnTo>
                  <a:lnTo>
                    <a:pt x="106" y="507"/>
                  </a:lnTo>
                  <a:lnTo>
                    <a:pt x="84" y="487"/>
                  </a:lnTo>
                  <a:lnTo>
                    <a:pt x="65" y="467"/>
                  </a:lnTo>
                  <a:lnTo>
                    <a:pt x="34" y="419"/>
                  </a:lnTo>
                  <a:lnTo>
                    <a:pt x="12" y="367"/>
                  </a:lnTo>
                  <a:lnTo>
                    <a:pt x="0" y="313"/>
                  </a:lnTo>
                  <a:lnTo>
                    <a:pt x="0" y="284"/>
                  </a:lnTo>
                  <a:lnTo>
                    <a:pt x="0" y="255"/>
                  </a:lnTo>
                  <a:lnTo>
                    <a:pt x="12" y="200"/>
                  </a:lnTo>
                  <a:lnTo>
                    <a:pt x="34" y="148"/>
                  </a:lnTo>
                  <a:lnTo>
                    <a:pt x="65" y="101"/>
                  </a:lnTo>
                  <a:lnTo>
                    <a:pt x="84" y="81"/>
                  </a:lnTo>
                  <a:lnTo>
                    <a:pt x="106" y="61"/>
                  </a:lnTo>
                  <a:lnTo>
                    <a:pt x="153" y="30"/>
                  </a:lnTo>
                  <a:lnTo>
                    <a:pt x="205" y="10"/>
                  </a:lnTo>
                  <a:lnTo>
                    <a:pt x="260" y="0"/>
                  </a:lnTo>
                  <a:lnTo>
                    <a:pt x="316" y="0"/>
                  </a:lnTo>
                  <a:lnTo>
                    <a:pt x="370" y="10"/>
                  </a:lnTo>
                  <a:lnTo>
                    <a:pt x="424" y="30"/>
                  </a:lnTo>
                  <a:lnTo>
                    <a:pt x="470" y="61"/>
                  </a:lnTo>
                  <a:lnTo>
                    <a:pt x="491" y="81"/>
                  </a:lnTo>
                  <a:lnTo>
                    <a:pt x="512" y="101"/>
                  </a:lnTo>
                  <a:lnTo>
                    <a:pt x="543" y="148"/>
                  </a:lnTo>
                  <a:lnTo>
                    <a:pt x="563" y="200"/>
                  </a:lnTo>
                  <a:lnTo>
                    <a:pt x="575" y="255"/>
                  </a:lnTo>
                  <a:lnTo>
                    <a:pt x="576" y="284"/>
                  </a:lnTo>
                  <a:lnTo>
                    <a:pt x="575" y="313"/>
                  </a:lnTo>
                  <a:lnTo>
                    <a:pt x="563" y="369"/>
                  </a:lnTo>
                  <a:lnTo>
                    <a:pt x="542" y="419"/>
                  </a:lnTo>
                  <a:lnTo>
                    <a:pt x="512" y="467"/>
                  </a:lnTo>
                  <a:lnTo>
                    <a:pt x="491" y="487"/>
                  </a:lnTo>
                  <a:lnTo>
                    <a:pt x="471" y="507"/>
                  </a:lnTo>
                  <a:lnTo>
                    <a:pt x="424" y="539"/>
                  </a:lnTo>
                  <a:lnTo>
                    <a:pt x="372" y="560"/>
                  </a:lnTo>
                  <a:lnTo>
                    <a:pt x="317" y="570"/>
                  </a:lnTo>
                  <a:lnTo>
                    <a:pt x="288" y="5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9" name="Freeform 45">
              <a:extLst>
                <a:ext uri="{FF2B5EF4-FFF2-40B4-BE49-F238E27FC236}">
                  <a16:creationId xmlns:a16="http://schemas.microsoft.com/office/drawing/2014/main" id="{DA9D7984-8B0A-49DB-A8DD-5E429F5C1C28}"/>
                </a:ext>
              </a:extLst>
            </p:cNvPr>
            <p:cNvSpPr>
              <a:spLocks noEditPoints="1"/>
            </p:cNvSpPr>
            <p:nvPr/>
          </p:nvSpPr>
          <p:spPr bwMode="auto">
            <a:xfrm>
              <a:off x="4893" y="977"/>
              <a:ext cx="192" cy="191"/>
            </a:xfrm>
            <a:custGeom>
              <a:avLst/>
              <a:gdLst>
                <a:gd name="T0" fmla="*/ 287 w 575"/>
                <a:gd name="T1" fmla="*/ 189 h 573"/>
                <a:gd name="T2" fmla="*/ 268 w 575"/>
                <a:gd name="T3" fmla="*/ 190 h 573"/>
                <a:gd name="T4" fmla="*/ 234 w 575"/>
                <a:gd name="T5" fmla="*/ 204 h 573"/>
                <a:gd name="T6" fmla="*/ 219 w 575"/>
                <a:gd name="T7" fmla="*/ 217 h 573"/>
                <a:gd name="T8" fmla="*/ 206 w 575"/>
                <a:gd name="T9" fmla="*/ 232 h 573"/>
                <a:gd name="T10" fmla="*/ 192 w 575"/>
                <a:gd name="T11" fmla="*/ 266 h 573"/>
                <a:gd name="T12" fmla="*/ 192 w 575"/>
                <a:gd name="T13" fmla="*/ 304 h 573"/>
                <a:gd name="T14" fmla="*/ 206 w 575"/>
                <a:gd name="T15" fmla="*/ 338 h 573"/>
                <a:gd name="T16" fmla="*/ 219 w 575"/>
                <a:gd name="T17" fmla="*/ 353 h 573"/>
                <a:gd name="T18" fmla="*/ 234 w 575"/>
                <a:gd name="T19" fmla="*/ 366 h 573"/>
                <a:gd name="T20" fmla="*/ 268 w 575"/>
                <a:gd name="T21" fmla="*/ 379 h 573"/>
                <a:gd name="T22" fmla="*/ 306 w 575"/>
                <a:gd name="T23" fmla="*/ 379 h 573"/>
                <a:gd name="T24" fmla="*/ 340 w 575"/>
                <a:gd name="T25" fmla="*/ 366 h 573"/>
                <a:gd name="T26" fmla="*/ 355 w 575"/>
                <a:gd name="T27" fmla="*/ 353 h 573"/>
                <a:gd name="T28" fmla="*/ 368 w 575"/>
                <a:gd name="T29" fmla="*/ 338 h 573"/>
                <a:gd name="T30" fmla="*/ 382 w 575"/>
                <a:gd name="T31" fmla="*/ 304 h 573"/>
                <a:gd name="T32" fmla="*/ 382 w 575"/>
                <a:gd name="T33" fmla="*/ 285 h 573"/>
                <a:gd name="T34" fmla="*/ 382 w 575"/>
                <a:gd name="T35" fmla="*/ 266 h 573"/>
                <a:gd name="T36" fmla="*/ 368 w 575"/>
                <a:gd name="T37" fmla="*/ 232 h 573"/>
                <a:gd name="T38" fmla="*/ 355 w 575"/>
                <a:gd name="T39" fmla="*/ 217 h 573"/>
                <a:gd name="T40" fmla="*/ 340 w 575"/>
                <a:gd name="T41" fmla="*/ 204 h 573"/>
                <a:gd name="T42" fmla="*/ 306 w 575"/>
                <a:gd name="T43" fmla="*/ 190 h 573"/>
                <a:gd name="T44" fmla="*/ 287 w 575"/>
                <a:gd name="T45" fmla="*/ 189 h 573"/>
                <a:gd name="T46" fmla="*/ 287 w 575"/>
                <a:gd name="T47" fmla="*/ 573 h 573"/>
                <a:gd name="T48" fmla="*/ 258 w 575"/>
                <a:gd name="T49" fmla="*/ 572 h 573"/>
                <a:gd name="T50" fmla="*/ 202 w 575"/>
                <a:gd name="T51" fmla="*/ 562 h 573"/>
                <a:gd name="T52" fmla="*/ 150 w 575"/>
                <a:gd name="T53" fmla="*/ 540 h 573"/>
                <a:gd name="T54" fmla="*/ 104 w 575"/>
                <a:gd name="T55" fmla="*/ 508 h 573"/>
                <a:gd name="T56" fmla="*/ 82 w 575"/>
                <a:gd name="T57" fmla="*/ 488 h 573"/>
                <a:gd name="T58" fmla="*/ 62 w 575"/>
                <a:gd name="T59" fmla="*/ 466 h 573"/>
                <a:gd name="T60" fmla="*/ 32 w 575"/>
                <a:gd name="T61" fmla="*/ 419 h 573"/>
                <a:gd name="T62" fmla="*/ 10 w 575"/>
                <a:gd name="T63" fmla="*/ 367 h 573"/>
                <a:gd name="T64" fmla="*/ 0 w 575"/>
                <a:gd name="T65" fmla="*/ 312 h 573"/>
                <a:gd name="T66" fmla="*/ 0 w 575"/>
                <a:gd name="T67" fmla="*/ 258 h 573"/>
                <a:gd name="T68" fmla="*/ 10 w 575"/>
                <a:gd name="T69" fmla="*/ 203 h 573"/>
                <a:gd name="T70" fmla="*/ 32 w 575"/>
                <a:gd name="T71" fmla="*/ 151 h 573"/>
                <a:gd name="T72" fmla="*/ 62 w 575"/>
                <a:gd name="T73" fmla="*/ 104 h 573"/>
                <a:gd name="T74" fmla="*/ 82 w 575"/>
                <a:gd name="T75" fmla="*/ 82 h 573"/>
                <a:gd name="T76" fmla="*/ 104 w 575"/>
                <a:gd name="T77" fmla="*/ 62 h 573"/>
                <a:gd name="T78" fmla="*/ 152 w 575"/>
                <a:gd name="T79" fmla="*/ 32 h 573"/>
                <a:gd name="T80" fmla="*/ 203 w 575"/>
                <a:gd name="T81" fmla="*/ 11 h 573"/>
                <a:gd name="T82" fmla="*/ 258 w 575"/>
                <a:gd name="T83" fmla="*/ 0 h 573"/>
                <a:gd name="T84" fmla="*/ 314 w 575"/>
                <a:gd name="T85" fmla="*/ 0 h 573"/>
                <a:gd name="T86" fmla="*/ 370 w 575"/>
                <a:gd name="T87" fmla="*/ 11 h 573"/>
                <a:gd name="T88" fmla="*/ 422 w 575"/>
                <a:gd name="T89" fmla="*/ 32 h 573"/>
                <a:gd name="T90" fmla="*/ 470 w 575"/>
                <a:gd name="T91" fmla="*/ 62 h 573"/>
                <a:gd name="T92" fmla="*/ 490 w 575"/>
                <a:gd name="T93" fmla="*/ 82 h 573"/>
                <a:gd name="T94" fmla="*/ 510 w 575"/>
                <a:gd name="T95" fmla="*/ 102 h 573"/>
                <a:gd name="T96" fmla="*/ 542 w 575"/>
                <a:gd name="T97" fmla="*/ 150 h 573"/>
                <a:gd name="T98" fmla="*/ 563 w 575"/>
                <a:gd name="T99" fmla="*/ 202 h 573"/>
                <a:gd name="T100" fmla="*/ 573 w 575"/>
                <a:gd name="T101" fmla="*/ 256 h 573"/>
                <a:gd name="T102" fmla="*/ 575 w 575"/>
                <a:gd name="T103" fmla="*/ 285 h 573"/>
                <a:gd name="T104" fmla="*/ 573 w 575"/>
                <a:gd name="T105" fmla="*/ 314 h 573"/>
                <a:gd name="T106" fmla="*/ 563 w 575"/>
                <a:gd name="T107" fmla="*/ 369 h 573"/>
                <a:gd name="T108" fmla="*/ 542 w 575"/>
                <a:gd name="T109" fmla="*/ 420 h 573"/>
                <a:gd name="T110" fmla="*/ 510 w 575"/>
                <a:gd name="T111" fmla="*/ 468 h 573"/>
                <a:gd name="T112" fmla="*/ 490 w 575"/>
                <a:gd name="T113" fmla="*/ 488 h 573"/>
                <a:gd name="T114" fmla="*/ 470 w 575"/>
                <a:gd name="T115" fmla="*/ 508 h 573"/>
                <a:gd name="T116" fmla="*/ 422 w 575"/>
                <a:gd name="T117" fmla="*/ 540 h 573"/>
                <a:gd name="T118" fmla="*/ 370 w 575"/>
                <a:gd name="T119" fmla="*/ 562 h 573"/>
                <a:gd name="T120" fmla="*/ 316 w 575"/>
                <a:gd name="T121" fmla="*/ 572 h 573"/>
                <a:gd name="T122" fmla="*/ 287 w 575"/>
                <a:gd name="T123"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5" h="573">
                  <a:moveTo>
                    <a:pt x="287" y="189"/>
                  </a:moveTo>
                  <a:lnTo>
                    <a:pt x="268" y="190"/>
                  </a:lnTo>
                  <a:lnTo>
                    <a:pt x="234" y="204"/>
                  </a:lnTo>
                  <a:lnTo>
                    <a:pt x="219" y="217"/>
                  </a:lnTo>
                  <a:lnTo>
                    <a:pt x="206" y="232"/>
                  </a:lnTo>
                  <a:lnTo>
                    <a:pt x="192" y="266"/>
                  </a:lnTo>
                  <a:lnTo>
                    <a:pt x="192" y="304"/>
                  </a:lnTo>
                  <a:lnTo>
                    <a:pt x="206" y="338"/>
                  </a:lnTo>
                  <a:lnTo>
                    <a:pt x="219" y="353"/>
                  </a:lnTo>
                  <a:lnTo>
                    <a:pt x="234" y="366"/>
                  </a:lnTo>
                  <a:lnTo>
                    <a:pt x="268" y="379"/>
                  </a:lnTo>
                  <a:lnTo>
                    <a:pt x="306" y="379"/>
                  </a:lnTo>
                  <a:lnTo>
                    <a:pt x="340" y="366"/>
                  </a:lnTo>
                  <a:lnTo>
                    <a:pt x="355" y="353"/>
                  </a:lnTo>
                  <a:lnTo>
                    <a:pt x="368" y="338"/>
                  </a:lnTo>
                  <a:lnTo>
                    <a:pt x="382" y="304"/>
                  </a:lnTo>
                  <a:lnTo>
                    <a:pt x="382" y="285"/>
                  </a:lnTo>
                  <a:lnTo>
                    <a:pt x="382" y="266"/>
                  </a:lnTo>
                  <a:lnTo>
                    <a:pt x="368" y="232"/>
                  </a:lnTo>
                  <a:lnTo>
                    <a:pt x="355" y="217"/>
                  </a:lnTo>
                  <a:lnTo>
                    <a:pt x="340" y="204"/>
                  </a:lnTo>
                  <a:lnTo>
                    <a:pt x="306" y="190"/>
                  </a:lnTo>
                  <a:lnTo>
                    <a:pt x="287" y="189"/>
                  </a:lnTo>
                  <a:close/>
                  <a:moveTo>
                    <a:pt x="287" y="573"/>
                  </a:moveTo>
                  <a:lnTo>
                    <a:pt x="258" y="572"/>
                  </a:lnTo>
                  <a:lnTo>
                    <a:pt x="202" y="562"/>
                  </a:lnTo>
                  <a:lnTo>
                    <a:pt x="150" y="540"/>
                  </a:lnTo>
                  <a:lnTo>
                    <a:pt x="104" y="508"/>
                  </a:lnTo>
                  <a:lnTo>
                    <a:pt x="82" y="488"/>
                  </a:lnTo>
                  <a:lnTo>
                    <a:pt x="62" y="466"/>
                  </a:lnTo>
                  <a:lnTo>
                    <a:pt x="32" y="419"/>
                  </a:lnTo>
                  <a:lnTo>
                    <a:pt x="10" y="367"/>
                  </a:lnTo>
                  <a:lnTo>
                    <a:pt x="0" y="312"/>
                  </a:lnTo>
                  <a:lnTo>
                    <a:pt x="0" y="258"/>
                  </a:lnTo>
                  <a:lnTo>
                    <a:pt x="10" y="203"/>
                  </a:lnTo>
                  <a:lnTo>
                    <a:pt x="32" y="151"/>
                  </a:lnTo>
                  <a:lnTo>
                    <a:pt x="62" y="104"/>
                  </a:lnTo>
                  <a:lnTo>
                    <a:pt x="82" y="82"/>
                  </a:lnTo>
                  <a:lnTo>
                    <a:pt x="104" y="62"/>
                  </a:lnTo>
                  <a:lnTo>
                    <a:pt x="152" y="32"/>
                  </a:lnTo>
                  <a:lnTo>
                    <a:pt x="203" y="11"/>
                  </a:lnTo>
                  <a:lnTo>
                    <a:pt x="258" y="0"/>
                  </a:lnTo>
                  <a:lnTo>
                    <a:pt x="314" y="0"/>
                  </a:lnTo>
                  <a:lnTo>
                    <a:pt x="370" y="11"/>
                  </a:lnTo>
                  <a:lnTo>
                    <a:pt x="422" y="32"/>
                  </a:lnTo>
                  <a:lnTo>
                    <a:pt x="470" y="62"/>
                  </a:lnTo>
                  <a:lnTo>
                    <a:pt x="490" y="82"/>
                  </a:lnTo>
                  <a:lnTo>
                    <a:pt x="510" y="102"/>
                  </a:lnTo>
                  <a:lnTo>
                    <a:pt x="542" y="150"/>
                  </a:lnTo>
                  <a:lnTo>
                    <a:pt x="563" y="202"/>
                  </a:lnTo>
                  <a:lnTo>
                    <a:pt x="573" y="256"/>
                  </a:lnTo>
                  <a:lnTo>
                    <a:pt x="575" y="285"/>
                  </a:lnTo>
                  <a:lnTo>
                    <a:pt x="573" y="314"/>
                  </a:lnTo>
                  <a:lnTo>
                    <a:pt x="563" y="369"/>
                  </a:lnTo>
                  <a:lnTo>
                    <a:pt x="542" y="420"/>
                  </a:lnTo>
                  <a:lnTo>
                    <a:pt x="510" y="468"/>
                  </a:lnTo>
                  <a:lnTo>
                    <a:pt x="490" y="488"/>
                  </a:lnTo>
                  <a:lnTo>
                    <a:pt x="470" y="508"/>
                  </a:lnTo>
                  <a:lnTo>
                    <a:pt x="422" y="540"/>
                  </a:lnTo>
                  <a:lnTo>
                    <a:pt x="370" y="562"/>
                  </a:lnTo>
                  <a:lnTo>
                    <a:pt x="316" y="572"/>
                  </a:lnTo>
                  <a:lnTo>
                    <a:pt x="287" y="573"/>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50" name="Freeform 46">
              <a:extLst>
                <a:ext uri="{FF2B5EF4-FFF2-40B4-BE49-F238E27FC236}">
                  <a16:creationId xmlns:a16="http://schemas.microsoft.com/office/drawing/2014/main" id="{022026E3-A837-4FD1-8317-BB43A1352F3F}"/>
                </a:ext>
              </a:extLst>
            </p:cNvPr>
            <p:cNvSpPr>
              <a:spLocks/>
            </p:cNvSpPr>
            <p:nvPr/>
          </p:nvSpPr>
          <p:spPr bwMode="auto">
            <a:xfrm>
              <a:off x="5319" y="678"/>
              <a:ext cx="63" cy="63"/>
            </a:xfrm>
            <a:custGeom>
              <a:avLst/>
              <a:gdLst>
                <a:gd name="T0" fmla="*/ 95 w 190"/>
                <a:gd name="T1" fmla="*/ 0 h 190"/>
                <a:gd name="T2" fmla="*/ 77 w 190"/>
                <a:gd name="T3" fmla="*/ 1 h 190"/>
                <a:gd name="T4" fmla="*/ 42 w 190"/>
                <a:gd name="T5" fmla="*/ 16 h 190"/>
                <a:gd name="T6" fmla="*/ 28 w 190"/>
                <a:gd name="T7" fmla="*/ 29 h 190"/>
                <a:gd name="T8" fmla="*/ 15 w 190"/>
                <a:gd name="T9" fmla="*/ 43 h 190"/>
                <a:gd name="T10" fmla="*/ 0 w 190"/>
                <a:gd name="T11" fmla="*/ 78 h 190"/>
                <a:gd name="T12" fmla="*/ 0 w 190"/>
                <a:gd name="T13" fmla="*/ 115 h 190"/>
                <a:gd name="T14" fmla="*/ 15 w 190"/>
                <a:gd name="T15" fmla="*/ 150 h 190"/>
                <a:gd name="T16" fmla="*/ 28 w 190"/>
                <a:gd name="T17" fmla="*/ 164 h 190"/>
                <a:gd name="T18" fmla="*/ 42 w 190"/>
                <a:gd name="T19" fmla="*/ 177 h 190"/>
                <a:gd name="T20" fmla="*/ 77 w 190"/>
                <a:gd name="T21" fmla="*/ 190 h 190"/>
                <a:gd name="T22" fmla="*/ 114 w 190"/>
                <a:gd name="T23" fmla="*/ 190 h 190"/>
                <a:gd name="T24" fmla="*/ 149 w 190"/>
                <a:gd name="T25" fmla="*/ 177 h 190"/>
                <a:gd name="T26" fmla="*/ 163 w 190"/>
                <a:gd name="T27" fmla="*/ 164 h 190"/>
                <a:gd name="T28" fmla="*/ 176 w 190"/>
                <a:gd name="T29" fmla="*/ 150 h 190"/>
                <a:gd name="T30" fmla="*/ 190 w 190"/>
                <a:gd name="T31" fmla="*/ 115 h 190"/>
                <a:gd name="T32" fmla="*/ 190 w 190"/>
                <a:gd name="T33" fmla="*/ 78 h 190"/>
                <a:gd name="T34" fmla="*/ 176 w 190"/>
                <a:gd name="T35" fmla="*/ 43 h 190"/>
                <a:gd name="T36" fmla="*/ 163 w 190"/>
                <a:gd name="T37" fmla="*/ 29 h 190"/>
                <a:gd name="T38" fmla="*/ 149 w 190"/>
                <a:gd name="T39" fmla="*/ 16 h 190"/>
                <a:gd name="T40" fmla="*/ 114 w 190"/>
                <a:gd name="T41" fmla="*/ 1 h 190"/>
                <a:gd name="T42" fmla="*/ 95 w 190"/>
                <a:gd name="T43"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 h="190">
                  <a:moveTo>
                    <a:pt x="95" y="0"/>
                  </a:moveTo>
                  <a:lnTo>
                    <a:pt x="77" y="1"/>
                  </a:lnTo>
                  <a:lnTo>
                    <a:pt x="42" y="16"/>
                  </a:lnTo>
                  <a:lnTo>
                    <a:pt x="28" y="29"/>
                  </a:lnTo>
                  <a:lnTo>
                    <a:pt x="15" y="43"/>
                  </a:lnTo>
                  <a:lnTo>
                    <a:pt x="0" y="78"/>
                  </a:lnTo>
                  <a:lnTo>
                    <a:pt x="0" y="115"/>
                  </a:lnTo>
                  <a:lnTo>
                    <a:pt x="15" y="150"/>
                  </a:lnTo>
                  <a:lnTo>
                    <a:pt x="28" y="164"/>
                  </a:lnTo>
                  <a:lnTo>
                    <a:pt x="42" y="177"/>
                  </a:lnTo>
                  <a:lnTo>
                    <a:pt x="77" y="190"/>
                  </a:lnTo>
                  <a:lnTo>
                    <a:pt x="114" y="190"/>
                  </a:lnTo>
                  <a:lnTo>
                    <a:pt x="149" y="177"/>
                  </a:lnTo>
                  <a:lnTo>
                    <a:pt x="163" y="164"/>
                  </a:lnTo>
                  <a:lnTo>
                    <a:pt x="176" y="150"/>
                  </a:lnTo>
                  <a:lnTo>
                    <a:pt x="190" y="115"/>
                  </a:lnTo>
                  <a:lnTo>
                    <a:pt x="190" y="78"/>
                  </a:lnTo>
                  <a:lnTo>
                    <a:pt x="176" y="43"/>
                  </a:lnTo>
                  <a:lnTo>
                    <a:pt x="163" y="29"/>
                  </a:lnTo>
                  <a:lnTo>
                    <a:pt x="149" y="16"/>
                  </a:lnTo>
                  <a:lnTo>
                    <a:pt x="114" y="1"/>
                  </a:lnTo>
                  <a:lnTo>
                    <a:pt x="95" y="0"/>
                  </a:lnTo>
                  <a:close/>
                </a:path>
              </a:pathLst>
            </a:custGeom>
            <a:solidFill>
              <a:srgbClr val="36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51" name="Freeform 47">
              <a:extLst>
                <a:ext uri="{FF2B5EF4-FFF2-40B4-BE49-F238E27FC236}">
                  <a16:creationId xmlns:a16="http://schemas.microsoft.com/office/drawing/2014/main" id="{EB5B69FC-4734-4AF3-BC67-6C2E2698FFA2}"/>
                </a:ext>
              </a:extLst>
            </p:cNvPr>
            <p:cNvSpPr>
              <a:spLocks/>
            </p:cNvSpPr>
            <p:nvPr/>
          </p:nvSpPr>
          <p:spPr bwMode="auto">
            <a:xfrm>
              <a:off x="5255" y="615"/>
              <a:ext cx="191" cy="191"/>
            </a:xfrm>
            <a:custGeom>
              <a:avLst/>
              <a:gdLst>
                <a:gd name="T0" fmla="*/ 286 w 573"/>
                <a:gd name="T1" fmla="*/ 573 h 573"/>
                <a:gd name="T2" fmla="*/ 258 w 573"/>
                <a:gd name="T3" fmla="*/ 572 h 573"/>
                <a:gd name="T4" fmla="*/ 201 w 573"/>
                <a:gd name="T5" fmla="*/ 560 h 573"/>
                <a:gd name="T6" fmla="*/ 151 w 573"/>
                <a:gd name="T7" fmla="*/ 540 h 573"/>
                <a:gd name="T8" fmla="*/ 104 w 573"/>
                <a:gd name="T9" fmla="*/ 509 h 573"/>
                <a:gd name="T10" fmla="*/ 83 w 573"/>
                <a:gd name="T11" fmla="*/ 488 h 573"/>
                <a:gd name="T12" fmla="*/ 63 w 573"/>
                <a:gd name="T13" fmla="*/ 467 h 573"/>
                <a:gd name="T14" fmla="*/ 32 w 573"/>
                <a:gd name="T15" fmla="*/ 419 h 573"/>
                <a:gd name="T16" fmla="*/ 10 w 573"/>
                <a:gd name="T17" fmla="*/ 367 h 573"/>
                <a:gd name="T18" fmla="*/ 0 w 573"/>
                <a:gd name="T19" fmla="*/ 313 h 573"/>
                <a:gd name="T20" fmla="*/ 0 w 573"/>
                <a:gd name="T21" fmla="*/ 258 h 573"/>
                <a:gd name="T22" fmla="*/ 10 w 573"/>
                <a:gd name="T23" fmla="*/ 203 h 573"/>
                <a:gd name="T24" fmla="*/ 32 w 573"/>
                <a:gd name="T25" fmla="*/ 151 h 573"/>
                <a:gd name="T26" fmla="*/ 63 w 573"/>
                <a:gd name="T27" fmla="*/ 103 h 573"/>
                <a:gd name="T28" fmla="*/ 83 w 573"/>
                <a:gd name="T29" fmla="*/ 81 h 573"/>
                <a:gd name="T30" fmla="*/ 104 w 573"/>
                <a:gd name="T31" fmla="*/ 62 h 573"/>
                <a:gd name="T32" fmla="*/ 151 w 573"/>
                <a:gd name="T33" fmla="*/ 32 h 573"/>
                <a:gd name="T34" fmla="*/ 203 w 573"/>
                <a:gd name="T35" fmla="*/ 10 h 573"/>
                <a:gd name="T36" fmla="*/ 259 w 573"/>
                <a:gd name="T37" fmla="*/ 0 h 573"/>
                <a:gd name="T38" fmla="*/ 314 w 573"/>
                <a:gd name="T39" fmla="*/ 0 h 573"/>
                <a:gd name="T40" fmla="*/ 370 w 573"/>
                <a:gd name="T41" fmla="*/ 10 h 573"/>
                <a:gd name="T42" fmla="*/ 422 w 573"/>
                <a:gd name="T43" fmla="*/ 32 h 573"/>
                <a:gd name="T44" fmla="*/ 469 w 573"/>
                <a:gd name="T45" fmla="*/ 62 h 573"/>
                <a:gd name="T46" fmla="*/ 489 w 573"/>
                <a:gd name="T47" fmla="*/ 81 h 573"/>
                <a:gd name="T48" fmla="*/ 510 w 573"/>
                <a:gd name="T49" fmla="*/ 103 h 573"/>
                <a:gd name="T50" fmla="*/ 541 w 573"/>
                <a:gd name="T51" fmla="*/ 151 h 573"/>
                <a:gd name="T52" fmla="*/ 563 w 573"/>
                <a:gd name="T53" fmla="*/ 203 h 573"/>
                <a:gd name="T54" fmla="*/ 573 w 573"/>
                <a:gd name="T55" fmla="*/ 257 h 573"/>
                <a:gd name="T56" fmla="*/ 573 w 573"/>
                <a:gd name="T57" fmla="*/ 313 h 573"/>
                <a:gd name="T58" fmla="*/ 563 w 573"/>
                <a:gd name="T59" fmla="*/ 367 h 573"/>
                <a:gd name="T60" fmla="*/ 541 w 573"/>
                <a:gd name="T61" fmla="*/ 419 h 573"/>
                <a:gd name="T62" fmla="*/ 510 w 573"/>
                <a:gd name="T63" fmla="*/ 467 h 573"/>
                <a:gd name="T64" fmla="*/ 489 w 573"/>
                <a:gd name="T65" fmla="*/ 488 h 573"/>
                <a:gd name="T66" fmla="*/ 469 w 573"/>
                <a:gd name="T67" fmla="*/ 509 h 573"/>
                <a:gd name="T68" fmla="*/ 422 w 573"/>
                <a:gd name="T69" fmla="*/ 540 h 573"/>
                <a:gd name="T70" fmla="*/ 370 w 573"/>
                <a:gd name="T71" fmla="*/ 560 h 573"/>
                <a:gd name="T72" fmla="*/ 315 w 573"/>
                <a:gd name="T73" fmla="*/ 572 h 573"/>
                <a:gd name="T74" fmla="*/ 286 w 573"/>
                <a:gd name="T75"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3" h="573">
                  <a:moveTo>
                    <a:pt x="286" y="573"/>
                  </a:moveTo>
                  <a:lnTo>
                    <a:pt x="258" y="572"/>
                  </a:lnTo>
                  <a:lnTo>
                    <a:pt x="201" y="560"/>
                  </a:lnTo>
                  <a:lnTo>
                    <a:pt x="151" y="540"/>
                  </a:lnTo>
                  <a:lnTo>
                    <a:pt x="104" y="509"/>
                  </a:lnTo>
                  <a:lnTo>
                    <a:pt x="83" y="488"/>
                  </a:lnTo>
                  <a:lnTo>
                    <a:pt x="63" y="467"/>
                  </a:lnTo>
                  <a:lnTo>
                    <a:pt x="32" y="419"/>
                  </a:lnTo>
                  <a:lnTo>
                    <a:pt x="10" y="367"/>
                  </a:lnTo>
                  <a:lnTo>
                    <a:pt x="0" y="313"/>
                  </a:lnTo>
                  <a:lnTo>
                    <a:pt x="0" y="258"/>
                  </a:lnTo>
                  <a:lnTo>
                    <a:pt x="10" y="203"/>
                  </a:lnTo>
                  <a:lnTo>
                    <a:pt x="32" y="151"/>
                  </a:lnTo>
                  <a:lnTo>
                    <a:pt x="63" y="103"/>
                  </a:lnTo>
                  <a:lnTo>
                    <a:pt x="83" y="81"/>
                  </a:lnTo>
                  <a:lnTo>
                    <a:pt x="104" y="62"/>
                  </a:lnTo>
                  <a:lnTo>
                    <a:pt x="151" y="32"/>
                  </a:lnTo>
                  <a:lnTo>
                    <a:pt x="203" y="10"/>
                  </a:lnTo>
                  <a:lnTo>
                    <a:pt x="259" y="0"/>
                  </a:lnTo>
                  <a:lnTo>
                    <a:pt x="314" y="0"/>
                  </a:lnTo>
                  <a:lnTo>
                    <a:pt x="370" y="10"/>
                  </a:lnTo>
                  <a:lnTo>
                    <a:pt x="422" y="32"/>
                  </a:lnTo>
                  <a:lnTo>
                    <a:pt x="469" y="62"/>
                  </a:lnTo>
                  <a:lnTo>
                    <a:pt x="489" y="81"/>
                  </a:lnTo>
                  <a:lnTo>
                    <a:pt x="510" y="103"/>
                  </a:lnTo>
                  <a:lnTo>
                    <a:pt x="541" y="151"/>
                  </a:lnTo>
                  <a:lnTo>
                    <a:pt x="563" y="203"/>
                  </a:lnTo>
                  <a:lnTo>
                    <a:pt x="573" y="257"/>
                  </a:lnTo>
                  <a:lnTo>
                    <a:pt x="573" y="313"/>
                  </a:lnTo>
                  <a:lnTo>
                    <a:pt x="563" y="367"/>
                  </a:lnTo>
                  <a:lnTo>
                    <a:pt x="541" y="419"/>
                  </a:lnTo>
                  <a:lnTo>
                    <a:pt x="510" y="467"/>
                  </a:lnTo>
                  <a:lnTo>
                    <a:pt x="489" y="488"/>
                  </a:lnTo>
                  <a:lnTo>
                    <a:pt x="469" y="509"/>
                  </a:lnTo>
                  <a:lnTo>
                    <a:pt x="422" y="540"/>
                  </a:lnTo>
                  <a:lnTo>
                    <a:pt x="370" y="560"/>
                  </a:lnTo>
                  <a:lnTo>
                    <a:pt x="315" y="572"/>
                  </a:lnTo>
                  <a:lnTo>
                    <a:pt x="286" y="5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grpSp>
      <p:sp>
        <p:nvSpPr>
          <p:cNvPr id="52" name="投影片編號版面配置區 1">
            <a:extLst>
              <a:ext uri="{FF2B5EF4-FFF2-40B4-BE49-F238E27FC236}">
                <a16:creationId xmlns:a16="http://schemas.microsoft.com/office/drawing/2014/main" id="{3CFF462A-E7B7-4C0A-84A2-F02A402915CA}"/>
              </a:ext>
            </a:extLst>
          </p:cNvPr>
          <p:cNvSpPr txBox="1">
            <a:spLocks/>
          </p:cNvSpPr>
          <p:nvPr userDrawn="1"/>
        </p:nvSpPr>
        <p:spPr>
          <a:xfrm>
            <a:off x="177800" y="131041"/>
            <a:ext cx="431800" cy="367723"/>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9701EB-3FD5-4D42-A255-A8DDDD20D09F}" type="slidenum">
              <a:rPr lang="zh-TW" altLang="en-US" smtClean="0"/>
              <a:pPr/>
              <a:t>‹#›</a:t>
            </a:fld>
            <a:endParaRPr lang="zh-TW" altLang="en-US" dirty="0"/>
          </a:p>
        </p:txBody>
      </p:sp>
    </p:spTree>
    <p:extLst>
      <p:ext uri="{BB962C8B-B14F-4D97-AF65-F5344CB8AC3E}">
        <p14:creationId xmlns:p14="http://schemas.microsoft.com/office/powerpoint/2010/main" val="185386831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82619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80786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4421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FD25406-7D88-4A97-86E6-E460A3ABF3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D990765-DB46-44B7-90A7-84B5743FD5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188A54E-9ED0-4C9D-8453-09D4CB7C33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AFA0D9E0-2FED-4803-9311-DB6AA845E9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9198B6CF-AB63-4456-AD96-A7510790D8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12E5-D6D7-4E64-B97D-A39BB65E4142}" type="slidenum">
              <a:rPr lang="zh-TW" altLang="en-US" smtClean="0"/>
              <a:t>‹#›</a:t>
            </a:fld>
            <a:endParaRPr lang="zh-TW" altLang="en-US"/>
          </a:p>
        </p:txBody>
      </p:sp>
    </p:spTree>
    <p:extLst>
      <p:ext uri="{BB962C8B-B14F-4D97-AF65-F5344CB8AC3E}">
        <p14:creationId xmlns:p14="http://schemas.microsoft.com/office/powerpoint/2010/main" val="393951644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jpg"/></Relationships>
</file>

<file path=ppt/slides/_rels/slide1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9.jpg"/><Relationship Id="rId4" Type="http://schemas.openxmlformats.org/officeDocument/2006/relationships/image" Target="../media/image58.jp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5.xml"/><Relationship Id="rId1" Type="http://schemas.openxmlformats.org/officeDocument/2006/relationships/slideLayout" Target="../slideLayouts/slideLayout67.xml"/><Relationship Id="rId5" Type="http://schemas.openxmlformats.org/officeDocument/2006/relationships/image" Target="../media/image81.jpg"/><Relationship Id="rId4" Type="http://schemas.openxmlformats.org/officeDocument/2006/relationships/image" Target="../media/image80.jpg"/></Relationships>
</file>

<file path=ppt/slides/_rels/slide2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6.xml"/><Relationship Id="rId1" Type="http://schemas.openxmlformats.org/officeDocument/2006/relationships/slideLayout" Target="../slideLayouts/slideLayout67.xml"/><Relationship Id="rId4" Type="http://schemas.openxmlformats.org/officeDocument/2006/relationships/image" Target="../media/image8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1.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67.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67.xml"/><Relationship Id="rId4" Type="http://schemas.openxmlformats.org/officeDocument/2006/relationships/image" Target="../media/image88.jp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67.xml"/><Relationship Id="rId5" Type="http://schemas.openxmlformats.org/officeDocument/2006/relationships/image" Target="../media/image91.jpg"/><Relationship Id="rId4" Type="http://schemas.openxmlformats.org/officeDocument/2006/relationships/image" Target="../media/image90.jp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33.xml"/><Relationship Id="rId1" Type="http://schemas.openxmlformats.org/officeDocument/2006/relationships/slideLayout" Target="../slideLayouts/slideLayout67.xml"/><Relationship Id="rId4" Type="http://schemas.openxmlformats.org/officeDocument/2006/relationships/image" Target="../media/image94.jpg"/></Relationships>
</file>

<file path=ppt/slides/_rels/slide3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4.xml"/><Relationship Id="rId1" Type="http://schemas.openxmlformats.org/officeDocument/2006/relationships/slideLayout" Target="../slideLayouts/slideLayout67.xml"/><Relationship Id="rId4" Type="http://schemas.openxmlformats.org/officeDocument/2006/relationships/image" Target="../media/image96.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40.xml"/><Relationship Id="rId1" Type="http://schemas.openxmlformats.org/officeDocument/2006/relationships/slideLayout" Target="../slideLayouts/slideLayout67.xml"/><Relationship Id="rId5" Type="http://schemas.openxmlformats.org/officeDocument/2006/relationships/image" Target="../media/image102.jpg"/><Relationship Id="rId4" Type="http://schemas.openxmlformats.org/officeDocument/2006/relationships/image" Target="../media/image101.jpg"/></Relationships>
</file>

<file path=ppt/slides/_rels/slide44.xml.rels><?xml version="1.0" encoding="UTF-8" standalone="yes"?>
<Relationships xmlns="http://schemas.openxmlformats.org/package/2006/relationships"><Relationship Id="rId3" Type="http://schemas.openxmlformats.org/officeDocument/2006/relationships/image" Target="../media/image103.jpg"/><Relationship Id="rId7" Type="http://schemas.openxmlformats.org/officeDocument/2006/relationships/image" Target="../media/image106.jpg"/><Relationship Id="rId2" Type="http://schemas.openxmlformats.org/officeDocument/2006/relationships/notesSlide" Target="../notesSlides/notesSlide41.xml"/><Relationship Id="rId1" Type="http://schemas.openxmlformats.org/officeDocument/2006/relationships/slideLayout" Target="../slideLayouts/slideLayout67.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2.jp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67.xml"/><Relationship Id="rId5" Type="http://schemas.openxmlformats.org/officeDocument/2006/relationships/image" Target="../media/image109.png"/><Relationship Id="rId4" Type="http://schemas.openxmlformats.org/officeDocument/2006/relationships/image" Target="../media/image108.jpg"/></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67.xml"/><Relationship Id="rId5" Type="http://schemas.openxmlformats.org/officeDocument/2006/relationships/image" Target="../media/image96.jpg"/><Relationship Id="rId4" Type="http://schemas.openxmlformats.org/officeDocument/2006/relationships/image" Target="../media/image111.jp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67.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20.svg"/><Relationship Id="rId3" Type="http://schemas.openxmlformats.org/officeDocument/2006/relationships/image" Target="../media/image27.png"/><Relationship Id="rId7" Type="http://schemas.openxmlformats.org/officeDocument/2006/relationships/image" Target="../media/image35.svg"/><Relationship Id="rId12" Type="http://schemas.openxmlformats.org/officeDocument/2006/relationships/image" Target="../media/image119.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118.svg"/><Relationship Id="rId5" Type="http://schemas.openxmlformats.org/officeDocument/2006/relationships/image" Target="../media/image115.png"/><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6.png"/><Relationship Id="rId1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130.png"/><Relationship Id="rId4" Type="http://schemas.openxmlformats.org/officeDocument/2006/relationships/image" Target="../media/image129.png"/></Relationships>
</file>

<file path=ppt/slides/_rels/slide5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jpg"/><Relationship Id="rId3" Type="http://schemas.openxmlformats.org/officeDocument/2006/relationships/image" Target="../media/image131.png"/><Relationship Id="rId7" Type="http://schemas.openxmlformats.org/officeDocument/2006/relationships/image" Target="../media/image135.svg"/><Relationship Id="rId12" Type="http://schemas.openxmlformats.org/officeDocument/2006/relationships/image" Target="../media/image140.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134.png"/><Relationship Id="rId11" Type="http://schemas.openxmlformats.org/officeDocument/2006/relationships/image" Target="../media/image139.svg"/><Relationship Id="rId5" Type="http://schemas.openxmlformats.org/officeDocument/2006/relationships/image" Target="../media/image133.sv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55.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49.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147.png"/><Relationship Id="rId5" Type="http://schemas.openxmlformats.org/officeDocument/2006/relationships/image" Target="../media/image148.png"/><Relationship Id="rId4" Type="http://schemas.openxmlformats.org/officeDocument/2006/relationships/image" Target="../media/image150.png"/></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1.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56.png"/><Relationship Id="rId5" Type="http://schemas.openxmlformats.org/officeDocument/2006/relationships/image" Target="../media/image143.png"/><Relationship Id="rId4" Type="http://schemas.openxmlformats.org/officeDocument/2006/relationships/image" Target="../media/image155.png"/></Relationships>
</file>

<file path=ppt/slides/_rels/slide5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159.png"/><Relationship Id="rId5" Type="http://schemas.openxmlformats.org/officeDocument/2006/relationships/image" Target="../media/image144.png"/><Relationship Id="rId4" Type="http://schemas.openxmlformats.org/officeDocument/2006/relationships/image" Target="../media/image158.PNG"/></Relationships>
</file>

<file path=ppt/slides/_rels/slide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61.png"/></Relationships>
</file>

<file path=ppt/slides/_rels/slide5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42.png"/><Relationship Id="rId7" Type="http://schemas.openxmlformats.org/officeDocument/2006/relationships/image" Target="../media/image162.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149.png"/><Relationship Id="rId5" Type="http://schemas.openxmlformats.org/officeDocument/2006/relationships/image" Target="../media/image147.png"/><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65.jpg"/></Relationships>
</file>

<file path=ppt/slides/_rels/slide6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68.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159.png"/><Relationship Id="rId5" Type="http://schemas.openxmlformats.org/officeDocument/2006/relationships/image" Target="../media/image167.png"/><Relationship Id="rId4" Type="http://schemas.openxmlformats.org/officeDocument/2006/relationships/image" Target="../media/image166.PNG"/></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8.xml"/><Relationship Id="rId1" Type="http://schemas.openxmlformats.org/officeDocument/2006/relationships/slideLayout" Target="../slideLayouts/slideLayout111.xml"/><Relationship Id="rId4" Type="http://schemas.openxmlformats.org/officeDocument/2006/relationships/image" Target="../media/image170.svg"/></Relationships>
</file>

<file path=ppt/slides/_rels/slide6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174.png"/><Relationship Id="rId5" Type="http://schemas.openxmlformats.org/officeDocument/2006/relationships/image" Target="../media/image173.jpg"/><Relationship Id="rId4" Type="http://schemas.openxmlformats.org/officeDocument/2006/relationships/image" Target="../media/image172.jpg"/></Relationships>
</file>

<file path=ppt/slides/_rels/slide6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0.xml"/><Relationship Id="rId1" Type="http://schemas.openxmlformats.org/officeDocument/2006/relationships/slideLayout" Target="../slideLayouts/slideLayout36.xml"/><Relationship Id="rId5" Type="http://schemas.openxmlformats.org/officeDocument/2006/relationships/image" Target="../media/image136.png"/><Relationship Id="rId4" Type="http://schemas.openxmlformats.org/officeDocument/2006/relationships/image" Target="../media/image176.png"/></Relationships>
</file>

<file path=ppt/slides/_rels/slide6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179.png"/><Relationship Id="rId4" Type="http://schemas.openxmlformats.org/officeDocument/2006/relationships/image" Target="../media/image178.png"/></Relationships>
</file>

<file path=ppt/slides/_rels/slide6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81.png"/></Relationships>
</file>

<file path=ppt/slides/_rels/slide6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2.png"/><Relationship Id="rId7" Type="http://schemas.openxmlformats.org/officeDocument/2006/relationships/image" Target="../media/image151.png"/><Relationship Id="rId2" Type="http://schemas.openxmlformats.org/officeDocument/2006/relationships/notesSlide" Target="../notesSlides/notesSlide63.xml"/><Relationship Id="rId1" Type="http://schemas.openxmlformats.org/officeDocument/2006/relationships/slideLayout" Target="../slideLayouts/slideLayout36.xml"/><Relationship Id="rId6" Type="http://schemas.openxmlformats.org/officeDocument/2006/relationships/image" Target="../media/image143.png"/><Relationship Id="rId5" Type="http://schemas.openxmlformats.org/officeDocument/2006/relationships/image" Target="../media/image184.png"/><Relationship Id="rId4" Type="http://schemas.openxmlformats.org/officeDocument/2006/relationships/image" Target="../media/image183.PNG"/><Relationship Id="rId9" Type="http://schemas.openxmlformats.org/officeDocument/2006/relationships/image" Target="../media/image186.png"/></Relationships>
</file>

<file path=ppt/slides/_rels/slide6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descr="一張含有 水果, 餐點, 清新, 早餐 的圖片&#10;&#10;自動產生的描述">
            <a:extLst>
              <a:ext uri="{FF2B5EF4-FFF2-40B4-BE49-F238E27FC236}">
                <a16:creationId xmlns:a16="http://schemas.microsoft.com/office/drawing/2014/main" id="{62FEC693-180B-4B62-9AD7-11CAE8B161A6}"/>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36324"/>
          </a:xfrm>
          <a:prstGeom prst="rect">
            <a:avLst/>
          </a:prstGeom>
          <a:solidFill>
            <a:srgbClr val="EFE3DC"/>
          </a:solidFill>
        </p:spPr>
      </p:pic>
      <p:sp>
        <p:nvSpPr>
          <p:cNvPr id="8" name="標題 7">
            <a:extLst>
              <a:ext uri="{FF2B5EF4-FFF2-40B4-BE49-F238E27FC236}">
                <a16:creationId xmlns:a16="http://schemas.microsoft.com/office/drawing/2014/main" id="{46DCFEDC-B496-4140-8B15-AB49D0586657}"/>
              </a:ext>
            </a:extLst>
          </p:cNvPr>
          <p:cNvSpPr>
            <a:spLocks noGrp="1"/>
          </p:cNvSpPr>
          <p:nvPr>
            <p:ph type="ctrTitle"/>
          </p:nvPr>
        </p:nvSpPr>
        <p:spPr>
          <a:xfrm>
            <a:off x="4290323" y="1263641"/>
            <a:ext cx="3611354" cy="3360674"/>
          </a:xfrm>
          <a:custGeom>
            <a:avLst/>
            <a:gdLst>
              <a:gd name="connsiteX0" fmla="*/ 0 w 3611354"/>
              <a:gd name="connsiteY0" fmla="*/ 0 h 3360674"/>
              <a:gd name="connsiteX1" fmla="*/ 3611354 w 3611354"/>
              <a:gd name="connsiteY1" fmla="*/ 0 h 3360674"/>
              <a:gd name="connsiteX2" fmla="*/ 3611354 w 3611354"/>
              <a:gd name="connsiteY2" fmla="*/ 3360674 h 3360674"/>
              <a:gd name="connsiteX3" fmla="*/ 0 w 3611354"/>
              <a:gd name="connsiteY3" fmla="*/ 3360674 h 3360674"/>
              <a:gd name="connsiteX4" fmla="*/ 0 w 3611354"/>
              <a:gd name="connsiteY4" fmla="*/ 0 h 336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1354" h="3360674" extrusionOk="0">
                <a:moveTo>
                  <a:pt x="0" y="0"/>
                </a:moveTo>
                <a:cubicBezTo>
                  <a:pt x="1217462" y="155825"/>
                  <a:pt x="2114525" y="-5360"/>
                  <a:pt x="3611354" y="0"/>
                </a:cubicBezTo>
                <a:cubicBezTo>
                  <a:pt x="3612902" y="1036864"/>
                  <a:pt x="3611519" y="2082549"/>
                  <a:pt x="3611354" y="3360674"/>
                </a:cubicBezTo>
                <a:cubicBezTo>
                  <a:pt x="2883905" y="3358272"/>
                  <a:pt x="912523" y="3339064"/>
                  <a:pt x="0" y="3360674"/>
                </a:cubicBezTo>
                <a:cubicBezTo>
                  <a:pt x="-17114" y="2547180"/>
                  <a:pt x="116173" y="792349"/>
                  <a:pt x="0" y="0"/>
                </a:cubicBezTo>
                <a:close/>
              </a:path>
            </a:pathLst>
          </a:custGeom>
          <a:noFill/>
          <a:ln w="12700">
            <a:solidFill>
              <a:schemeClr val="tx1"/>
            </a:solidFill>
            <a:extLst>
              <a:ext uri="{C807C97D-BFC1-408E-A445-0C87EB9F89A2}">
                <ask:lineSketchStyleProps xmlns:ask="http://schemas.microsoft.com/office/drawing/2018/sketchyshapes" sd="3490126071">
                  <ask:type>
                    <ask:lineSketchCurved/>
                  </ask:type>
                </ask:lineSketchStyleProps>
              </a:ext>
            </a:extLst>
          </a:ln>
          <a:effectLst>
            <a:outerShdw blurRad="50800" dist="38100" dir="2700000" algn="tl" rotWithShape="0">
              <a:prstClr val="black">
                <a:alpha val="40000"/>
              </a:prstClr>
            </a:outerShdw>
          </a:effectLst>
        </p:spPr>
        <p:txBody>
          <a:bodyPr>
            <a:normAutofit/>
          </a:bodyPr>
          <a:lstStyle/>
          <a:p>
            <a:r>
              <a:rPr lang="zh-TW" altLang="en-US" b="1" dirty="0">
                <a:latin typeface="微軟正黑體" panose="020B0604030504040204" pitchFamily="34" charset="-120"/>
                <a:ea typeface="微軟正黑體" panose="020B0604030504040204" pitchFamily="34" charset="-120"/>
              </a:rPr>
              <a:t>好煮義</a:t>
            </a:r>
            <a:br>
              <a:rPr lang="en-US" altLang="zh-TW" dirty="0"/>
            </a:br>
            <a:r>
              <a:rPr lang="en-US" altLang="zh-TW" sz="4800" b="1" dirty="0">
                <a:latin typeface="Algerian" panose="04020705040A02060702" pitchFamily="82" charset="0"/>
              </a:rPr>
              <a:t>Cook Eat</a:t>
            </a:r>
            <a:br>
              <a:rPr lang="en-US" altLang="zh-TW" sz="6000" b="1" dirty="0"/>
            </a:br>
            <a:br>
              <a:rPr lang="en-US" altLang="zh-TW" sz="6000" b="1" dirty="0"/>
            </a:br>
            <a:r>
              <a:rPr lang="zh-TW" altLang="en-US" sz="2800" b="1" spc="400" dirty="0">
                <a:latin typeface="微軟正黑體" panose="020B0604030504040204" pitchFamily="34" charset="-120"/>
                <a:ea typeface="微軟正黑體" panose="020B0604030504040204" pitchFamily="34" charset="-120"/>
                <a:cs typeface="+mn-cs"/>
              </a:rPr>
              <a:t>黑桃組</a:t>
            </a:r>
            <a:endParaRPr lang="zh-TW" altLang="en-US" dirty="0">
              <a:latin typeface="微軟正黑體" panose="020B0604030504040204" pitchFamily="34" charset="-120"/>
              <a:ea typeface="微軟正黑體" panose="020B0604030504040204" pitchFamily="34" charset="-120"/>
            </a:endParaRPr>
          </a:p>
        </p:txBody>
      </p:sp>
      <p:pic>
        <p:nvPicPr>
          <p:cNvPr id="17" name="圖片版面配置區 7">
            <a:extLst>
              <a:ext uri="{FF2B5EF4-FFF2-40B4-BE49-F238E27FC236}">
                <a16:creationId xmlns:a16="http://schemas.microsoft.com/office/drawing/2014/main" id="{007E7C1B-4DEB-44A6-A249-30122639E53B}"/>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artisticPencilGrayscale/>
                    </a14:imgEffect>
                  </a14:imgLayer>
                </a14:imgProps>
              </a:ext>
            </a:extLst>
          </a:blip>
          <a:srcRect/>
          <a:stretch/>
        </p:blipFill>
        <p:spPr>
          <a:xfrm>
            <a:off x="2301745" y="2425959"/>
            <a:ext cx="1321528" cy="2371543"/>
          </a:xfrm>
          <a:prstGeom prst="rect">
            <a:avLst/>
          </a:prstGeom>
        </p:spPr>
      </p:pic>
      <p:pic>
        <p:nvPicPr>
          <p:cNvPr id="19" name="圖形 18" descr="問號 以實心填滿">
            <a:extLst>
              <a:ext uri="{FF2B5EF4-FFF2-40B4-BE49-F238E27FC236}">
                <a16:creationId xmlns:a16="http://schemas.microsoft.com/office/drawing/2014/main" id="{6EA253AD-F2CC-42D8-9B8D-39B3E0411D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9144" y="2425959"/>
            <a:ext cx="415261" cy="415261"/>
          </a:xfrm>
          <a:prstGeom prst="rect">
            <a:avLst/>
          </a:prstGeom>
          <a:effectLst>
            <a:softEdge rad="12700"/>
          </a:effectLst>
        </p:spPr>
      </p:pic>
      <p:sp>
        <p:nvSpPr>
          <p:cNvPr id="2" name="文字方塊 1">
            <a:extLst>
              <a:ext uri="{FF2B5EF4-FFF2-40B4-BE49-F238E27FC236}">
                <a16:creationId xmlns:a16="http://schemas.microsoft.com/office/drawing/2014/main" id="{A6A518C2-3C59-4123-930C-8947C4437B46}"/>
              </a:ext>
            </a:extLst>
          </p:cNvPr>
          <p:cNvSpPr txBox="1"/>
          <p:nvPr/>
        </p:nvSpPr>
        <p:spPr>
          <a:xfrm>
            <a:off x="7534085" y="4659704"/>
            <a:ext cx="3355186" cy="369332"/>
          </a:xfrm>
          <a:custGeom>
            <a:avLst/>
            <a:gdLst>
              <a:gd name="connsiteX0" fmla="*/ 0 w 3355186"/>
              <a:gd name="connsiteY0" fmla="*/ 0 h 369332"/>
              <a:gd name="connsiteX1" fmla="*/ 603933 w 3355186"/>
              <a:gd name="connsiteY1" fmla="*/ 0 h 369332"/>
              <a:gd name="connsiteX2" fmla="*/ 1241419 w 3355186"/>
              <a:gd name="connsiteY2" fmla="*/ 0 h 369332"/>
              <a:gd name="connsiteX3" fmla="*/ 1878904 w 3355186"/>
              <a:gd name="connsiteY3" fmla="*/ 0 h 369332"/>
              <a:gd name="connsiteX4" fmla="*/ 2617045 w 3355186"/>
              <a:gd name="connsiteY4" fmla="*/ 0 h 369332"/>
              <a:gd name="connsiteX5" fmla="*/ 3355186 w 3355186"/>
              <a:gd name="connsiteY5" fmla="*/ 0 h 369332"/>
              <a:gd name="connsiteX6" fmla="*/ 3355186 w 3355186"/>
              <a:gd name="connsiteY6" fmla="*/ 369332 h 369332"/>
              <a:gd name="connsiteX7" fmla="*/ 2751253 w 3355186"/>
              <a:gd name="connsiteY7" fmla="*/ 369332 h 369332"/>
              <a:gd name="connsiteX8" fmla="*/ 2046663 w 3355186"/>
              <a:gd name="connsiteY8" fmla="*/ 369332 h 369332"/>
              <a:gd name="connsiteX9" fmla="*/ 1308523 w 3355186"/>
              <a:gd name="connsiteY9" fmla="*/ 369332 h 369332"/>
              <a:gd name="connsiteX10" fmla="*/ 570382 w 3355186"/>
              <a:gd name="connsiteY10" fmla="*/ 369332 h 369332"/>
              <a:gd name="connsiteX11" fmla="*/ 0 w 3355186"/>
              <a:gd name="connsiteY11" fmla="*/ 369332 h 369332"/>
              <a:gd name="connsiteX12" fmla="*/ 0 w 3355186"/>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5186" h="369332" extrusionOk="0">
                <a:moveTo>
                  <a:pt x="0" y="0"/>
                </a:moveTo>
                <a:cubicBezTo>
                  <a:pt x="144526" y="-26096"/>
                  <a:pt x="341452" y="-6499"/>
                  <a:pt x="603933" y="0"/>
                </a:cubicBezTo>
                <a:cubicBezTo>
                  <a:pt x="866414" y="6499"/>
                  <a:pt x="1078818" y="16844"/>
                  <a:pt x="1241419" y="0"/>
                </a:cubicBezTo>
                <a:cubicBezTo>
                  <a:pt x="1404020" y="-16844"/>
                  <a:pt x="1726913" y="-10019"/>
                  <a:pt x="1878904" y="0"/>
                </a:cubicBezTo>
                <a:cubicBezTo>
                  <a:pt x="2030896" y="10019"/>
                  <a:pt x="2467166" y="5331"/>
                  <a:pt x="2617045" y="0"/>
                </a:cubicBezTo>
                <a:cubicBezTo>
                  <a:pt x="2766924" y="-5331"/>
                  <a:pt x="3004590" y="165"/>
                  <a:pt x="3355186" y="0"/>
                </a:cubicBezTo>
                <a:cubicBezTo>
                  <a:pt x="3356043" y="182043"/>
                  <a:pt x="3361264" y="261346"/>
                  <a:pt x="3355186" y="369332"/>
                </a:cubicBezTo>
                <a:cubicBezTo>
                  <a:pt x="3188263" y="354953"/>
                  <a:pt x="2895833" y="393947"/>
                  <a:pt x="2751253" y="369332"/>
                </a:cubicBezTo>
                <a:cubicBezTo>
                  <a:pt x="2606673" y="344717"/>
                  <a:pt x="2300186" y="398446"/>
                  <a:pt x="2046663" y="369332"/>
                </a:cubicBezTo>
                <a:cubicBezTo>
                  <a:pt x="1793140" y="340219"/>
                  <a:pt x="1467344" y="364625"/>
                  <a:pt x="1308523" y="369332"/>
                </a:cubicBezTo>
                <a:cubicBezTo>
                  <a:pt x="1149702" y="374039"/>
                  <a:pt x="882307" y="373596"/>
                  <a:pt x="570382" y="369332"/>
                </a:cubicBezTo>
                <a:cubicBezTo>
                  <a:pt x="258457" y="365068"/>
                  <a:pt x="182856" y="388560"/>
                  <a:pt x="0" y="369332"/>
                </a:cubicBezTo>
                <a:cubicBezTo>
                  <a:pt x="-12156" y="197540"/>
                  <a:pt x="-6213" y="170574"/>
                  <a:pt x="0" y="0"/>
                </a:cubicBezTo>
                <a:close/>
              </a:path>
            </a:pathLst>
          </a:custGeom>
          <a:noFill/>
          <a:ln>
            <a:noFill/>
            <a:extLst>
              <a:ext uri="{C807C97D-BFC1-408E-A445-0C87EB9F89A2}">
                <ask:lineSketchStyleProps xmlns:ask="http://schemas.microsoft.com/office/drawing/2018/sketchyshapes" sd="4116070194">
                  <a:prstGeom prst="rect">
                    <a:avLst/>
                  </a:prstGeom>
                  <ask:type>
                    <ask:lineSketchFreehand/>
                  </ask:type>
                </ask:lineSketchStyleProps>
              </a:ext>
            </a:extLst>
          </a:ln>
        </p:spPr>
        <p:txBody>
          <a:bodyPr wrap="square" rtlCol="0">
            <a:spAutoFit/>
          </a:bodyPr>
          <a:lstStyle/>
          <a:p>
            <a:pPr algn="ctr"/>
            <a:r>
              <a:rPr lang="zh-TW" altLang="en-US" b="1" dirty="0">
                <a:latin typeface="微軟正黑體" panose="020B0604030504040204" pitchFamily="34" charset="-120"/>
                <a:ea typeface="微軟正黑體" panose="020B0604030504040204" pitchFamily="34" charset="-120"/>
              </a:rPr>
              <a:t>組員：張子賢  沈蕓  劉芳妤</a:t>
            </a:r>
            <a:endParaRPr lang="en-US" altLang="zh-TW" b="1"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2BCF669E-D79C-448D-9D6C-0F579C9A04CF}"/>
              </a:ext>
            </a:extLst>
          </p:cNvPr>
          <p:cNvSpPr txBox="1"/>
          <p:nvPr/>
        </p:nvSpPr>
        <p:spPr>
          <a:xfrm>
            <a:off x="7732330" y="4959219"/>
            <a:ext cx="3709943" cy="369332"/>
          </a:xfrm>
          <a:custGeom>
            <a:avLst/>
            <a:gdLst>
              <a:gd name="connsiteX0" fmla="*/ 0 w 3709943"/>
              <a:gd name="connsiteY0" fmla="*/ 0 h 369332"/>
              <a:gd name="connsiteX1" fmla="*/ 507026 w 3709943"/>
              <a:gd name="connsiteY1" fmla="*/ 0 h 369332"/>
              <a:gd name="connsiteX2" fmla="*/ 1162449 w 3709943"/>
              <a:gd name="connsiteY2" fmla="*/ 0 h 369332"/>
              <a:gd name="connsiteX3" fmla="*/ 1743673 w 3709943"/>
              <a:gd name="connsiteY3" fmla="*/ 0 h 369332"/>
              <a:gd name="connsiteX4" fmla="*/ 2436196 w 3709943"/>
              <a:gd name="connsiteY4" fmla="*/ 0 h 369332"/>
              <a:gd name="connsiteX5" fmla="*/ 2943221 w 3709943"/>
              <a:gd name="connsiteY5" fmla="*/ 0 h 369332"/>
              <a:gd name="connsiteX6" fmla="*/ 3709943 w 3709943"/>
              <a:gd name="connsiteY6" fmla="*/ 0 h 369332"/>
              <a:gd name="connsiteX7" fmla="*/ 3709943 w 3709943"/>
              <a:gd name="connsiteY7" fmla="*/ 369332 h 369332"/>
              <a:gd name="connsiteX8" fmla="*/ 3054520 w 3709943"/>
              <a:gd name="connsiteY8" fmla="*/ 369332 h 369332"/>
              <a:gd name="connsiteX9" fmla="*/ 2399096 w 3709943"/>
              <a:gd name="connsiteY9" fmla="*/ 369332 h 369332"/>
              <a:gd name="connsiteX10" fmla="*/ 1743673 w 3709943"/>
              <a:gd name="connsiteY10" fmla="*/ 369332 h 369332"/>
              <a:gd name="connsiteX11" fmla="*/ 1125349 w 3709943"/>
              <a:gd name="connsiteY11" fmla="*/ 369332 h 369332"/>
              <a:gd name="connsiteX12" fmla="*/ 581224 w 3709943"/>
              <a:gd name="connsiteY12" fmla="*/ 369332 h 369332"/>
              <a:gd name="connsiteX13" fmla="*/ 0 w 3709943"/>
              <a:gd name="connsiteY13" fmla="*/ 369332 h 369332"/>
              <a:gd name="connsiteX14" fmla="*/ 0 w 3709943"/>
              <a:gd name="connsiteY14"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09943" h="369332" extrusionOk="0">
                <a:moveTo>
                  <a:pt x="0" y="0"/>
                </a:moveTo>
                <a:cubicBezTo>
                  <a:pt x="174009" y="21383"/>
                  <a:pt x="263569" y="19156"/>
                  <a:pt x="507026" y="0"/>
                </a:cubicBezTo>
                <a:cubicBezTo>
                  <a:pt x="750483" y="-19156"/>
                  <a:pt x="993026" y="12437"/>
                  <a:pt x="1162449" y="0"/>
                </a:cubicBezTo>
                <a:cubicBezTo>
                  <a:pt x="1331872" y="-12437"/>
                  <a:pt x="1551822" y="18262"/>
                  <a:pt x="1743673" y="0"/>
                </a:cubicBezTo>
                <a:cubicBezTo>
                  <a:pt x="1935524" y="-18262"/>
                  <a:pt x="2213134" y="17652"/>
                  <a:pt x="2436196" y="0"/>
                </a:cubicBezTo>
                <a:cubicBezTo>
                  <a:pt x="2659258" y="-17652"/>
                  <a:pt x="2706605" y="-7242"/>
                  <a:pt x="2943221" y="0"/>
                </a:cubicBezTo>
                <a:cubicBezTo>
                  <a:pt x="3179838" y="7242"/>
                  <a:pt x="3371763" y="-18075"/>
                  <a:pt x="3709943" y="0"/>
                </a:cubicBezTo>
                <a:cubicBezTo>
                  <a:pt x="3717783" y="132334"/>
                  <a:pt x="3701452" y="207627"/>
                  <a:pt x="3709943" y="369332"/>
                </a:cubicBezTo>
                <a:cubicBezTo>
                  <a:pt x="3403792" y="368965"/>
                  <a:pt x="3342918" y="355452"/>
                  <a:pt x="3054520" y="369332"/>
                </a:cubicBezTo>
                <a:cubicBezTo>
                  <a:pt x="2766122" y="383212"/>
                  <a:pt x="2721155" y="383109"/>
                  <a:pt x="2399096" y="369332"/>
                </a:cubicBezTo>
                <a:cubicBezTo>
                  <a:pt x="2077037" y="355555"/>
                  <a:pt x="1991548" y="385250"/>
                  <a:pt x="1743673" y="369332"/>
                </a:cubicBezTo>
                <a:cubicBezTo>
                  <a:pt x="1495798" y="353414"/>
                  <a:pt x="1313924" y="358933"/>
                  <a:pt x="1125349" y="369332"/>
                </a:cubicBezTo>
                <a:cubicBezTo>
                  <a:pt x="936774" y="379731"/>
                  <a:pt x="781511" y="350650"/>
                  <a:pt x="581224" y="369332"/>
                </a:cubicBezTo>
                <a:cubicBezTo>
                  <a:pt x="380938" y="388014"/>
                  <a:pt x="179404" y="359345"/>
                  <a:pt x="0" y="369332"/>
                </a:cubicBezTo>
                <a:cubicBezTo>
                  <a:pt x="-14567" y="260649"/>
                  <a:pt x="-9289" y="148716"/>
                  <a:pt x="0" y="0"/>
                </a:cubicBezTo>
                <a:close/>
              </a:path>
            </a:pathLst>
          </a:custGeom>
          <a:noFill/>
          <a:ln>
            <a:noFill/>
            <a:extLst>
              <a:ext uri="{C807C97D-BFC1-408E-A445-0C87EB9F89A2}">
                <ask:lineSketchStyleProps xmlns:ask="http://schemas.microsoft.com/office/drawing/2018/sketchyshapes" sd="2373725936">
                  <a:prstGeom prst="rect">
                    <a:avLst/>
                  </a:prstGeom>
                  <ask:type>
                    <ask:lineSketchFreehand/>
                  </ask:type>
                </ask:lineSketchStyleProps>
              </a:ext>
            </a:extLst>
          </a:ln>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指導老師：郭惠民  蔡政廷  施丞優</a:t>
            </a:r>
          </a:p>
        </p:txBody>
      </p:sp>
      <p:pic>
        <p:nvPicPr>
          <p:cNvPr id="15" name="圖形 14" descr="問號 以實心填滿">
            <a:extLst>
              <a:ext uri="{FF2B5EF4-FFF2-40B4-BE49-F238E27FC236}">
                <a16:creationId xmlns:a16="http://schemas.microsoft.com/office/drawing/2014/main" id="{114B319F-DD8E-47F2-BF61-E6BC43EE4C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06791" y="3353023"/>
            <a:ext cx="415261" cy="415261"/>
          </a:xfrm>
          <a:prstGeom prst="rect">
            <a:avLst/>
          </a:prstGeom>
          <a:effectLst>
            <a:softEdge rad="12700"/>
          </a:effectLst>
        </p:spPr>
      </p:pic>
      <p:pic>
        <p:nvPicPr>
          <p:cNvPr id="20" name="圖形 19" descr="問號 以實心填滿">
            <a:extLst>
              <a:ext uri="{FF2B5EF4-FFF2-40B4-BE49-F238E27FC236}">
                <a16:creationId xmlns:a16="http://schemas.microsoft.com/office/drawing/2014/main" id="{8E48E219-C863-4915-949C-24CD7BB0FA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8288" y="2943978"/>
            <a:ext cx="415261" cy="415261"/>
          </a:xfrm>
          <a:prstGeom prst="rect">
            <a:avLst/>
          </a:prstGeom>
          <a:effectLst>
            <a:softEdge rad="12700"/>
          </a:effectLst>
        </p:spPr>
      </p:pic>
    </p:spTree>
    <p:extLst>
      <p:ext uri="{BB962C8B-B14F-4D97-AF65-F5344CB8AC3E}">
        <p14:creationId xmlns:p14="http://schemas.microsoft.com/office/powerpoint/2010/main" val="1583234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1CC96B09-7CE6-409B-93F2-D3C5976379BA}"/>
              </a:ext>
            </a:extLst>
          </p:cNvPr>
          <p:cNvSpPr/>
          <p:nvPr/>
        </p:nvSpPr>
        <p:spPr>
          <a:xfrm>
            <a:off x="5938247" y="1770795"/>
            <a:ext cx="56522" cy="445132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5A506CF3-3555-4B92-88E5-5A4D4DA61D3F}"/>
              </a:ext>
            </a:extLst>
          </p:cNvPr>
          <p:cNvSpPr txBox="1"/>
          <p:nvPr/>
        </p:nvSpPr>
        <p:spPr>
          <a:xfrm>
            <a:off x="5812221" y="2900855"/>
            <a:ext cx="283779" cy="2411928"/>
          </a:xfrm>
          <a:prstGeom prst="rect">
            <a:avLst/>
          </a:prstGeom>
          <a:solidFill>
            <a:schemeClr val="bg1"/>
          </a:solidFill>
        </p:spPr>
        <p:txBody>
          <a:bodyPr wrap="square" rtlCol="0">
            <a:spAutoFit/>
          </a:bodyPr>
          <a:lstStyle/>
          <a:p>
            <a:endParaRPr lang="zh-TW" altLang="en-US" dirty="0"/>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模型選擇</a:t>
            </a:r>
          </a:p>
        </p:txBody>
      </p:sp>
      <p:graphicFrame>
        <p:nvGraphicFramePr>
          <p:cNvPr id="5" name="Chart 4">
            <a:extLst>
              <a:ext uri="{FF2B5EF4-FFF2-40B4-BE49-F238E27FC236}">
                <a16:creationId xmlns:a16="http://schemas.microsoft.com/office/drawing/2014/main" id="{3B9F9F9B-5F37-4E60-8D37-F4316A681518}"/>
              </a:ext>
            </a:extLst>
          </p:cNvPr>
          <p:cNvGraphicFramePr/>
          <p:nvPr/>
        </p:nvGraphicFramePr>
        <p:xfrm>
          <a:off x="1421725" y="3746246"/>
          <a:ext cx="2096285" cy="2016224"/>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群組 14">
            <a:extLst>
              <a:ext uri="{FF2B5EF4-FFF2-40B4-BE49-F238E27FC236}">
                <a16:creationId xmlns:a16="http://schemas.microsoft.com/office/drawing/2014/main" id="{3A4CEBA0-A6A1-4982-B274-2E6D56E9EF48}"/>
              </a:ext>
            </a:extLst>
          </p:cNvPr>
          <p:cNvGrpSpPr/>
          <p:nvPr/>
        </p:nvGrpSpPr>
        <p:grpSpPr>
          <a:xfrm>
            <a:off x="189876" y="6402775"/>
            <a:ext cx="11840502" cy="387637"/>
            <a:chOff x="189876" y="6402775"/>
            <a:chExt cx="11840502" cy="387637"/>
          </a:xfrm>
        </p:grpSpPr>
        <p:grpSp>
          <p:nvGrpSpPr>
            <p:cNvPr id="16" name="群組 15">
              <a:extLst>
                <a:ext uri="{FF2B5EF4-FFF2-40B4-BE49-F238E27FC236}">
                  <a16:creationId xmlns:a16="http://schemas.microsoft.com/office/drawing/2014/main" id="{35D07E1B-F07E-4089-9311-D0F097ACC8AF}"/>
                </a:ext>
              </a:extLst>
            </p:cNvPr>
            <p:cNvGrpSpPr/>
            <p:nvPr/>
          </p:nvGrpSpPr>
          <p:grpSpPr>
            <a:xfrm>
              <a:off x="189876" y="6402775"/>
              <a:ext cx="11840502" cy="387637"/>
              <a:chOff x="167509" y="6335488"/>
              <a:chExt cx="11840502" cy="387637"/>
            </a:xfrm>
          </p:grpSpPr>
          <p:sp>
            <p:nvSpPr>
              <p:cNvPr id="18" name="箭號: ＞形 17">
                <a:extLst>
                  <a:ext uri="{FF2B5EF4-FFF2-40B4-BE49-F238E27FC236}">
                    <a16:creationId xmlns:a16="http://schemas.microsoft.com/office/drawing/2014/main" id="{5E98CB1D-BB3D-4F55-BFFD-3C5146AB145D}"/>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19" name="群組 18">
                <a:extLst>
                  <a:ext uri="{FF2B5EF4-FFF2-40B4-BE49-F238E27FC236}">
                    <a16:creationId xmlns:a16="http://schemas.microsoft.com/office/drawing/2014/main" id="{5FFA85A1-1497-4FE3-A37A-0C5259E7F4AB}"/>
                  </a:ext>
                </a:extLst>
              </p:cNvPr>
              <p:cNvGrpSpPr/>
              <p:nvPr/>
            </p:nvGrpSpPr>
            <p:grpSpPr>
              <a:xfrm>
                <a:off x="487747" y="6335488"/>
                <a:ext cx="11520264" cy="387637"/>
                <a:chOff x="328795" y="6342747"/>
                <a:chExt cx="11520264" cy="387637"/>
              </a:xfrm>
            </p:grpSpPr>
            <p:sp>
              <p:nvSpPr>
                <p:cNvPr id="20" name="箭號: ＞形 19">
                  <a:extLst>
                    <a:ext uri="{FF2B5EF4-FFF2-40B4-BE49-F238E27FC236}">
                      <a16:creationId xmlns:a16="http://schemas.microsoft.com/office/drawing/2014/main" id="{C32BAFD7-371B-4C7C-B46F-35614BE91A39}"/>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箭號: ＞形 20">
                  <a:extLst>
                    <a:ext uri="{FF2B5EF4-FFF2-40B4-BE49-F238E27FC236}">
                      <a16:creationId xmlns:a16="http://schemas.microsoft.com/office/drawing/2014/main" id="{C36E7CB1-C40E-43EB-9BAD-A3E29CA47E13}"/>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2" name="箭號: ＞形 21">
                  <a:extLst>
                    <a:ext uri="{FF2B5EF4-FFF2-40B4-BE49-F238E27FC236}">
                      <a16:creationId xmlns:a16="http://schemas.microsoft.com/office/drawing/2014/main" id="{68B6C11D-11BA-4892-8AAA-4F7A7DD1CA78}"/>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3" name="箭號: ＞形 22">
                  <a:extLst>
                    <a:ext uri="{FF2B5EF4-FFF2-40B4-BE49-F238E27FC236}">
                      <a16:creationId xmlns:a16="http://schemas.microsoft.com/office/drawing/2014/main" id="{9B3D7472-2E09-4259-A0B0-76125D63578A}"/>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4" name="箭號: ＞形 23">
                  <a:extLst>
                    <a:ext uri="{FF2B5EF4-FFF2-40B4-BE49-F238E27FC236}">
                      <a16:creationId xmlns:a16="http://schemas.microsoft.com/office/drawing/2014/main" id="{1D1CB61C-1A7C-4628-89E3-0C101BD1855B}"/>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5" name="箭號: ＞形 24">
                  <a:extLst>
                    <a:ext uri="{FF2B5EF4-FFF2-40B4-BE49-F238E27FC236}">
                      <a16:creationId xmlns:a16="http://schemas.microsoft.com/office/drawing/2014/main" id="{CE6F30F8-55BD-4786-90B3-95CB4FBD29BE}"/>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箭號: ＞形 25">
                  <a:extLst>
                    <a:ext uri="{FF2B5EF4-FFF2-40B4-BE49-F238E27FC236}">
                      <a16:creationId xmlns:a16="http://schemas.microsoft.com/office/drawing/2014/main" id="{54F36CA7-4A08-425C-A76E-193E2910E9F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文字方塊 26">
                  <a:extLst>
                    <a:ext uri="{FF2B5EF4-FFF2-40B4-BE49-F238E27FC236}">
                      <a16:creationId xmlns:a16="http://schemas.microsoft.com/office/drawing/2014/main" id="{637FAE49-3FF8-4EB4-A78A-15314A4F464D}"/>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28" name="文字方塊 27">
                  <a:extLst>
                    <a:ext uri="{FF2B5EF4-FFF2-40B4-BE49-F238E27FC236}">
                      <a16:creationId xmlns:a16="http://schemas.microsoft.com/office/drawing/2014/main" id="{4C79967C-9A14-47A0-B210-7EC361035053}"/>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29" name="文字方塊 28">
                  <a:extLst>
                    <a:ext uri="{FF2B5EF4-FFF2-40B4-BE49-F238E27FC236}">
                      <a16:creationId xmlns:a16="http://schemas.microsoft.com/office/drawing/2014/main" id="{0A8D0B90-EB84-46AF-A901-71F09A0184E9}"/>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30" name="文字方塊 29">
                  <a:extLst>
                    <a:ext uri="{FF2B5EF4-FFF2-40B4-BE49-F238E27FC236}">
                      <a16:creationId xmlns:a16="http://schemas.microsoft.com/office/drawing/2014/main" id="{2C180B9B-83D2-4AB1-934B-63BEB16F4CC4}"/>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31" name="文字方塊 30">
                  <a:extLst>
                    <a:ext uri="{FF2B5EF4-FFF2-40B4-BE49-F238E27FC236}">
                      <a16:creationId xmlns:a16="http://schemas.microsoft.com/office/drawing/2014/main" id="{1F09FE41-C3D1-4375-ABE4-FA1A56D5F79E}"/>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32" name="文字方塊 31">
                  <a:extLst>
                    <a:ext uri="{FF2B5EF4-FFF2-40B4-BE49-F238E27FC236}">
                      <a16:creationId xmlns:a16="http://schemas.microsoft.com/office/drawing/2014/main" id="{B9999519-E469-47D2-A2CE-CC268A79B54D}"/>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33" name="文字方塊 32">
                  <a:extLst>
                    <a:ext uri="{FF2B5EF4-FFF2-40B4-BE49-F238E27FC236}">
                      <a16:creationId xmlns:a16="http://schemas.microsoft.com/office/drawing/2014/main" id="{189DD2F4-485E-4338-BD93-9432EB151C19}"/>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17" name="文字方塊 16">
              <a:extLst>
                <a:ext uri="{FF2B5EF4-FFF2-40B4-BE49-F238E27FC236}">
                  <a16:creationId xmlns:a16="http://schemas.microsoft.com/office/drawing/2014/main" id="{8C9E3214-5FD1-43CD-9BB4-BD00B8F1191D}"/>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34" name="文字方塊 33">
            <a:extLst>
              <a:ext uri="{FF2B5EF4-FFF2-40B4-BE49-F238E27FC236}">
                <a16:creationId xmlns:a16="http://schemas.microsoft.com/office/drawing/2014/main" id="{0AE0EBD5-5903-4511-A2B8-AAE9F1EEC9D9}"/>
              </a:ext>
            </a:extLst>
          </p:cNvPr>
          <p:cNvSpPr txBox="1"/>
          <p:nvPr/>
        </p:nvSpPr>
        <p:spPr>
          <a:xfrm>
            <a:off x="9874435" y="152147"/>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pic>
        <p:nvPicPr>
          <p:cNvPr id="35" name="Picture 2">
            <a:extLst>
              <a:ext uri="{FF2B5EF4-FFF2-40B4-BE49-F238E27FC236}">
                <a16:creationId xmlns:a16="http://schemas.microsoft.com/office/drawing/2014/main" id="{C4F39717-B251-4D5C-873C-10CE527682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16" y="1509383"/>
            <a:ext cx="1487387" cy="1597196"/>
          </a:xfrm>
          <a:prstGeom prst="rect">
            <a:avLst/>
          </a:prstGeom>
          <a:noFill/>
          <a:extLst>
            <a:ext uri="{909E8E84-426E-40DD-AFC4-6F175D3DCCD1}">
              <a14:hiddenFill xmlns:a14="http://schemas.microsoft.com/office/drawing/2010/main">
                <a:solidFill>
                  <a:srgbClr val="FFFFFF"/>
                </a:solidFill>
              </a14:hiddenFill>
            </a:ext>
          </a:extLst>
        </p:spPr>
      </p:pic>
      <p:pic>
        <p:nvPicPr>
          <p:cNvPr id="36" name="圖片 35">
            <a:extLst>
              <a:ext uri="{FF2B5EF4-FFF2-40B4-BE49-F238E27FC236}">
                <a16:creationId xmlns:a16="http://schemas.microsoft.com/office/drawing/2014/main" id="{EA0EF1B2-A73E-446B-AA54-AF057505A7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0662" y="1584081"/>
            <a:ext cx="2873947" cy="1447800"/>
          </a:xfrm>
          <a:prstGeom prst="rect">
            <a:avLst/>
          </a:prstGeom>
          <a:noFill/>
          <a:ln w="19050">
            <a:noFill/>
          </a:ln>
        </p:spPr>
      </p:pic>
      <p:grpSp>
        <p:nvGrpSpPr>
          <p:cNvPr id="45" name="群組 44">
            <a:extLst>
              <a:ext uri="{FF2B5EF4-FFF2-40B4-BE49-F238E27FC236}">
                <a16:creationId xmlns:a16="http://schemas.microsoft.com/office/drawing/2014/main" id="{CD76A373-F89F-493D-8CF4-D3DD8A46B6D4}"/>
              </a:ext>
            </a:extLst>
          </p:cNvPr>
          <p:cNvGrpSpPr/>
          <p:nvPr/>
        </p:nvGrpSpPr>
        <p:grpSpPr>
          <a:xfrm>
            <a:off x="2682901" y="1953555"/>
            <a:ext cx="2245105" cy="823562"/>
            <a:chOff x="1229016" y="1776395"/>
            <a:chExt cx="2245105" cy="823562"/>
          </a:xfrm>
        </p:grpSpPr>
        <p:sp>
          <p:nvSpPr>
            <p:cNvPr id="41" name="文字方塊 40">
              <a:extLst>
                <a:ext uri="{FF2B5EF4-FFF2-40B4-BE49-F238E27FC236}">
                  <a16:creationId xmlns:a16="http://schemas.microsoft.com/office/drawing/2014/main" id="{60402E1B-10F2-45AF-AB70-32467AECE41C}"/>
                </a:ext>
              </a:extLst>
            </p:cNvPr>
            <p:cNvSpPr txBox="1"/>
            <p:nvPr/>
          </p:nvSpPr>
          <p:spPr>
            <a:xfrm>
              <a:off x="1229016" y="1834233"/>
              <a:ext cx="2245105"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CNN</a:t>
              </a:r>
              <a:endParaRPr kumimoji="0" lang="zh-TW" altLang="en-US" sz="4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p:txBody>
        </p:sp>
        <p:sp>
          <p:nvSpPr>
            <p:cNvPr id="42" name="矩形: 圓角 41">
              <a:extLst>
                <a:ext uri="{FF2B5EF4-FFF2-40B4-BE49-F238E27FC236}">
                  <a16:creationId xmlns:a16="http://schemas.microsoft.com/office/drawing/2014/main" id="{65DD8087-38E4-4DC2-A638-D3E86AE8281A}"/>
                </a:ext>
              </a:extLst>
            </p:cNvPr>
            <p:cNvSpPr/>
            <p:nvPr/>
          </p:nvSpPr>
          <p:spPr>
            <a:xfrm>
              <a:off x="1447453" y="1776395"/>
              <a:ext cx="1808232" cy="823562"/>
            </a:xfrm>
            <a:prstGeom prst="roundRect">
              <a:avLst/>
            </a:prstGeom>
            <a:noFill/>
            <a:ln w="28575">
              <a:solidFill>
                <a:srgbClr val="CDA8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 name="群組 45">
            <a:extLst>
              <a:ext uri="{FF2B5EF4-FFF2-40B4-BE49-F238E27FC236}">
                <a16:creationId xmlns:a16="http://schemas.microsoft.com/office/drawing/2014/main" id="{83D15FBA-1EC0-4A93-AD98-49C4C0E73551}"/>
              </a:ext>
            </a:extLst>
          </p:cNvPr>
          <p:cNvGrpSpPr/>
          <p:nvPr/>
        </p:nvGrpSpPr>
        <p:grpSpPr>
          <a:xfrm>
            <a:off x="6995524" y="1962858"/>
            <a:ext cx="2443217" cy="818708"/>
            <a:chOff x="1229016" y="1776395"/>
            <a:chExt cx="2245105" cy="823562"/>
          </a:xfrm>
        </p:grpSpPr>
        <p:sp>
          <p:nvSpPr>
            <p:cNvPr id="47" name="文字方塊 46">
              <a:extLst>
                <a:ext uri="{FF2B5EF4-FFF2-40B4-BE49-F238E27FC236}">
                  <a16:creationId xmlns:a16="http://schemas.microsoft.com/office/drawing/2014/main" id="{BEECBF44-B196-4488-8D73-AE8714FDE83C}"/>
                </a:ext>
              </a:extLst>
            </p:cNvPr>
            <p:cNvSpPr txBox="1"/>
            <p:nvPr/>
          </p:nvSpPr>
          <p:spPr>
            <a:xfrm>
              <a:off x="1229016" y="1834234"/>
              <a:ext cx="2245105"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err="1">
                  <a:ln>
                    <a:noFill/>
                  </a:ln>
                  <a:effectLst/>
                  <a:uLnTx/>
                  <a:uFillTx/>
                  <a:latin typeface="微軟正黑體" panose="020B0604030504040204" pitchFamily="34" charset="-120"/>
                  <a:ea typeface="微軟正黑體" panose="020B0604030504040204" pitchFamily="34" charset="-120"/>
                  <a:cs typeface="+mn-cs"/>
                </a:rPr>
                <a:t>Yo</a:t>
              </a:r>
              <a:r>
                <a:rPr lang="en-US" altLang="zh-TW" sz="4000" b="1" dirty="0">
                  <a:latin typeface="微軟正黑體" panose="020B0604030504040204" pitchFamily="34" charset="-120"/>
                  <a:ea typeface="微軟正黑體" panose="020B0604030504040204" pitchFamily="34" charset="-120"/>
                </a:rPr>
                <a:t>lov4</a:t>
              </a:r>
              <a:endParaRPr kumimoji="0" lang="zh-TW" altLang="en-US" sz="4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p:txBody>
        </p:sp>
        <p:sp>
          <p:nvSpPr>
            <p:cNvPr id="48" name="矩形: 圓角 47">
              <a:extLst>
                <a:ext uri="{FF2B5EF4-FFF2-40B4-BE49-F238E27FC236}">
                  <a16:creationId xmlns:a16="http://schemas.microsoft.com/office/drawing/2014/main" id="{882F6B00-6CCE-444E-BD93-673DA92B63E1}"/>
                </a:ext>
              </a:extLst>
            </p:cNvPr>
            <p:cNvSpPr/>
            <p:nvPr/>
          </p:nvSpPr>
          <p:spPr>
            <a:xfrm>
              <a:off x="1447453" y="1776395"/>
              <a:ext cx="1808232" cy="823562"/>
            </a:xfrm>
            <a:prstGeom prst="roundRect">
              <a:avLst/>
            </a:prstGeom>
            <a:noFill/>
            <a:ln w="28575">
              <a:solidFill>
                <a:srgbClr val="CDA8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9" name="文字方塊 48">
            <a:extLst>
              <a:ext uri="{FF2B5EF4-FFF2-40B4-BE49-F238E27FC236}">
                <a16:creationId xmlns:a16="http://schemas.microsoft.com/office/drawing/2014/main" id="{C5AB1A84-5F0D-48BE-B5E8-3355D059E80F}"/>
              </a:ext>
            </a:extLst>
          </p:cNvPr>
          <p:cNvSpPr txBox="1"/>
          <p:nvPr/>
        </p:nvSpPr>
        <p:spPr>
          <a:xfrm>
            <a:off x="7357928" y="3103559"/>
            <a:ext cx="1949210"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One Stage</a:t>
            </a:r>
          </a:p>
        </p:txBody>
      </p:sp>
      <p:sp>
        <p:nvSpPr>
          <p:cNvPr id="50" name="文字方塊 49">
            <a:extLst>
              <a:ext uri="{FF2B5EF4-FFF2-40B4-BE49-F238E27FC236}">
                <a16:creationId xmlns:a16="http://schemas.microsoft.com/office/drawing/2014/main" id="{7878B268-B106-4368-853F-650674937571}"/>
              </a:ext>
            </a:extLst>
          </p:cNvPr>
          <p:cNvSpPr txBox="1"/>
          <p:nvPr/>
        </p:nvSpPr>
        <p:spPr>
          <a:xfrm>
            <a:off x="3070480" y="3088353"/>
            <a:ext cx="1666308"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Two Stage</a:t>
            </a:r>
          </a:p>
        </p:txBody>
      </p:sp>
      <p:sp>
        <p:nvSpPr>
          <p:cNvPr id="52" name="文字方塊 51">
            <a:extLst>
              <a:ext uri="{FF2B5EF4-FFF2-40B4-BE49-F238E27FC236}">
                <a16:creationId xmlns:a16="http://schemas.microsoft.com/office/drawing/2014/main" id="{286276FF-0A46-4F42-B33B-564DEAA773C9}"/>
              </a:ext>
            </a:extLst>
          </p:cNvPr>
          <p:cNvSpPr txBox="1"/>
          <p:nvPr/>
        </p:nvSpPr>
        <p:spPr>
          <a:xfrm>
            <a:off x="5246778" y="3130826"/>
            <a:ext cx="1495981"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學習方法</a:t>
            </a:r>
          </a:p>
        </p:txBody>
      </p:sp>
      <p:sp>
        <p:nvSpPr>
          <p:cNvPr id="53" name="文字方塊 52">
            <a:extLst>
              <a:ext uri="{FF2B5EF4-FFF2-40B4-BE49-F238E27FC236}">
                <a16:creationId xmlns:a16="http://schemas.microsoft.com/office/drawing/2014/main" id="{C2AB40A3-764F-4A54-8FA7-6C661A791442}"/>
              </a:ext>
            </a:extLst>
          </p:cNvPr>
          <p:cNvSpPr txBox="1"/>
          <p:nvPr/>
        </p:nvSpPr>
        <p:spPr>
          <a:xfrm>
            <a:off x="5239220" y="3902351"/>
            <a:ext cx="1511095"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偵測速度</a:t>
            </a:r>
          </a:p>
        </p:txBody>
      </p:sp>
      <p:sp>
        <p:nvSpPr>
          <p:cNvPr id="54" name="文字方塊 53">
            <a:extLst>
              <a:ext uri="{FF2B5EF4-FFF2-40B4-BE49-F238E27FC236}">
                <a16:creationId xmlns:a16="http://schemas.microsoft.com/office/drawing/2014/main" id="{13FB08BA-A127-4CC0-A848-C88F1A7FA609}"/>
              </a:ext>
            </a:extLst>
          </p:cNvPr>
          <p:cNvSpPr txBox="1"/>
          <p:nvPr/>
        </p:nvSpPr>
        <p:spPr>
          <a:xfrm>
            <a:off x="5132046" y="4634964"/>
            <a:ext cx="1838740"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辨識精確度</a:t>
            </a:r>
          </a:p>
        </p:txBody>
      </p:sp>
      <p:sp>
        <p:nvSpPr>
          <p:cNvPr id="55" name="文字方塊 54">
            <a:extLst>
              <a:ext uri="{FF2B5EF4-FFF2-40B4-BE49-F238E27FC236}">
                <a16:creationId xmlns:a16="http://schemas.microsoft.com/office/drawing/2014/main" id="{F9116CE1-A433-4E72-9C57-165D8845ABF1}"/>
              </a:ext>
            </a:extLst>
          </p:cNvPr>
          <p:cNvSpPr txBox="1"/>
          <p:nvPr/>
        </p:nvSpPr>
        <p:spPr>
          <a:xfrm>
            <a:off x="3409939" y="3901995"/>
            <a:ext cx="98739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慢</a:t>
            </a:r>
            <a:r>
              <a:rPr lang="en-US" altLang="zh-TW" sz="2400" dirty="0">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p:txBody>
      </p:sp>
      <p:sp>
        <p:nvSpPr>
          <p:cNvPr id="56" name="文字方塊 55">
            <a:extLst>
              <a:ext uri="{FF2B5EF4-FFF2-40B4-BE49-F238E27FC236}">
                <a16:creationId xmlns:a16="http://schemas.microsoft.com/office/drawing/2014/main" id="{33BAE83F-C564-4AA3-84E6-FB8BC627EFAE}"/>
              </a:ext>
            </a:extLst>
          </p:cNvPr>
          <p:cNvSpPr txBox="1"/>
          <p:nvPr/>
        </p:nvSpPr>
        <p:spPr>
          <a:xfrm>
            <a:off x="7923125" y="4635967"/>
            <a:ext cx="1023215"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高</a:t>
            </a:r>
          </a:p>
        </p:txBody>
      </p:sp>
      <p:sp>
        <p:nvSpPr>
          <p:cNvPr id="58" name="文字方塊 57">
            <a:extLst>
              <a:ext uri="{FF2B5EF4-FFF2-40B4-BE49-F238E27FC236}">
                <a16:creationId xmlns:a16="http://schemas.microsoft.com/office/drawing/2014/main" id="{49E0334E-F819-4F06-9FF8-11D6CC21F550}"/>
              </a:ext>
            </a:extLst>
          </p:cNvPr>
          <p:cNvSpPr txBox="1"/>
          <p:nvPr/>
        </p:nvSpPr>
        <p:spPr>
          <a:xfrm>
            <a:off x="7411534" y="3879043"/>
            <a:ext cx="1599989" cy="461666"/>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快</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即時性</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59" name="文字方塊 58">
            <a:extLst>
              <a:ext uri="{FF2B5EF4-FFF2-40B4-BE49-F238E27FC236}">
                <a16:creationId xmlns:a16="http://schemas.microsoft.com/office/drawing/2014/main" id="{7DEF9CE3-5E13-4865-AE4B-5647CA5CC04E}"/>
              </a:ext>
            </a:extLst>
          </p:cNvPr>
          <p:cNvSpPr txBox="1"/>
          <p:nvPr/>
        </p:nvSpPr>
        <p:spPr>
          <a:xfrm>
            <a:off x="3369556" y="4721084"/>
            <a:ext cx="1104744" cy="830997"/>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高</a:t>
            </a:r>
            <a:r>
              <a:rPr lang="en-US" altLang="zh-TW" sz="2400" dirty="0">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sp>
        <p:nvSpPr>
          <p:cNvPr id="63" name="Rounded Rectangle 99">
            <a:extLst>
              <a:ext uri="{FF2B5EF4-FFF2-40B4-BE49-F238E27FC236}">
                <a16:creationId xmlns:a16="http://schemas.microsoft.com/office/drawing/2014/main" id="{BD3AE734-A231-4A48-9FBD-524D59D86163}"/>
              </a:ext>
            </a:extLst>
          </p:cNvPr>
          <p:cNvSpPr/>
          <p:nvPr/>
        </p:nvSpPr>
        <p:spPr>
          <a:xfrm>
            <a:off x="2827284" y="3692055"/>
            <a:ext cx="6448266" cy="457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a:endParaRPr>
          </a:p>
        </p:txBody>
      </p:sp>
      <p:sp>
        <p:nvSpPr>
          <p:cNvPr id="64" name="Rounded Rectangle 99">
            <a:extLst>
              <a:ext uri="{FF2B5EF4-FFF2-40B4-BE49-F238E27FC236}">
                <a16:creationId xmlns:a16="http://schemas.microsoft.com/office/drawing/2014/main" id="{297DCF17-9AFF-421D-A2B9-8A1834AB4550}"/>
              </a:ext>
            </a:extLst>
          </p:cNvPr>
          <p:cNvSpPr/>
          <p:nvPr/>
        </p:nvSpPr>
        <p:spPr>
          <a:xfrm>
            <a:off x="2827283" y="4464977"/>
            <a:ext cx="6448266" cy="457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a:endParaRPr>
          </a:p>
        </p:txBody>
      </p:sp>
      <p:grpSp>
        <p:nvGrpSpPr>
          <p:cNvPr id="65" name="Group 43">
            <a:extLst>
              <a:ext uri="{FF2B5EF4-FFF2-40B4-BE49-F238E27FC236}">
                <a16:creationId xmlns:a16="http://schemas.microsoft.com/office/drawing/2014/main" id="{AD3B7515-C737-44A8-8CFB-0F93A19B9559}"/>
              </a:ext>
            </a:extLst>
          </p:cNvPr>
          <p:cNvGrpSpPr/>
          <p:nvPr/>
        </p:nvGrpSpPr>
        <p:grpSpPr>
          <a:xfrm>
            <a:off x="9225275" y="3793588"/>
            <a:ext cx="661379" cy="563457"/>
            <a:chOff x="4436126" y="4217052"/>
            <a:chExt cx="1985613" cy="1997765"/>
          </a:xfrm>
        </p:grpSpPr>
        <p:grpSp>
          <p:nvGrpSpPr>
            <p:cNvPr id="66" name="Group 27">
              <a:extLst>
                <a:ext uri="{FF2B5EF4-FFF2-40B4-BE49-F238E27FC236}">
                  <a16:creationId xmlns:a16="http://schemas.microsoft.com/office/drawing/2014/main" id="{EB0531DF-F045-4922-B91D-84FC53622247}"/>
                </a:ext>
              </a:extLst>
            </p:cNvPr>
            <p:cNvGrpSpPr/>
            <p:nvPr/>
          </p:nvGrpSpPr>
          <p:grpSpPr>
            <a:xfrm>
              <a:off x="4436126" y="4217052"/>
              <a:ext cx="1985613" cy="1997765"/>
              <a:chOff x="7561093" y="1122933"/>
              <a:chExt cx="3309542" cy="3329797"/>
            </a:xfrm>
          </p:grpSpPr>
          <p:sp>
            <p:nvSpPr>
              <p:cNvPr id="68" name="Graphic 28">
                <a:extLst>
                  <a:ext uri="{FF2B5EF4-FFF2-40B4-BE49-F238E27FC236}">
                    <a16:creationId xmlns:a16="http://schemas.microsoft.com/office/drawing/2014/main" id="{38EE61DD-DAF4-46FD-AAF8-2B7E098B5DE8}"/>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endParaRPr lang="en-US"/>
              </a:p>
            </p:txBody>
          </p:sp>
          <p:sp>
            <p:nvSpPr>
              <p:cNvPr id="69" name="Graphic 23">
                <a:extLst>
                  <a:ext uri="{FF2B5EF4-FFF2-40B4-BE49-F238E27FC236}">
                    <a16:creationId xmlns:a16="http://schemas.microsoft.com/office/drawing/2014/main" id="{3A3DB069-50CE-471E-805A-DFA4574AC1F1}"/>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endParaRPr lang="en-US"/>
              </a:p>
            </p:txBody>
          </p:sp>
        </p:grpSp>
        <p:sp>
          <p:nvSpPr>
            <p:cNvPr id="67" name="Freeform: Shape 42">
              <a:extLst>
                <a:ext uri="{FF2B5EF4-FFF2-40B4-BE49-F238E27FC236}">
                  <a16:creationId xmlns:a16="http://schemas.microsoft.com/office/drawing/2014/main" id="{D00BF6DD-663C-4D2C-B741-1A353843322E}"/>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投影片編號版面配置區 1">
            <a:extLst>
              <a:ext uri="{FF2B5EF4-FFF2-40B4-BE49-F238E27FC236}">
                <a16:creationId xmlns:a16="http://schemas.microsoft.com/office/drawing/2014/main" id="{739E6068-79CD-48CF-A916-C1BFD86D53D9}"/>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9</a:t>
            </a:fld>
            <a:endParaRPr lang="zh-TW" altLang="en-US" dirty="0"/>
          </a:p>
        </p:txBody>
      </p:sp>
    </p:spTree>
    <p:extLst>
      <p:ext uri="{BB962C8B-B14F-4D97-AF65-F5344CB8AC3E}">
        <p14:creationId xmlns:p14="http://schemas.microsoft.com/office/powerpoint/2010/main" val="878066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06F74E57-BA69-404F-A5B9-7CDD6CD1A51C}"/>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CNN – ResNet50</a:t>
            </a:r>
            <a:endParaRPr lang="zh-TW" altLang="en-US" sz="4500" b="1"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AE9A06FC-6C77-4551-BC27-B187CF50C872}"/>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25" name="群組 24">
            <a:extLst>
              <a:ext uri="{FF2B5EF4-FFF2-40B4-BE49-F238E27FC236}">
                <a16:creationId xmlns:a16="http://schemas.microsoft.com/office/drawing/2014/main" id="{E3165F03-C8EF-4F79-A860-0A6FCF7365B5}"/>
              </a:ext>
            </a:extLst>
          </p:cNvPr>
          <p:cNvGrpSpPr/>
          <p:nvPr/>
        </p:nvGrpSpPr>
        <p:grpSpPr>
          <a:xfrm>
            <a:off x="189876" y="6402775"/>
            <a:ext cx="11840502" cy="387637"/>
            <a:chOff x="189876" y="6402775"/>
            <a:chExt cx="11840502" cy="387637"/>
          </a:xfrm>
        </p:grpSpPr>
        <p:grpSp>
          <p:nvGrpSpPr>
            <p:cNvPr id="26" name="群組 25">
              <a:extLst>
                <a:ext uri="{FF2B5EF4-FFF2-40B4-BE49-F238E27FC236}">
                  <a16:creationId xmlns:a16="http://schemas.microsoft.com/office/drawing/2014/main" id="{72D85B4E-E972-49E4-A16F-290EE11DEB78}"/>
                </a:ext>
              </a:extLst>
            </p:cNvPr>
            <p:cNvGrpSpPr/>
            <p:nvPr/>
          </p:nvGrpSpPr>
          <p:grpSpPr>
            <a:xfrm>
              <a:off x="189876" y="6402775"/>
              <a:ext cx="11840502" cy="387637"/>
              <a:chOff x="167509" y="6335488"/>
              <a:chExt cx="11840502" cy="387637"/>
            </a:xfrm>
          </p:grpSpPr>
          <p:sp>
            <p:nvSpPr>
              <p:cNvPr id="28" name="箭號: ＞形 27">
                <a:extLst>
                  <a:ext uri="{FF2B5EF4-FFF2-40B4-BE49-F238E27FC236}">
                    <a16:creationId xmlns:a16="http://schemas.microsoft.com/office/drawing/2014/main" id="{D216C945-A5E0-485D-8A2B-74643A777B86}"/>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9" name="群組 28">
                <a:extLst>
                  <a:ext uri="{FF2B5EF4-FFF2-40B4-BE49-F238E27FC236}">
                    <a16:creationId xmlns:a16="http://schemas.microsoft.com/office/drawing/2014/main" id="{06FBF5AB-09EA-4A31-A6AF-169CD621DD5F}"/>
                  </a:ext>
                </a:extLst>
              </p:cNvPr>
              <p:cNvGrpSpPr/>
              <p:nvPr/>
            </p:nvGrpSpPr>
            <p:grpSpPr>
              <a:xfrm>
                <a:off x="487747" y="6335488"/>
                <a:ext cx="11520264" cy="387637"/>
                <a:chOff x="328795" y="6342747"/>
                <a:chExt cx="11520264" cy="387637"/>
              </a:xfrm>
            </p:grpSpPr>
            <p:sp>
              <p:nvSpPr>
                <p:cNvPr id="30" name="箭號: ＞形 29">
                  <a:extLst>
                    <a:ext uri="{FF2B5EF4-FFF2-40B4-BE49-F238E27FC236}">
                      <a16:creationId xmlns:a16="http://schemas.microsoft.com/office/drawing/2014/main" id="{DBF7376A-F60E-40A3-8088-F7D142D7584B}"/>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箭號: ＞形 30">
                  <a:extLst>
                    <a:ext uri="{FF2B5EF4-FFF2-40B4-BE49-F238E27FC236}">
                      <a16:creationId xmlns:a16="http://schemas.microsoft.com/office/drawing/2014/main" id="{9B27B577-54BC-45A6-917F-68BFAA521B41}"/>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2" name="箭號: ＞形 31">
                  <a:extLst>
                    <a:ext uri="{FF2B5EF4-FFF2-40B4-BE49-F238E27FC236}">
                      <a16:creationId xmlns:a16="http://schemas.microsoft.com/office/drawing/2014/main" id="{CC918815-51DC-4D2A-B8AE-EDFA808E8A38}"/>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箭號: ＞形 32">
                  <a:extLst>
                    <a:ext uri="{FF2B5EF4-FFF2-40B4-BE49-F238E27FC236}">
                      <a16:creationId xmlns:a16="http://schemas.microsoft.com/office/drawing/2014/main" id="{38F81590-DF9A-451F-A001-C0F0BCED8925}"/>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FE0351F1-1A71-41D3-8E93-91468651E95D}"/>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40919C03-E161-4E20-BC0A-83A569420A43}"/>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FBEE9027-D41F-4E4B-8090-C28139F2BFD2}"/>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文字方塊 36">
                  <a:extLst>
                    <a:ext uri="{FF2B5EF4-FFF2-40B4-BE49-F238E27FC236}">
                      <a16:creationId xmlns:a16="http://schemas.microsoft.com/office/drawing/2014/main" id="{D330FC55-F534-4B87-8580-E22D8A4DFE3A}"/>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38" name="文字方塊 37">
                  <a:extLst>
                    <a:ext uri="{FF2B5EF4-FFF2-40B4-BE49-F238E27FC236}">
                      <a16:creationId xmlns:a16="http://schemas.microsoft.com/office/drawing/2014/main" id="{B098BBC7-7408-48FF-8DF4-278422BD82C7}"/>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39" name="文字方塊 38">
                  <a:extLst>
                    <a:ext uri="{FF2B5EF4-FFF2-40B4-BE49-F238E27FC236}">
                      <a16:creationId xmlns:a16="http://schemas.microsoft.com/office/drawing/2014/main" id="{27CF567B-B9D0-4CA4-A5E5-953BC319B982}"/>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0" name="文字方塊 39">
                  <a:extLst>
                    <a:ext uri="{FF2B5EF4-FFF2-40B4-BE49-F238E27FC236}">
                      <a16:creationId xmlns:a16="http://schemas.microsoft.com/office/drawing/2014/main" id="{514E9C00-9085-4092-A326-44F70464D858}"/>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1" name="文字方塊 40">
                  <a:extLst>
                    <a:ext uri="{FF2B5EF4-FFF2-40B4-BE49-F238E27FC236}">
                      <a16:creationId xmlns:a16="http://schemas.microsoft.com/office/drawing/2014/main" id="{4A45A9E2-3837-449A-81E6-0E5D86D69E3F}"/>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2" name="文字方塊 41">
                  <a:extLst>
                    <a:ext uri="{FF2B5EF4-FFF2-40B4-BE49-F238E27FC236}">
                      <a16:creationId xmlns:a16="http://schemas.microsoft.com/office/drawing/2014/main" id="{CE7BE716-410F-4B89-AAB0-7E7DCD66907C}"/>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43" name="文字方塊 42">
                  <a:extLst>
                    <a:ext uri="{FF2B5EF4-FFF2-40B4-BE49-F238E27FC236}">
                      <a16:creationId xmlns:a16="http://schemas.microsoft.com/office/drawing/2014/main" id="{F7145964-C051-4CCB-BEF3-72ECA19B1934}"/>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27" name="文字方塊 26">
              <a:extLst>
                <a:ext uri="{FF2B5EF4-FFF2-40B4-BE49-F238E27FC236}">
                  <a16:creationId xmlns:a16="http://schemas.microsoft.com/office/drawing/2014/main" id="{E9B9B948-D38E-4A68-891E-BF1E826FD151}"/>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6" name="文字方塊 5">
            <a:extLst>
              <a:ext uri="{FF2B5EF4-FFF2-40B4-BE49-F238E27FC236}">
                <a16:creationId xmlns:a16="http://schemas.microsoft.com/office/drawing/2014/main" id="{D9624B46-832B-441E-ADDC-B61A0F03BAD4}"/>
              </a:ext>
            </a:extLst>
          </p:cNvPr>
          <p:cNvSpPr txBox="1"/>
          <p:nvPr/>
        </p:nvSpPr>
        <p:spPr>
          <a:xfrm>
            <a:off x="6682768" y="1566363"/>
            <a:ext cx="4149467" cy="959109"/>
          </a:xfrm>
          <a:prstGeom prst="rect">
            <a:avLst/>
          </a:prstGeom>
          <a:noFill/>
        </p:spPr>
        <p:txBody>
          <a:bodyPr wrap="square" rtlCol="0">
            <a:spAutoFit/>
          </a:bodyPr>
          <a:lstStyle/>
          <a:p>
            <a:pPr marL="457200" indent="-457200">
              <a:lnSpc>
                <a:spcPct val="150000"/>
              </a:lnSpc>
              <a:buFont typeface="+mj-lt"/>
              <a:buAutoNum type="arabicPeriod"/>
            </a:pPr>
            <a:r>
              <a:rPr lang="zh-TW" altLang="en-US" sz="2000" dirty="0">
                <a:latin typeface="微軟正黑體" panose="020B0604030504040204" pitchFamily="34" charset="-120"/>
                <a:ea typeface="微軟正黑體" panose="020B0604030504040204" pitchFamily="34" charset="-120"/>
              </a:rPr>
              <a:t>準備資料集</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    約</a:t>
            </a:r>
            <a:r>
              <a:rPr lang="en-US" altLang="zh-TW" sz="2000" dirty="0">
                <a:latin typeface="微軟正黑體" panose="020B0604030504040204" pitchFamily="34" charset="-120"/>
                <a:ea typeface="微軟正黑體" panose="020B0604030504040204" pitchFamily="34" charset="-120"/>
              </a:rPr>
              <a:t>1000</a:t>
            </a:r>
            <a:r>
              <a:rPr lang="zh-TW" altLang="en-US" sz="2000" dirty="0">
                <a:latin typeface="微軟正黑體" panose="020B0604030504040204" pitchFamily="34" charset="-120"/>
                <a:ea typeface="微軟正黑體" panose="020B0604030504040204" pitchFamily="34" charset="-120"/>
              </a:rPr>
              <a:t>張的食材訓練圖片</a:t>
            </a:r>
            <a:r>
              <a:rPr lang="en-US" altLang="zh-TW" sz="2000" dirty="0">
                <a:latin typeface="微軟正黑體" panose="020B0604030504040204" pitchFamily="34" charset="-120"/>
                <a:ea typeface="微軟正黑體" panose="020B0604030504040204" pitchFamily="34" charset="-120"/>
              </a:rPr>
              <a:t>(5</a:t>
            </a:r>
            <a:r>
              <a:rPr lang="zh-TW" altLang="en-US" sz="2000" dirty="0">
                <a:latin typeface="微軟正黑體" panose="020B0604030504040204" pitchFamily="34" charset="-120"/>
                <a:ea typeface="微軟正黑體" panose="020B0604030504040204" pitchFamily="34" charset="-120"/>
              </a:rPr>
              <a:t>種</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pSp>
        <p:nvGrpSpPr>
          <p:cNvPr id="15" name="群組 14">
            <a:extLst>
              <a:ext uri="{FF2B5EF4-FFF2-40B4-BE49-F238E27FC236}">
                <a16:creationId xmlns:a16="http://schemas.microsoft.com/office/drawing/2014/main" id="{D8DF3866-0A38-4E80-AA46-E955A14D5118}"/>
              </a:ext>
            </a:extLst>
          </p:cNvPr>
          <p:cNvGrpSpPr/>
          <p:nvPr/>
        </p:nvGrpSpPr>
        <p:grpSpPr>
          <a:xfrm>
            <a:off x="6641213" y="2780580"/>
            <a:ext cx="5002234" cy="3342575"/>
            <a:chOff x="189876" y="2115513"/>
            <a:chExt cx="6609819" cy="3802096"/>
          </a:xfrm>
        </p:grpSpPr>
        <p:pic>
          <p:nvPicPr>
            <p:cNvPr id="14" name="圖片 13">
              <a:extLst>
                <a:ext uri="{FF2B5EF4-FFF2-40B4-BE49-F238E27FC236}">
                  <a16:creationId xmlns:a16="http://schemas.microsoft.com/office/drawing/2014/main" id="{238A57A3-FE8B-4662-BCEC-045F9469116F}"/>
                </a:ext>
              </a:extLst>
            </p:cNvPr>
            <p:cNvPicPr>
              <a:picLocks noChangeAspect="1"/>
            </p:cNvPicPr>
            <p:nvPr/>
          </p:nvPicPr>
          <p:blipFill>
            <a:blip r:embed="rId3"/>
            <a:stretch>
              <a:fillRect/>
            </a:stretch>
          </p:blipFill>
          <p:spPr>
            <a:xfrm>
              <a:off x="189876" y="2115513"/>
              <a:ext cx="5078577" cy="2261927"/>
            </a:xfrm>
            <a:prstGeom prst="rect">
              <a:avLst/>
            </a:prstGeom>
          </p:spPr>
        </p:pic>
        <p:pic>
          <p:nvPicPr>
            <p:cNvPr id="8" name="圖片 7">
              <a:extLst>
                <a:ext uri="{FF2B5EF4-FFF2-40B4-BE49-F238E27FC236}">
                  <a16:creationId xmlns:a16="http://schemas.microsoft.com/office/drawing/2014/main" id="{CFA99643-66ED-4168-B4AA-EA9967E633DC}"/>
                </a:ext>
              </a:extLst>
            </p:cNvPr>
            <p:cNvPicPr>
              <a:picLocks noChangeAspect="1"/>
            </p:cNvPicPr>
            <p:nvPr/>
          </p:nvPicPr>
          <p:blipFill>
            <a:blip r:embed="rId4"/>
            <a:stretch>
              <a:fillRect/>
            </a:stretch>
          </p:blipFill>
          <p:spPr>
            <a:xfrm>
              <a:off x="580755" y="2424868"/>
              <a:ext cx="4811058" cy="2298561"/>
            </a:xfrm>
            <a:prstGeom prst="rect">
              <a:avLst/>
            </a:prstGeom>
          </p:spPr>
        </p:pic>
        <p:pic>
          <p:nvPicPr>
            <p:cNvPr id="10" name="圖片 9">
              <a:extLst>
                <a:ext uri="{FF2B5EF4-FFF2-40B4-BE49-F238E27FC236}">
                  <a16:creationId xmlns:a16="http://schemas.microsoft.com/office/drawing/2014/main" id="{A8E3258F-A6B6-48C6-9A56-3EDC72750D01}"/>
                </a:ext>
              </a:extLst>
            </p:cNvPr>
            <p:cNvPicPr>
              <a:picLocks noChangeAspect="1"/>
            </p:cNvPicPr>
            <p:nvPr/>
          </p:nvPicPr>
          <p:blipFill>
            <a:blip r:embed="rId5"/>
            <a:stretch>
              <a:fillRect/>
            </a:stretch>
          </p:blipFill>
          <p:spPr>
            <a:xfrm>
              <a:off x="1018935" y="2707530"/>
              <a:ext cx="5296192" cy="2335680"/>
            </a:xfrm>
            <a:prstGeom prst="rect">
              <a:avLst/>
            </a:prstGeom>
          </p:spPr>
        </p:pic>
        <p:pic>
          <p:nvPicPr>
            <p:cNvPr id="12" name="圖片 11">
              <a:extLst>
                <a:ext uri="{FF2B5EF4-FFF2-40B4-BE49-F238E27FC236}">
                  <a16:creationId xmlns:a16="http://schemas.microsoft.com/office/drawing/2014/main" id="{C703ACD8-D013-4D3A-BC4A-0A81F32D05F9}"/>
                </a:ext>
              </a:extLst>
            </p:cNvPr>
            <p:cNvPicPr>
              <a:picLocks noChangeAspect="1"/>
            </p:cNvPicPr>
            <p:nvPr/>
          </p:nvPicPr>
          <p:blipFill>
            <a:blip r:embed="rId6"/>
            <a:stretch>
              <a:fillRect/>
            </a:stretch>
          </p:blipFill>
          <p:spPr>
            <a:xfrm>
              <a:off x="1269107" y="3014611"/>
              <a:ext cx="5510201" cy="2466176"/>
            </a:xfrm>
            <a:prstGeom prst="rect">
              <a:avLst/>
            </a:prstGeom>
          </p:spPr>
        </p:pic>
        <p:pic>
          <p:nvPicPr>
            <p:cNvPr id="5" name="圖片 4">
              <a:extLst>
                <a:ext uri="{FF2B5EF4-FFF2-40B4-BE49-F238E27FC236}">
                  <a16:creationId xmlns:a16="http://schemas.microsoft.com/office/drawing/2014/main" id="{C0AD746F-5038-4BDD-A4A9-3FBB9914ECC6}"/>
                </a:ext>
              </a:extLst>
            </p:cNvPr>
            <p:cNvPicPr>
              <a:picLocks noChangeAspect="1"/>
            </p:cNvPicPr>
            <p:nvPr/>
          </p:nvPicPr>
          <p:blipFill>
            <a:blip r:embed="rId7"/>
            <a:stretch>
              <a:fillRect/>
            </a:stretch>
          </p:blipFill>
          <p:spPr>
            <a:xfrm>
              <a:off x="1770458" y="3451433"/>
              <a:ext cx="5029237" cy="2466176"/>
            </a:xfrm>
            <a:prstGeom prst="rect">
              <a:avLst/>
            </a:prstGeom>
          </p:spPr>
        </p:pic>
      </p:grpSp>
      <p:grpSp>
        <p:nvGrpSpPr>
          <p:cNvPr id="19" name="群組 18">
            <a:extLst>
              <a:ext uri="{FF2B5EF4-FFF2-40B4-BE49-F238E27FC236}">
                <a16:creationId xmlns:a16="http://schemas.microsoft.com/office/drawing/2014/main" id="{BA2C7260-36E0-4EAD-8228-90F3B65C047F}"/>
              </a:ext>
            </a:extLst>
          </p:cNvPr>
          <p:cNvGrpSpPr/>
          <p:nvPr/>
        </p:nvGrpSpPr>
        <p:grpSpPr>
          <a:xfrm>
            <a:off x="902709" y="2473692"/>
            <a:ext cx="4066609" cy="3423403"/>
            <a:chOff x="7174080" y="2055268"/>
            <a:chExt cx="3888807" cy="3296540"/>
          </a:xfrm>
        </p:grpSpPr>
        <p:pic>
          <p:nvPicPr>
            <p:cNvPr id="17" name="圖片 16">
              <a:extLst>
                <a:ext uri="{FF2B5EF4-FFF2-40B4-BE49-F238E27FC236}">
                  <a16:creationId xmlns:a16="http://schemas.microsoft.com/office/drawing/2014/main" id="{7112D835-3CA9-4313-AF65-7BC47DC627CF}"/>
                </a:ext>
              </a:extLst>
            </p:cNvPr>
            <p:cNvPicPr>
              <a:picLocks noChangeAspect="1"/>
            </p:cNvPicPr>
            <p:nvPr/>
          </p:nvPicPr>
          <p:blipFill>
            <a:blip r:embed="rId8"/>
            <a:stretch>
              <a:fillRect/>
            </a:stretch>
          </p:blipFill>
          <p:spPr>
            <a:xfrm>
              <a:off x="7174080" y="2055268"/>
              <a:ext cx="3886537" cy="3223539"/>
            </a:xfrm>
            <a:prstGeom prst="rect">
              <a:avLst/>
            </a:prstGeom>
          </p:spPr>
        </p:pic>
        <p:sp>
          <p:nvSpPr>
            <p:cNvPr id="18" name="文字方塊 17">
              <a:extLst>
                <a:ext uri="{FF2B5EF4-FFF2-40B4-BE49-F238E27FC236}">
                  <a16:creationId xmlns:a16="http://schemas.microsoft.com/office/drawing/2014/main" id="{15CCBC5C-6465-400D-97CD-CAE03FD45DEF}"/>
                </a:ext>
              </a:extLst>
            </p:cNvPr>
            <p:cNvSpPr txBox="1"/>
            <p:nvPr/>
          </p:nvSpPr>
          <p:spPr>
            <a:xfrm>
              <a:off x="9128514" y="4982476"/>
              <a:ext cx="1934373" cy="369332"/>
            </a:xfrm>
            <a:prstGeom prst="rect">
              <a:avLst/>
            </a:prstGeom>
            <a:solidFill>
              <a:schemeClr val="bg1"/>
            </a:solidFill>
          </p:spPr>
          <p:txBody>
            <a:bodyPr wrap="square" rtlCol="0">
              <a:spAutoFit/>
            </a:bodyPr>
            <a:lstStyle/>
            <a:p>
              <a:endParaRPr lang="zh-TW" altLang="en-US" dirty="0"/>
            </a:p>
          </p:txBody>
        </p:sp>
      </p:grpSp>
      <p:sp>
        <p:nvSpPr>
          <p:cNvPr id="44" name="矩形 43">
            <a:extLst>
              <a:ext uri="{FF2B5EF4-FFF2-40B4-BE49-F238E27FC236}">
                <a16:creationId xmlns:a16="http://schemas.microsoft.com/office/drawing/2014/main" id="{5E85349F-73A2-479C-84AF-3AB9C6DCE5C3}"/>
              </a:ext>
            </a:extLst>
          </p:cNvPr>
          <p:cNvSpPr/>
          <p:nvPr/>
        </p:nvSpPr>
        <p:spPr>
          <a:xfrm>
            <a:off x="6043815" y="1694222"/>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D4708FE2-D26D-4EB1-834E-59FE7058F8A9}"/>
              </a:ext>
            </a:extLst>
          </p:cNvPr>
          <p:cNvSpPr txBox="1"/>
          <p:nvPr/>
        </p:nvSpPr>
        <p:spPr>
          <a:xfrm>
            <a:off x="862716" y="1379945"/>
            <a:ext cx="3542294" cy="12926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選擇</a:t>
            </a:r>
            <a:r>
              <a:rPr lang="en-US" altLang="zh-TW" sz="2000" dirty="0">
                <a:latin typeface="微軟正黑體" panose="020B0604030504040204" pitchFamily="34" charset="-120"/>
                <a:ea typeface="微軟正黑體" panose="020B0604030504040204" pitchFamily="34" charset="-120"/>
              </a:rPr>
              <a:t>ResNet50</a:t>
            </a:r>
          </a:p>
          <a:p>
            <a:pPr>
              <a:lnSpc>
                <a:spcPct val="150000"/>
              </a:lnSpc>
            </a:pPr>
            <a:r>
              <a:rPr lang="zh-TW" altLang="en-US" sz="2000" dirty="0">
                <a:latin typeface="微軟正黑體" panose="020B0604030504040204" pitchFamily="34" charset="-120"/>
                <a:ea typeface="微軟正黑體" panose="020B0604030504040204" pitchFamily="34" charset="-120"/>
              </a:rPr>
              <a:t>    目的</a:t>
            </a:r>
            <a:r>
              <a:rPr lang="zh-TW" altLang="en-US" sz="2000" b="0" i="0" dirty="0">
                <a:effectLst/>
                <a:latin typeface="微軟正黑體" panose="020B0604030504040204" pitchFamily="34" charset="-120"/>
                <a:ea typeface="微軟正黑體" panose="020B0604030504040204" pitchFamily="34" charset="-120"/>
              </a:rPr>
              <a:t>是減少計算和引數量</a:t>
            </a:r>
            <a:endParaRPr lang="en-US" altLang="zh-TW" sz="2000" dirty="0">
              <a:latin typeface="微軟正黑體" panose="020B0604030504040204" pitchFamily="34" charset="-120"/>
              <a:ea typeface="微軟正黑體" panose="020B0604030504040204" pitchFamily="34" charset="-120"/>
            </a:endParaRPr>
          </a:p>
          <a:p>
            <a:endParaRPr lang="zh-TW" altLang="en-US" dirty="0"/>
          </a:p>
        </p:txBody>
      </p:sp>
      <p:sp>
        <p:nvSpPr>
          <p:cNvPr id="45" name="投影片編號版面配置區 1">
            <a:extLst>
              <a:ext uri="{FF2B5EF4-FFF2-40B4-BE49-F238E27FC236}">
                <a16:creationId xmlns:a16="http://schemas.microsoft.com/office/drawing/2014/main" id="{F9AB8251-9B3A-4690-B91B-6B890B33DF89}"/>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10</a:t>
            </a:fld>
            <a:endParaRPr lang="zh-TW" altLang="en-US" dirty="0"/>
          </a:p>
        </p:txBody>
      </p:sp>
    </p:spTree>
    <p:extLst>
      <p:ext uri="{BB962C8B-B14F-4D97-AF65-F5344CB8AC3E}">
        <p14:creationId xmlns:p14="http://schemas.microsoft.com/office/powerpoint/2010/main" val="455633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E69B45AB-4044-484A-AB50-89178FD89D65}"/>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CNN – ResNet50</a:t>
            </a:r>
            <a:endParaRPr lang="zh-TW" altLang="en-US" sz="4500" b="1" dirty="0">
              <a:latin typeface="微軟正黑體" panose="020B0604030504040204" pitchFamily="34" charset="-120"/>
              <a:ea typeface="微軟正黑體" panose="020B0604030504040204" pitchFamily="34" charset="-120"/>
            </a:endParaRPr>
          </a:p>
        </p:txBody>
      </p:sp>
      <p:grpSp>
        <p:nvGrpSpPr>
          <p:cNvPr id="4" name="群組 3">
            <a:extLst>
              <a:ext uri="{FF2B5EF4-FFF2-40B4-BE49-F238E27FC236}">
                <a16:creationId xmlns:a16="http://schemas.microsoft.com/office/drawing/2014/main" id="{ECCD880C-DEC2-4D18-BEE8-BFC6D44EBB8C}"/>
              </a:ext>
            </a:extLst>
          </p:cNvPr>
          <p:cNvGrpSpPr/>
          <p:nvPr/>
        </p:nvGrpSpPr>
        <p:grpSpPr>
          <a:xfrm>
            <a:off x="189876" y="6402775"/>
            <a:ext cx="11840502" cy="387637"/>
            <a:chOff x="189876" y="6402775"/>
            <a:chExt cx="11840502" cy="387637"/>
          </a:xfrm>
        </p:grpSpPr>
        <p:grpSp>
          <p:nvGrpSpPr>
            <p:cNvPr id="5" name="群組 4">
              <a:extLst>
                <a:ext uri="{FF2B5EF4-FFF2-40B4-BE49-F238E27FC236}">
                  <a16:creationId xmlns:a16="http://schemas.microsoft.com/office/drawing/2014/main" id="{C8D8789C-87EE-4791-9171-3DD49C22776F}"/>
                </a:ext>
              </a:extLst>
            </p:cNvPr>
            <p:cNvGrpSpPr/>
            <p:nvPr/>
          </p:nvGrpSpPr>
          <p:grpSpPr>
            <a:xfrm>
              <a:off x="189876" y="6402775"/>
              <a:ext cx="11840502" cy="387637"/>
              <a:chOff x="167509" y="6335488"/>
              <a:chExt cx="11840502" cy="387637"/>
            </a:xfrm>
          </p:grpSpPr>
          <p:sp>
            <p:nvSpPr>
              <p:cNvPr id="7" name="箭號: ＞形 6">
                <a:extLst>
                  <a:ext uri="{FF2B5EF4-FFF2-40B4-BE49-F238E27FC236}">
                    <a16:creationId xmlns:a16="http://schemas.microsoft.com/office/drawing/2014/main" id="{32EA5BEE-CB2D-4C2B-A70C-5ECD69C06FD3}"/>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8" name="群組 7">
                <a:extLst>
                  <a:ext uri="{FF2B5EF4-FFF2-40B4-BE49-F238E27FC236}">
                    <a16:creationId xmlns:a16="http://schemas.microsoft.com/office/drawing/2014/main" id="{8A4B0269-09B5-41A1-B487-82A82C7EFCF6}"/>
                  </a:ext>
                </a:extLst>
              </p:cNvPr>
              <p:cNvGrpSpPr/>
              <p:nvPr/>
            </p:nvGrpSpPr>
            <p:grpSpPr>
              <a:xfrm>
                <a:off x="487747" y="6335488"/>
                <a:ext cx="11520264" cy="387637"/>
                <a:chOff x="328795" y="6342747"/>
                <a:chExt cx="11520264" cy="387637"/>
              </a:xfrm>
            </p:grpSpPr>
            <p:sp>
              <p:nvSpPr>
                <p:cNvPr id="9" name="箭號: ＞形 8">
                  <a:extLst>
                    <a:ext uri="{FF2B5EF4-FFF2-40B4-BE49-F238E27FC236}">
                      <a16:creationId xmlns:a16="http://schemas.microsoft.com/office/drawing/2014/main" id="{D8CF3CB6-F54E-4FC5-8D1C-0CF02660B41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箭號: ＞形 9">
                  <a:extLst>
                    <a:ext uri="{FF2B5EF4-FFF2-40B4-BE49-F238E27FC236}">
                      <a16:creationId xmlns:a16="http://schemas.microsoft.com/office/drawing/2014/main" id="{5E15CF32-5CAA-442A-A4FD-75FA24CE0B48}"/>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1" name="箭號: ＞形 10">
                  <a:extLst>
                    <a:ext uri="{FF2B5EF4-FFF2-40B4-BE49-F238E27FC236}">
                      <a16:creationId xmlns:a16="http://schemas.microsoft.com/office/drawing/2014/main" id="{1978356A-5CA8-4DC8-AD54-29C98F3F51D8}"/>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箭號: ＞形 11">
                  <a:extLst>
                    <a:ext uri="{FF2B5EF4-FFF2-40B4-BE49-F238E27FC236}">
                      <a16:creationId xmlns:a16="http://schemas.microsoft.com/office/drawing/2014/main" id="{6052AC6F-1E55-4358-9DD1-FDF93204BC00}"/>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箭號: ＞形 12">
                  <a:extLst>
                    <a:ext uri="{FF2B5EF4-FFF2-40B4-BE49-F238E27FC236}">
                      <a16:creationId xmlns:a16="http://schemas.microsoft.com/office/drawing/2014/main" id="{E862CB92-09FC-4BE1-8592-89F0419E61AD}"/>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箭號: ＞形 13">
                  <a:extLst>
                    <a:ext uri="{FF2B5EF4-FFF2-40B4-BE49-F238E27FC236}">
                      <a16:creationId xmlns:a16="http://schemas.microsoft.com/office/drawing/2014/main" id="{BFDE9291-9EB0-4A0C-A0FE-662F7CCE72D4}"/>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箭號: ＞形 14">
                  <a:extLst>
                    <a:ext uri="{FF2B5EF4-FFF2-40B4-BE49-F238E27FC236}">
                      <a16:creationId xmlns:a16="http://schemas.microsoft.com/office/drawing/2014/main" id="{890B1752-6B44-49EB-A638-8EBB49B956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6" name="文字方塊 15">
                  <a:extLst>
                    <a:ext uri="{FF2B5EF4-FFF2-40B4-BE49-F238E27FC236}">
                      <a16:creationId xmlns:a16="http://schemas.microsoft.com/office/drawing/2014/main" id="{2A166266-95EB-4715-9B10-29C56311B1F3}"/>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17" name="文字方塊 16">
                  <a:extLst>
                    <a:ext uri="{FF2B5EF4-FFF2-40B4-BE49-F238E27FC236}">
                      <a16:creationId xmlns:a16="http://schemas.microsoft.com/office/drawing/2014/main" id="{654C711F-44E2-403E-AE8E-3880697F75ED}"/>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18" name="文字方塊 17">
                  <a:extLst>
                    <a:ext uri="{FF2B5EF4-FFF2-40B4-BE49-F238E27FC236}">
                      <a16:creationId xmlns:a16="http://schemas.microsoft.com/office/drawing/2014/main" id="{559E1163-BACE-4E54-BBB3-8996C1301AFE}"/>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19" name="文字方塊 18">
                  <a:extLst>
                    <a:ext uri="{FF2B5EF4-FFF2-40B4-BE49-F238E27FC236}">
                      <a16:creationId xmlns:a16="http://schemas.microsoft.com/office/drawing/2014/main" id="{96071499-3985-45F9-AC12-6E43952C8A8B}"/>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20" name="文字方塊 19">
                  <a:extLst>
                    <a:ext uri="{FF2B5EF4-FFF2-40B4-BE49-F238E27FC236}">
                      <a16:creationId xmlns:a16="http://schemas.microsoft.com/office/drawing/2014/main" id="{A7B303AD-F3C8-47F9-92E9-D5D71BEC724B}"/>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21" name="文字方塊 20">
                  <a:extLst>
                    <a:ext uri="{FF2B5EF4-FFF2-40B4-BE49-F238E27FC236}">
                      <a16:creationId xmlns:a16="http://schemas.microsoft.com/office/drawing/2014/main" id="{0FD8C374-FBF9-4416-A720-AA8A34ED85F1}"/>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22" name="文字方塊 21">
                  <a:extLst>
                    <a:ext uri="{FF2B5EF4-FFF2-40B4-BE49-F238E27FC236}">
                      <a16:creationId xmlns:a16="http://schemas.microsoft.com/office/drawing/2014/main" id="{8E8B1485-5E2F-45BB-B869-3315AFDC5AF5}"/>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6" name="文字方塊 5">
              <a:extLst>
                <a:ext uri="{FF2B5EF4-FFF2-40B4-BE49-F238E27FC236}">
                  <a16:creationId xmlns:a16="http://schemas.microsoft.com/office/drawing/2014/main" id="{0993803C-DA11-4716-9C38-1B11931F33DD}"/>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23" name="文字方塊 22">
            <a:extLst>
              <a:ext uri="{FF2B5EF4-FFF2-40B4-BE49-F238E27FC236}">
                <a16:creationId xmlns:a16="http://schemas.microsoft.com/office/drawing/2014/main" id="{FDB74FDD-2DC7-49ED-8C15-B125EEE86F56}"/>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pic>
        <p:nvPicPr>
          <p:cNvPr id="27" name="圖片 26">
            <a:extLst>
              <a:ext uri="{FF2B5EF4-FFF2-40B4-BE49-F238E27FC236}">
                <a16:creationId xmlns:a16="http://schemas.microsoft.com/office/drawing/2014/main" id="{17888B29-443C-4516-A112-309D46A79879}"/>
              </a:ext>
            </a:extLst>
          </p:cNvPr>
          <p:cNvPicPr>
            <a:picLocks noChangeAspect="1"/>
          </p:cNvPicPr>
          <p:nvPr/>
        </p:nvPicPr>
        <p:blipFill>
          <a:blip r:embed="rId3"/>
          <a:stretch>
            <a:fillRect/>
          </a:stretch>
        </p:blipFill>
        <p:spPr>
          <a:xfrm>
            <a:off x="2665234" y="5001950"/>
            <a:ext cx="6891721" cy="1343050"/>
          </a:xfrm>
          <a:prstGeom prst="rect">
            <a:avLst/>
          </a:prstGeom>
        </p:spPr>
      </p:pic>
      <p:sp>
        <p:nvSpPr>
          <p:cNvPr id="28" name="文字方塊 27">
            <a:extLst>
              <a:ext uri="{FF2B5EF4-FFF2-40B4-BE49-F238E27FC236}">
                <a16:creationId xmlns:a16="http://schemas.microsoft.com/office/drawing/2014/main" id="{E441BBF4-9B9B-48C9-B437-1CD2811C2D9B}"/>
              </a:ext>
            </a:extLst>
          </p:cNvPr>
          <p:cNvSpPr txBox="1"/>
          <p:nvPr/>
        </p:nvSpPr>
        <p:spPr>
          <a:xfrm>
            <a:off x="3671774" y="4661850"/>
            <a:ext cx="4769640" cy="400110"/>
          </a:xfrm>
          <a:prstGeom prst="rect">
            <a:avLst/>
          </a:prstGeom>
          <a:noFill/>
        </p:spPr>
        <p:txBody>
          <a:bodyPr wrap="square" rtlCol="0">
            <a:spAutoFit/>
          </a:bodyPr>
          <a:lstStyle/>
          <a:p>
            <a:pPr marL="457200" indent="-457200">
              <a:buFont typeface="+mj-lt"/>
              <a:buAutoNum type="arabicPeriod" startAt="4"/>
            </a:pPr>
            <a:r>
              <a:rPr lang="zh-TW" altLang="en-US" sz="2000" dirty="0">
                <a:latin typeface="微軟正黑體" panose="020B0604030504040204" pitchFamily="34" charset="-120"/>
                <a:ea typeface="微軟正黑體" panose="020B0604030504040204" pitchFamily="34" charset="-120"/>
              </a:rPr>
              <a:t>設定凍結層，彌補資料集較少的問題</a:t>
            </a:r>
          </a:p>
        </p:txBody>
      </p:sp>
      <p:pic>
        <p:nvPicPr>
          <p:cNvPr id="30" name="圖片 29">
            <a:extLst>
              <a:ext uri="{FF2B5EF4-FFF2-40B4-BE49-F238E27FC236}">
                <a16:creationId xmlns:a16="http://schemas.microsoft.com/office/drawing/2014/main" id="{E883A4A0-F381-4B08-9E00-0608479F0DC0}"/>
              </a:ext>
            </a:extLst>
          </p:cNvPr>
          <p:cNvPicPr>
            <a:picLocks noChangeAspect="1"/>
          </p:cNvPicPr>
          <p:nvPr/>
        </p:nvPicPr>
        <p:blipFill rotWithShape="1">
          <a:blip r:embed="rId4"/>
          <a:srcRect t="1200" r="13297" b="953"/>
          <a:stretch/>
        </p:blipFill>
        <p:spPr>
          <a:xfrm>
            <a:off x="510114" y="1798465"/>
            <a:ext cx="4861926" cy="2528222"/>
          </a:xfrm>
          <a:prstGeom prst="rect">
            <a:avLst/>
          </a:prstGeom>
        </p:spPr>
      </p:pic>
      <p:pic>
        <p:nvPicPr>
          <p:cNvPr id="32" name="圖片 31">
            <a:extLst>
              <a:ext uri="{FF2B5EF4-FFF2-40B4-BE49-F238E27FC236}">
                <a16:creationId xmlns:a16="http://schemas.microsoft.com/office/drawing/2014/main" id="{985FBDBF-64AF-4483-A349-C2567C1AF41A}"/>
              </a:ext>
            </a:extLst>
          </p:cNvPr>
          <p:cNvPicPr>
            <a:picLocks noChangeAspect="1"/>
          </p:cNvPicPr>
          <p:nvPr/>
        </p:nvPicPr>
        <p:blipFill>
          <a:blip r:embed="rId5"/>
          <a:stretch>
            <a:fillRect/>
          </a:stretch>
        </p:blipFill>
        <p:spPr>
          <a:xfrm>
            <a:off x="6380308" y="2495500"/>
            <a:ext cx="4769640" cy="1300811"/>
          </a:xfrm>
          <a:prstGeom prst="rect">
            <a:avLst/>
          </a:prstGeom>
        </p:spPr>
      </p:pic>
      <p:sp>
        <p:nvSpPr>
          <p:cNvPr id="33" name="文字方塊 32">
            <a:extLst>
              <a:ext uri="{FF2B5EF4-FFF2-40B4-BE49-F238E27FC236}">
                <a16:creationId xmlns:a16="http://schemas.microsoft.com/office/drawing/2014/main" id="{D1C4C9B1-90C1-471B-B3C3-4BB0A9EE8BF5}"/>
              </a:ext>
            </a:extLst>
          </p:cNvPr>
          <p:cNvSpPr txBox="1"/>
          <p:nvPr/>
        </p:nvSpPr>
        <p:spPr>
          <a:xfrm>
            <a:off x="6590963" y="1861073"/>
            <a:ext cx="3812550" cy="400110"/>
          </a:xfrm>
          <a:prstGeom prst="rect">
            <a:avLst/>
          </a:prstGeom>
          <a:noFill/>
        </p:spPr>
        <p:txBody>
          <a:bodyPr wrap="square" rtlCol="0">
            <a:spAutoFit/>
          </a:bodyPr>
          <a:lstStyle/>
          <a:p>
            <a:pPr marL="457200" indent="-457200">
              <a:buFont typeface="+mj-lt"/>
              <a:buAutoNum type="arabicPeriod" startAt="3"/>
            </a:pPr>
            <a:r>
              <a:rPr lang="zh-TW" altLang="en-US" sz="2000" dirty="0">
                <a:latin typeface="微軟正黑體" panose="020B0604030504040204" pitchFamily="34" charset="-120"/>
                <a:ea typeface="微軟正黑體" panose="020B0604030504040204" pitchFamily="34" charset="-120"/>
              </a:rPr>
              <a:t>打亂訓練集的順序</a:t>
            </a:r>
          </a:p>
        </p:txBody>
      </p:sp>
      <p:sp>
        <p:nvSpPr>
          <p:cNvPr id="34" name="文字方塊 33">
            <a:extLst>
              <a:ext uri="{FF2B5EF4-FFF2-40B4-BE49-F238E27FC236}">
                <a16:creationId xmlns:a16="http://schemas.microsoft.com/office/drawing/2014/main" id="{7BB6691D-0BDC-4005-BE6C-49149A3101D9}"/>
              </a:ext>
            </a:extLst>
          </p:cNvPr>
          <p:cNvSpPr txBox="1"/>
          <p:nvPr/>
        </p:nvSpPr>
        <p:spPr>
          <a:xfrm>
            <a:off x="637130" y="1428360"/>
            <a:ext cx="5743178" cy="400110"/>
          </a:xfrm>
          <a:prstGeom prst="rect">
            <a:avLst/>
          </a:prstGeom>
          <a:noFill/>
        </p:spPr>
        <p:txBody>
          <a:bodyPr wrap="square" rtlCol="0">
            <a:spAutoFit/>
          </a:bodyPr>
          <a:lstStyle/>
          <a:p>
            <a:pPr marL="457200" indent="-457200">
              <a:buFont typeface="+mj-lt"/>
              <a:buAutoNum type="arabicPeriod" startAt="2"/>
            </a:pPr>
            <a:r>
              <a:rPr lang="zh-TW" altLang="en-US" sz="2000" dirty="0">
                <a:latin typeface="微軟正黑體" panose="020B0604030504040204" pitchFamily="34" charset="-120"/>
                <a:ea typeface="微軟正黑體" panose="020B0604030504040204" pitchFamily="34" charset="-120"/>
              </a:rPr>
              <a:t>轉換每個圖片的大小，並設標籤</a:t>
            </a:r>
          </a:p>
        </p:txBody>
      </p:sp>
      <p:sp>
        <p:nvSpPr>
          <p:cNvPr id="35" name="文字方塊 34">
            <a:extLst>
              <a:ext uri="{FF2B5EF4-FFF2-40B4-BE49-F238E27FC236}">
                <a16:creationId xmlns:a16="http://schemas.microsoft.com/office/drawing/2014/main" id="{C71C0C3E-B6B4-4822-B591-AA20B0FBFBAC}"/>
              </a:ext>
            </a:extLst>
          </p:cNvPr>
          <p:cNvSpPr txBox="1"/>
          <p:nvPr/>
        </p:nvSpPr>
        <p:spPr>
          <a:xfrm>
            <a:off x="856768" y="3969439"/>
            <a:ext cx="3048000" cy="211637"/>
          </a:xfrm>
          <a:prstGeom prst="rect">
            <a:avLst/>
          </a:prstGeom>
          <a:noFill/>
          <a:ln w="28575">
            <a:solidFill>
              <a:srgbClr val="FF0000"/>
            </a:solidFill>
          </a:ln>
        </p:spPr>
        <p:txBody>
          <a:bodyPr wrap="square" rtlCol="0">
            <a:spAutoFit/>
          </a:bodyPr>
          <a:lstStyle/>
          <a:p>
            <a:endParaRPr lang="zh-TW" altLang="en-US" dirty="0"/>
          </a:p>
        </p:txBody>
      </p:sp>
      <p:sp>
        <p:nvSpPr>
          <p:cNvPr id="36" name="矩形 35">
            <a:extLst>
              <a:ext uri="{FF2B5EF4-FFF2-40B4-BE49-F238E27FC236}">
                <a16:creationId xmlns:a16="http://schemas.microsoft.com/office/drawing/2014/main" id="{75484E46-D069-4911-BAA0-CF11C063CF06}"/>
              </a:ext>
            </a:extLst>
          </p:cNvPr>
          <p:cNvSpPr/>
          <p:nvPr/>
        </p:nvSpPr>
        <p:spPr>
          <a:xfrm flipH="1">
            <a:off x="6033734" y="1374354"/>
            <a:ext cx="45719" cy="30515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995DB719-8BDB-41BA-85CC-35EA9865F97E}"/>
              </a:ext>
            </a:extLst>
          </p:cNvPr>
          <p:cNvSpPr/>
          <p:nvPr/>
        </p:nvSpPr>
        <p:spPr>
          <a:xfrm rot="5400000">
            <a:off x="6048444" y="-1374200"/>
            <a:ext cx="45719" cy="1164582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投影片編號版面配置區 1">
            <a:extLst>
              <a:ext uri="{FF2B5EF4-FFF2-40B4-BE49-F238E27FC236}">
                <a16:creationId xmlns:a16="http://schemas.microsoft.com/office/drawing/2014/main" id="{713B1510-27EB-4E9D-A9CD-5F25E121A650}"/>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11</a:t>
            </a:fld>
            <a:endParaRPr lang="zh-TW" altLang="en-US" dirty="0"/>
          </a:p>
        </p:txBody>
      </p:sp>
    </p:spTree>
    <p:extLst>
      <p:ext uri="{BB962C8B-B14F-4D97-AF65-F5344CB8AC3E}">
        <p14:creationId xmlns:p14="http://schemas.microsoft.com/office/powerpoint/2010/main" val="2358927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E69B45AB-4044-484A-AB50-89178FD89D65}"/>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CNN – ResNet50</a:t>
            </a:r>
            <a:endParaRPr lang="zh-TW" altLang="en-US" sz="4500" b="1" dirty="0">
              <a:latin typeface="微軟正黑體" panose="020B0604030504040204" pitchFamily="34" charset="-120"/>
              <a:ea typeface="微軟正黑體" panose="020B0604030504040204" pitchFamily="34" charset="-120"/>
            </a:endParaRPr>
          </a:p>
        </p:txBody>
      </p:sp>
      <p:grpSp>
        <p:nvGrpSpPr>
          <p:cNvPr id="4" name="群組 3">
            <a:extLst>
              <a:ext uri="{FF2B5EF4-FFF2-40B4-BE49-F238E27FC236}">
                <a16:creationId xmlns:a16="http://schemas.microsoft.com/office/drawing/2014/main" id="{ECCD880C-DEC2-4D18-BEE8-BFC6D44EBB8C}"/>
              </a:ext>
            </a:extLst>
          </p:cNvPr>
          <p:cNvGrpSpPr/>
          <p:nvPr/>
        </p:nvGrpSpPr>
        <p:grpSpPr>
          <a:xfrm>
            <a:off x="189876" y="6402775"/>
            <a:ext cx="11840502" cy="387637"/>
            <a:chOff x="189876" y="6402775"/>
            <a:chExt cx="11840502" cy="387637"/>
          </a:xfrm>
        </p:grpSpPr>
        <p:grpSp>
          <p:nvGrpSpPr>
            <p:cNvPr id="5" name="群組 4">
              <a:extLst>
                <a:ext uri="{FF2B5EF4-FFF2-40B4-BE49-F238E27FC236}">
                  <a16:creationId xmlns:a16="http://schemas.microsoft.com/office/drawing/2014/main" id="{C8D8789C-87EE-4791-9171-3DD49C22776F}"/>
                </a:ext>
              </a:extLst>
            </p:cNvPr>
            <p:cNvGrpSpPr/>
            <p:nvPr/>
          </p:nvGrpSpPr>
          <p:grpSpPr>
            <a:xfrm>
              <a:off x="189876" y="6402775"/>
              <a:ext cx="11840502" cy="387637"/>
              <a:chOff x="167509" y="6335488"/>
              <a:chExt cx="11840502" cy="387637"/>
            </a:xfrm>
          </p:grpSpPr>
          <p:sp>
            <p:nvSpPr>
              <p:cNvPr id="7" name="箭號: ＞形 6">
                <a:extLst>
                  <a:ext uri="{FF2B5EF4-FFF2-40B4-BE49-F238E27FC236}">
                    <a16:creationId xmlns:a16="http://schemas.microsoft.com/office/drawing/2014/main" id="{32EA5BEE-CB2D-4C2B-A70C-5ECD69C06FD3}"/>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8" name="群組 7">
                <a:extLst>
                  <a:ext uri="{FF2B5EF4-FFF2-40B4-BE49-F238E27FC236}">
                    <a16:creationId xmlns:a16="http://schemas.microsoft.com/office/drawing/2014/main" id="{8A4B0269-09B5-41A1-B487-82A82C7EFCF6}"/>
                  </a:ext>
                </a:extLst>
              </p:cNvPr>
              <p:cNvGrpSpPr/>
              <p:nvPr/>
            </p:nvGrpSpPr>
            <p:grpSpPr>
              <a:xfrm>
                <a:off x="487747" y="6335488"/>
                <a:ext cx="11520264" cy="387637"/>
                <a:chOff x="328795" y="6342747"/>
                <a:chExt cx="11520264" cy="387637"/>
              </a:xfrm>
            </p:grpSpPr>
            <p:sp>
              <p:nvSpPr>
                <p:cNvPr id="9" name="箭號: ＞形 8">
                  <a:extLst>
                    <a:ext uri="{FF2B5EF4-FFF2-40B4-BE49-F238E27FC236}">
                      <a16:creationId xmlns:a16="http://schemas.microsoft.com/office/drawing/2014/main" id="{D8CF3CB6-F54E-4FC5-8D1C-0CF02660B41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箭號: ＞形 9">
                  <a:extLst>
                    <a:ext uri="{FF2B5EF4-FFF2-40B4-BE49-F238E27FC236}">
                      <a16:creationId xmlns:a16="http://schemas.microsoft.com/office/drawing/2014/main" id="{5E15CF32-5CAA-442A-A4FD-75FA24CE0B48}"/>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1" name="箭號: ＞形 10">
                  <a:extLst>
                    <a:ext uri="{FF2B5EF4-FFF2-40B4-BE49-F238E27FC236}">
                      <a16:creationId xmlns:a16="http://schemas.microsoft.com/office/drawing/2014/main" id="{1978356A-5CA8-4DC8-AD54-29C98F3F51D8}"/>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箭號: ＞形 11">
                  <a:extLst>
                    <a:ext uri="{FF2B5EF4-FFF2-40B4-BE49-F238E27FC236}">
                      <a16:creationId xmlns:a16="http://schemas.microsoft.com/office/drawing/2014/main" id="{6052AC6F-1E55-4358-9DD1-FDF93204BC00}"/>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箭號: ＞形 12">
                  <a:extLst>
                    <a:ext uri="{FF2B5EF4-FFF2-40B4-BE49-F238E27FC236}">
                      <a16:creationId xmlns:a16="http://schemas.microsoft.com/office/drawing/2014/main" id="{E862CB92-09FC-4BE1-8592-89F0419E61AD}"/>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箭號: ＞形 13">
                  <a:extLst>
                    <a:ext uri="{FF2B5EF4-FFF2-40B4-BE49-F238E27FC236}">
                      <a16:creationId xmlns:a16="http://schemas.microsoft.com/office/drawing/2014/main" id="{BFDE9291-9EB0-4A0C-A0FE-662F7CCE72D4}"/>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箭號: ＞形 14">
                  <a:extLst>
                    <a:ext uri="{FF2B5EF4-FFF2-40B4-BE49-F238E27FC236}">
                      <a16:creationId xmlns:a16="http://schemas.microsoft.com/office/drawing/2014/main" id="{890B1752-6B44-49EB-A638-8EBB49B956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6" name="文字方塊 15">
                  <a:extLst>
                    <a:ext uri="{FF2B5EF4-FFF2-40B4-BE49-F238E27FC236}">
                      <a16:creationId xmlns:a16="http://schemas.microsoft.com/office/drawing/2014/main" id="{2A166266-95EB-4715-9B10-29C56311B1F3}"/>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17" name="文字方塊 16">
                  <a:extLst>
                    <a:ext uri="{FF2B5EF4-FFF2-40B4-BE49-F238E27FC236}">
                      <a16:creationId xmlns:a16="http://schemas.microsoft.com/office/drawing/2014/main" id="{654C711F-44E2-403E-AE8E-3880697F75ED}"/>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18" name="文字方塊 17">
                  <a:extLst>
                    <a:ext uri="{FF2B5EF4-FFF2-40B4-BE49-F238E27FC236}">
                      <a16:creationId xmlns:a16="http://schemas.microsoft.com/office/drawing/2014/main" id="{559E1163-BACE-4E54-BBB3-8996C1301AFE}"/>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19" name="文字方塊 18">
                  <a:extLst>
                    <a:ext uri="{FF2B5EF4-FFF2-40B4-BE49-F238E27FC236}">
                      <a16:creationId xmlns:a16="http://schemas.microsoft.com/office/drawing/2014/main" id="{96071499-3985-45F9-AC12-6E43952C8A8B}"/>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20" name="文字方塊 19">
                  <a:extLst>
                    <a:ext uri="{FF2B5EF4-FFF2-40B4-BE49-F238E27FC236}">
                      <a16:creationId xmlns:a16="http://schemas.microsoft.com/office/drawing/2014/main" id="{A7B303AD-F3C8-47F9-92E9-D5D71BEC724B}"/>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21" name="文字方塊 20">
                  <a:extLst>
                    <a:ext uri="{FF2B5EF4-FFF2-40B4-BE49-F238E27FC236}">
                      <a16:creationId xmlns:a16="http://schemas.microsoft.com/office/drawing/2014/main" id="{0FD8C374-FBF9-4416-A720-AA8A34ED85F1}"/>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22" name="文字方塊 21">
                  <a:extLst>
                    <a:ext uri="{FF2B5EF4-FFF2-40B4-BE49-F238E27FC236}">
                      <a16:creationId xmlns:a16="http://schemas.microsoft.com/office/drawing/2014/main" id="{8E8B1485-5E2F-45BB-B869-3315AFDC5AF5}"/>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6" name="文字方塊 5">
              <a:extLst>
                <a:ext uri="{FF2B5EF4-FFF2-40B4-BE49-F238E27FC236}">
                  <a16:creationId xmlns:a16="http://schemas.microsoft.com/office/drawing/2014/main" id="{0993803C-DA11-4716-9C38-1B11931F33DD}"/>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23" name="文字方塊 22">
            <a:extLst>
              <a:ext uri="{FF2B5EF4-FFF2-40B4-BE49-F238E27FC236}">
                <a16:creationId xmlns:a16="http://schemas.microsoft.com/office/drawing/2014/main" id="{FDB74FDD-2DC7-49ED-8C15-B125EEE86F56}"/>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pic>
        <p:nvPicPr>
          <p:cNvPr id="26" name="圖片 25">
            <a:extLst>
              <a:ext uri="{FF2B5EF4-FFF2-40B4-BE49-F238E27FC236}">
                <a16:creationId xmlns:a16="http://schemas.microsoft.com/office/drawing/2014/main" id="{D826E6F5-4FF0-43C2-A33C-DB9C4130359A}"/>
              </a:ext>
            </a:extLst>
          </p:cNvPr>
          <p:cNvPicPr>
            <a:picLocks noChangeAspect="1"/>
          </p:cNvPicPr>
          <p:nvPr/>
        </p:nvPicPr>
        <p:blipFill>
          <a:blip r:embed="rId3"/>
          <a:stretch>
            <a:fillRect/>
          </a:stretch>
        </p:blipFill>
        <p:spPr>
          <a:xfrm>
            <a:off x="189876" y="3598557"/>
            <a:ext cx="4037711" cy="2552992"/>
          </a:xfrm>
          <a:prstGeom prst="rect">
            <a:avLst/>
          </a:prstGeom>
        </p:spPr>
      </p:pic>
      <p:grpSp>
        <p:nvGrpSpPr>
          <p:cNvPr id="35" name="群組 34">
            <a:extLst>
              <a:ext uri="{FF2B5EF4-FFF2-40B4-BE49-F238E27FC236}">
                <a16:creationId xmlns:a16="http://schemas.microsoft.com/office/drawing/2014/main" id="{AC78FA3E-3CDA-4F5B-BA2C-8B1FB08B69E6}"/>
              </a:ext>
            </a:extLst>
          </p:cNvPr>
          <p:cNvGrpSpPr/>
          <p:nvPr/>
        </p:nvGrpSpPr>
        <p:grpSpPr>
          <a:xfrm>
            <a:off x="8137911" y="3165285"/>
            <a:ext cx="3756306" cy="3209623"/>
            <a:chOff x="8853463" y="1780785"/>
            <a:chExt cx="3153464" cy="2786552"/>
          </a:xfrm>
        </p:grpSpPr>
        <p:pic>
          <p:nvPicPr>
            <p:cNvPr id="31" name="圖片 30">
              <a:extLst>
                <a:ext uri="{FF2B5EF4-FFF2-40B4-BE49-F238E27FC236}">
                  <a16:creationId xmlns:a16="http://schemas.microsoft.com/office/drawing/2014/main" id="{F996F308-C200-47A8-9F5F-23B23F3433F2}"/>
                </a:ext>
              </a:extLst>
            </p:cNvPr>
            <p:cNvPicPr>
              <a:picLocks noChangeAspect="1"/>
            </p:cNvPicPr>
            <p:nvPr/>
          </p:nvPicPr>
          <p:blipFill>
            <a:blip r:embed="rId4"/>
            <a:stretch>
              <a:fillRect/>
            </a:stretch>
          </p:blipFill>
          <p:spPr>
            <a:xfrm>
              <a:off x="8853463" y="1780785"/>
              <a:ext cx="3153464" cy="2786552"/>
            </a:xfrm>
            <a:prstGeom prst="rect">
              <a:avLst/>
            </a:prstGeom>
          </p:spPr>
        </p:pic>
        <p:pic>
          <p:nvPicPr>
            <p:cNvPr id="34" name="圖片 33">
              <a:extLst>
                <a:ext uri="{FF2B5EF4-FFF2-40B4-BE49-F238E27FC236}">
                  <a16:creationId xmlns:a16="http://schemas.microsoft.com/office/drawing/2014/main" id="{9D219AE0-927D-4B3E-AFA9-8060C99CBEB1}"/>
                </a:ext>
              </a:extLst>
            </p:cNvPr>
            <p:cNvPicPr>
              <a:picLocks noChangeAspect="1"/>
            </p:cNvPicPr>
            <p:nvPr/>
          </p:nvPicPr>
          <p:blipFill>
            <a:blip r:embed="rId5"/>
            <a:stretch>
              <a:fillRect/>
            </a:stretch>
          </p:blipFill>
          <p:spPr>
            <a:xfrm>
              <a:off x="10292400" y="1793534"/>
              <a:ext cx="1585097" cy="762066"/>
            </a:xfrm>
            <a:prstGeom prst="rect">
              <a:avLst/>
            </a:prstGeom>
          </p:spPr>
        </p:pic>
      </p:grpSp>
      <p:pic>
        <p:nvPicPr>
          <p:cNvPr id="24" name="圖片 23">
            <a:extLst>
              <a:ext uri="{FF2B5EF4-FFF2-40B4-BE49-F238E27FC236}">
                <a16:creationId xmlns:a16="http://schemas.microsoft.com/office/drawing/2014/main" id="{3597C5BF-87E9-4291-94C5-B642B5FFB77F}"/>
              </a:ext>
            </a:extLst>
          </p:cNvPr>
          <p:cNvPicPr>
            <a:picLocks noChangeAspect="1"/>
          </p:cNvPicPr>
          <p:nvPr/>
        </p:nvPicPr>
        <p:blipFill rotWithShape="1">
          <a:blip r:embed="rId6"/>
          <a:srcRect t="-768" r="5127"/>
          <a:stretch/>
        </p:blipFill>
        <p:spPr>
          <a:xfrm>
            <a:off x="4010408" y="3588090"/>
            <a:ext cx="3862390" cy="2552992"/>
          </a:xfrm>
          <a:prstGeom prst="rect">
            <a:avLst/>
          </a:prstGeom>
        </p:spPr>
      </p:pic>
      <p:sp>
        <p:nvSpPr>
          <p:cNvPr id="45" name="文字方塊 44">
            <a:extLst>
              <a:ext uri="{FF2B5EF4-FFF2-40B4-BE49-F238E27FC236}">
                <a16:creationId xmlns:a16="http://schemas.microsoft.com/office/drawing/2014/main" id="{EEEE71C1-E05B-41F2-9E65-8795D24695EA}"/>
              </a:ext>
            </a:extLst>
          </p:cNvPr>
          <p:cNvSpPr txBox="1"/>
          <p:nvPr/>
        </p:nvSpPr>
        <p:spPr>
          <a:xfrm>
            <a:off x="561147" y="2627981"/>
            <a:ext cx="3295168"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Loss</a:t>
            </a:r>
            <a:r>
              <a:rPr lang="zh-TW" altLang="en-US" sz="2400" dirty="0">
                <a:latin typeface="微軟正黑體" panose="020B0604030504040204" pitchFamily="34" charset="-120"/>
                <a:ea typeface="微軟正黑體" panose="020B0604030504040204" pitchFamily="34" charset="-120"/>
              </a:rPr>
              <a:t>收斂不太穩定</a:t>
            </a:r>
          </a:p>
        </p:txBody>
      </p:sp>
      <p:grpSp>
        <p:nvGrpSpPr>
          <p:cNvPr id="60" name="群組 59">
            <a:extLst>
              <a:ext uri="{FF2B5EF4-FFF2-40B4-BE49-F238E27FC236}">
                <a16:creationId xmlns:a16="http://schemas.microsoft.com/office/drawing/2014/main" id="{73EB1444-5EC0-4FB3-BA3D-1BE7E6352BE4}"/>
              </a:ext>
            </a:extLst>
          </p:cNvPr>
          <p:cNvGrpSpPr/>
          <p:nvPr/>
        </p:nvGrpSpPr>
        <p:grpSpPr>
          <a:xfrm>
            <a:off x="521674" y="2858814"/>
            <a:ext cx="11372543" cy="482529"/>
            <a:chOff x="521674" y="2858814"/>
            <a:chExt cx="11372543" cy="482529"/>
          </a:xfrm>
        </p:grpSpPr>
        <p:cxnSp>
          <p:nvCxnSpPr>
            <p:cNvPr id="47" name="Straight Connector 3">
              <a:extLst>
                <a:ext uri="{FF2B5EF4-FFF2-40B4-BE49-F238E27FC236}">
                  <a16:creationId xmlns:a16="http://schemas.microsoft.com/office/drawing/2014/main" id="{1ABD9EA0-1658-420C-BEB7-D344B796808A}"/>
                </a:ext>
              </a:extLst>
            </p:cNvPr>
            <p:cNvCxnSpPr>
              <a:cxnSpLocks/>
            </p:cNvCxnSpPr>
            <p:nvPr/>
          </p:nvCxnSpPr>
          <p:spPr>
            <a:xfrm flipV="1">
              <a:off x="4594368" y="3333497"/>
              <a:ext cx="3232174" cy="7618"/>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
              <a:extLst>
                <a:ext uri="{FF2B5EF4-FFF2-40B4-BE49-F238E27FC236}">
                  <a16:creationId xmlns:a16="http://schemas.microsoft.com/office/drawing/2014/main" id="{8BE475C6-AD01-4FF2-8F39-C888D409AF24}"/>
                </a:ext>
              </a:extLst>
            </p:cNvPr>
            <p:cNvCxnSpPr>
              <a:cxnSpLocks/>
            </p:cNvCxnSpPr>
            <p:nvPr/>
          </p:nvCxnSpPr>
          <p:spPr>
            <a:xfrm flipH="1">
              <a:off x="521674" y="3338184"/>
              <a:ext cx="4146636" cy="3159"/>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6">
              <a:extLst>
                <a:ext uri="{FF2B5EF4-FFF2-40B4-BE49-F238E27FC236}">
                  <a16:creationId xmlns:a16="http://schemas.microsoft.com/office/drawing/2014/main" id="{194E1CA3-EA93-481A-9B27-F5FCE1509E99}"/>
                </a:ext>
              </a:extLst>
            </p:cNvPr>
            <p:cNvCxnSpPr>
              <a:cxnSpLocks/>
            </p:cNvCxnSpPr>
            <p:nvPr/>
          </p:nvCxnSpPr>
          <p:spPr>
            <a:xfrm flipH="1">
              <a:off x="7826543" y="2858814"/>
              <a:ext cx="4067674"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9">
              <a:extLst>
                <a:ext uri="{FF2B5EF4-FFF2-40B4-BE49-F238E27FC236}">
                  <a16:creationId xmlns:a16="http://schemas.microsoft.com/office/drawing/2014/main" id="{1D8095D6-873C-41EB-98CF-88D79104A26D}"/>
                </a:ext>
              </a:extLst>
            </p:cNvPr>
            <p:cNvCxnSpPr>
              <a:cxnSpLocks/>
            </p:cNvCxnSpPr>
            <p:nvPr/>
          </p:nvCxnSpPr>
          <p:spPr>
            <a:xfrm>
              <a:off x="7826542" y="2858814"/>
              <a:ext cx="0" cy="482301"/>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61" name="文字方塊 60">
            <a:extLst>
              <a:ext uri="{FF2B5EF4-FFF2-40B4-BE49-F238E27FC236}">
                <a16:creationId xmlns:a16="http://schemas.microsoft.com/office/drawing/2014/main" id="{EE197322-7FB1-428B-B5EA-DAA3035A6631}"/>
              </a:ext>
            </a:extLst>
          </p:cNvPr>
          <p:cNvSpPr txBox="1"/>
          <p:nvPr/>
        </p:nvSpPr>
        <p:spPr>
          <a:xfrm>
            <a:off x="4052426" y="2610139"/>
            <a:ext cx="3539052"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Accuracy</a:t>
            </a:r>
            <a:r>
              <a:rPr lang="zh-TW" altLang="en-US" sz="2400" dirty="0">
                <a:latin typeface="微軟正黑體" panose="020B0604030504040204" pitchFamily="34" charset="-120"/>
                <a:ea typeface="微軟正黑體" panose="020B0604030504040204" pitchFamily="34" charset="-120"/>
              </a:rPr>
              <a:t>介於</a:t>
            </a:r>
            <a:r>
              <a:rPr lang="en-US" altLang="zh-TW" sz="2400" dirty="0">
                <a:latin typeface="微軟正黑體" panose="020B0604030504040204" pitchFamily="34" charset="-120"/>
                <a:ea typeface="微軟正黑體" panose="020B0604030504040204" pitchFamily="34" charset="-120"/>
              </a:rPr>
              <a:t>60-70%</a:t>
            </a:r>
            <a:endParaRPr lang="zh-TW" altLang="en-US" sz="2400" dirty="0">
              <a:latin typeface="微軟正黑體" panose="020B0604030504040204" pitchFamily="34" charset="-120"/>
              <a:ea typeface="微軟正黑體" panose="020B0604030504040204" pitchFamily="34" charset="-120"/>
            </a:endParaRPr>
          </a:p>
        </p:txBody>
      </p:sp>
      <p:sp>
        <p:nvSpPr>
          <p:cNvPr id="62" name="文字方塊 61">
            <a:extLst>
              <a:ext uri="{FF2B5EF4-FFF2-40B4-BE49-F238E27FC236}">
                <a16:creationId xmlns:a16="http://schemas.microsoft.com/office/drawing/2014/main" id="{B2C39A23-393C-4BAF-BD66-3AC154A04A9A}"/>
              </a:ext>
            </a:extLst>
          </p:cNvPr>
          <p:cNvSpPr txBox="1"/>
          <p:nvPr/>
        </p:nvSpPr>
        <p:spPr>
          <a:xfrm>
            <a:off x="8173846" y="2187903"/>
            <a:ext cx="3539052"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3.</a:t>
            </a:r>
            <a:r>
              <a:rPr lang="zh-TW" altLang="en-US" sz="2400" dirty="0">
                <a:latin typeface="微軟正黑體" panose="020B0604030504040204" pitchFamily="34" charset="-120"/>
                <a:ea typeface="微軟正黑體" panose="020B0604030504040204" pitchFamily="34" charset="-120"/>
              </a:rPr>
              <a:t> 能有效辨識食材種類</a:t>
            </a:r>
          </a:p>
        </p:txBody>
      </p:sp>
      <p:sp>
        <p:nvSpPr>
          <p:cNvPr id="63" name="文字方塊 62">
            <a:extLst>
              <a:ext uri="{FF2B5EF4-FFF2-40B4-BE49-F238E27FC236}">
                <a16:creationId xmlns:a16="http://schemas.microsoft.com/office/drawing/2014/main" id="{8EA20C63-084A-481E-90ED-8C65B3B0D01E}"/>
              </a:ext>
            </a:extLst>
          </p:cNvPr>
          <p:cNvSpPr txBox="1"/>
          <p:nvPr/>
        </p:nvSpPr>
        <p:spPr>
          <a:xfrm>
            <a:off x="607652" y="1529101"/>
            <a:ext cx="4190972" cy="461665"/>
          </a:xfrm>
          <a:prstGeom prst="rect">
            <a:avLst/>
          </a:prstGeom>
          <a:noFill/>
          <a:ln w="19050">
            <a:solidFill>
              <a:srgbClr val="FF0000"/>
            </a:solidFill>
          </a:ln>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Accuracy</a:t>
            </a:r>
            <a:r>
              <a:rPr lang="zh-TW" altLang="en-US" sz="2400" dirty="0">
                <a:latin typeface="微軟正黑體" panose="020B0604030504040204" pitchFamily="34" charset="-120"/>
                <a:ea typeface="微軟正黑體" panose="020B0604030504040204" pitchFamily="34" charset="-120"/>
              </a:rPr>
              <a:t>未達到理想的目標</a:t>
            </a:r>
          </a:p>
        </p:txBody>
      </p:sp>
      <p:sp>
        <p:nvSpPr>
          <p:cNvPr id="64" name="Smiley Face 12">
            <a:extLst>
              <a:ext uri="{FF2B5EF4-FFF2-40B4-BE49-F238E27FC236}">
                <a16:creationId xmlns:a16="http://schemas.microsoft.com/office/drawing/2014/main" id="{2A039CC5-085D-4AC8-BD8F-5E972EDAC116}"/>
              </a:ext>
            </a:extLst>
          </p:cNvPr>
          <p:cNvSpPr/>
          <p:nvPr/>
        </p:nvSpPr>
        <p:spPr>
          <a:xfrm>
            <a:off x="3531445" y="258623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投影片編號版面配置區 1">
            <a:extLst>
              <a:ext uri="{FF2B5EF4-FFF2-40B4-BE49-F238E27FC236}">
                <a16:creationId xmlns:a16="http://schemas.microsoft.com/office/drawing/2014/main" id="{A3508E45-53CE-472E-8DA7-E0CC561AF77B}"/>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12</a:t>
            </a:fld>
            <a:endParaRPr lang="zh-TW" altLang="en-US" dirty="0"/>
          </a:p>
        </p:txBody>
      </p:sp>
    </p:spTree>
    <p:extLst>
      <p:ext uri="{BB962C8B-B14F-4D97-AF65-F5344CB8AC3E}">
        <p14:creationId xmlns:p14="http://schemas.microsoft.com/office/powerpoint/2010/main" val="3404162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字方塊 27">
            <a:extLst>
              <a:ext uri="{FF2B5EF4-FFF2-40B4-BE49-F238E27FC236}">
                <a16:creationId xmlns:a16="http://schemas.microsoft.com/office/drawing/2014/main" id="{A29BAFC3-D44E-4481-9B09-AA652EAEE5DE}"/>
              </a:ext>
            </a:extLst>
          </p:cNvPr>
          <p:cNvSpPr txBox="1"/>
          <p:nvPr/>
        </p:nvSpPr>
        <p:spPr>
          <a:xfrm>
            <a:off x="9389053" y="1444560"/>
            <a:ext cx="2323845" cy="458007"/>
          </a:xfrm>
          <a:prstGeom prst="rect">
            <a:avLst/>
          </a:prstGeom>
          <a:noFill/>
          <a:ln w="38100">
            <a:solidFill>
              <a:srgbClr val="FF0000"/>
            </a:solidFill>
          </a:ln>
        </p:spPr>
        <p:txBody>
          <a:bodyPr wrap="square" rtlCol="0">
            <a:spAutoFit/>
          </a:bodyPr>
          <a:lstStyle/>
          <a:p>
            <a:pPr algn="dist"/>
            <a:endParaRPr lang="zh-TW" altLang="en-US" dirty="0"/>
          </a:p>
        </p:txBody>
      </p:sp>
      <p:sp>
        <p:nvSpPr>
          <p:cNvPr id="2" name="文字版面配置區 1">
            <a:extLst>
              <a:ext uri="{FF2B5EF4-FFF2-40B4-BE49-F238E27FC236}">
                <a16:creationId xmlns:a16="http://schemas.microsoft.com/office/drawing/2014/main" id="{0ACE1D9C-7CF8-44A9-9257-54075A90CFD1}"/>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Yolov4 - </a:t>
            </a:r>
            <a:r>
              <a:rPr lang="zh-TW" altLang="en-US" sz="4500" b="1" dirty="0">
                <a:latin typeface="微軟正黑體" panose="020B0604030504040204" pitchFamily="34" charset="-120"/>
                <a:ea typeface="微軟正黑體" panose="020B0604030504040204" pitchFamily="34" charset="-120"/>
              </a:rPr>
              <a:t>圖片來源</a:t>
            </a:r>
          </a:p>
        </p:txBody>
      </p:sp>
      <p:sp>
        <p:nvSpPr>
          <p:cNvPr id="3" name="文字方塊 2">
            <a:extLst>
              <a:ext uri="{FF2B5EF4-FFF2-40B4-BE49-F238E27FC236}">
                <a16:creationId xmlns:a16="http://schemas.microsoft.com/office/drawing/2014/main" id="{06BDA78A-D1C7-4FB3-8A7A-305FA4942351}"/>
              </a:ext>
            </a:extLst>
          </p:cNvPr>
          <p:cNvSpPr txBox="1"/>
          <p:nvPr/>
        </p:nvSpPr>
        <p:spPr>
          <a:xfrm>
            <a:off x="597184" y="1213293"/>
            <a:ext cx="5323041" cy="553998"/>
          </a:xfrm>
          <a:prstGeom prst="rect">
            <a:avLst/>
          </a:prstGeom>
          <a:noFill/>
        </p:spPr>
        <p:txBody>
          <a:bodyPr wrap="square" rtlCol="0">
            <a:spAutoFit/>
          </a:bodyPr>
          <a:lstStyle/>
          <a:p>
            <a:pPr marL="514350" indent="-514350">
              <a:buFont typeface="+mj-lt"/>
              <a:buAutoNum type="arabicPeriod"/>
            </a:pPr>
            <a:r>
              <a:rPr lang="en-US" altLang="zh-TW" sz="3000" b="1" u="sng" dirty="0">
                <a:latin typeface="微軟正黑體" panose="020B0604030504040204" pitchFamily="34" charset="-120"/>
                <a:ea typeface="微軟正黑體" panose="020B0604030504040204" pitchFamily="34" charset="-120"/>
              </a:rPr>
              <a:t>Open Images</a:t>
            </a:r>
            <a:endParaRPr lang="zh-TW" altLang="en-US" sz="3000" b="1" dirty="0">
              <a:latin typeface="微軟正黑體" panose="020B0604030504040204" pitchFamily="34" charset="-120"/>
              <a:ea typeface="微軟正黑體" panose="020B0604030504040204" pitchFamily="34" charset="-120"/>
            </a:endParaRPr>
          </a:p>
        </p:txBody>
      </p:sp>
      <p:pic>
        <p:nvPicPr>
          <p:cNvPr id="4" name="圖片 3" descr="一張含有 束, 差異, 數個, 蔬菜 的圖片&#10;&#10;自動產生的描述">
            <a:extLst>
              <a:ext uri="{FF2B5EF4-FFF2-40B4-BE49-F238E27FC236}">
                <a16:creationId xmlns:a16="http://schemas.microsoft.com/office/drawing/2014/main" id="{8AB75A27-E4CD-4E28-8C3A-08BE4A5D2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9" y="2860730"/>
            <a:ext cx="5455917" cy="2959834"/>
          </a:xfrm>
          <a:prstGeom prst="rect">
            <a:avLst/>
          </a:prstGeom>
          <a:ln>
            <a:noFill/>
          </a:ln>
          <a:effectLst>
            <a:softEdge rad="112500"/>
          </a:effectLst>
        </p:spPr>
      </p:pic>
      <p:pic>
        <p:nvPicPr>
          <p:cNvPr id="5" name="圖片 4" descr="一張含有 文字 的圖片&#10;&#10;自動產生的描述">
            <a:extLst>
              <a:ext uri="{FF2B5EF4-FFF2-40B4-BE49-F238E27FC236}">
                <a16:creationId xmlns:a16="http://schemas.microsoft.com/office/drawing/2014/main" id="{E2E0C930-C1C0-42C7-965C-BB576429F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316" y="2877796"/>
            <a:ext cx="5604081" cy="3103276"/>
          </a:xfrm>
          <a:prstGeom prst="rect">
            <a:avLst/>
          </a:prstGeom>
          <a:ln>
            <a:noFill/>
          </a:ln>
          <a:effectLst>
            <a:softEdge rad="112500"/>
          </a:effectLst>
        </p:spPr>
      </p:pic>
      <p:sp>
        <p:nvSpPr>
          <p:cNvPr id="24" name="文字方塊 23">
            <a:extLst>
              <a:ext uri="{FF2B5EF4-FFF2-40B4-BE49-F238E27FC236}">
                <a16:creationId xmlns:a16="http://schemas.microsoft.com/office/drawing/2014/main" id="{6CCD4EE7-3315-4C19-99B6-B553EB51EAF7}"/>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pic>
        <p:nvPicPr>
          <p:cNvPr id="25" name="圖片 24">
            <a:extLst>
              <a:ext uri="{FF2B5EF4-FFF2-40B4-BE49-F238E27FC236}">
                <a16:creationId xmlns:a16="http://schemas.microsoft.com/office/drawing/2014/main" id="{A317F992-D524-4A8F-AEF2-F9F816D33C1B}"/>
              </a:ext>
            </a:extLst>
          </p:cNvPr>
          <p:cNvPicPr>
            <a:picLocks noChangeAspect="1"/>
          </p:cNvPicPr>
          <p:nvPr/>
        </p:nvPicPr>
        <p:blipFill>
          <a:blip r:embed="rId5"/>
          <a:stretch>
            <a:fillRect/>
          </a:stretch>
        </p:blipFill>
        <p:spPr>
          <a:xfrm>
            <a:off x="3094130" y="2121707"/>
            <a:ext cx="9016318" cy="460829"/>
          </a:xfrm>
          <a:prstGeom prst="rect">
            <a:avLst/>
          </a:prstGeom>
        </p:spPr>
      </p:pic>
      <p:sp>
        <p:nvSpPr>
          <p:cNvPr id="26" name="文字方塊 25">
            <a:extLst>
              <a:ext uri="{FF2B5EF4-FFF2-40B4-BE49-F238E27FC236}">
                <a16:creationId xmlns:a16="http://schemas.microsoft.com/office/drawing/2014/main" id="{58F4BE55-948C-4538-9796-983C6A9AB578}"/>
              </a:ext>
            </a:extLst>
          </p:cNvPr>
          <p:cNvSpPr txBox="1"/>
          <p:nvPr/>
        </p:nvSpPr>
        <p:spPr>
          <a:xfrm>
            <a:off x="9556955" y="1495877"/>
            <a:ext cx="2155943"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使用</a:t>
            </a:r>
            <a:r>
              <a:rPr lang="en-US" altLang="zh-TW" sz="2000" dirty="0">
                <a:latin typeface="微軟正黑體" panose="020B0604030504040204" pitchFamily="34" charset="-120"/>
                <a:ea typeface="微軟正黑體" panose="020B0604030504040204" pitchFamily="34" charset="-120"/>
              </a:rPr>
              <a:t>OIDv4</a:t>
            </a:r>
            <a:r>
              <a:rPr lang="zh-TW" altLang="en-US" sz="2000" dirty="0">
                <a:latin typeface="微軟正黑體" panose="020B0604030504040204" pitchFamily="34" charset="-120"/>
                <a:ea typeface="微軟正黑體" panose="020B0604030504040204" pitchFamily="34" charset="-120"/>
              </a:rPr>
              <a:t>下載</a:t>
            </a:r>
          </a:p>
        </p:txBody>
      </p:sp>
      <p:sp>
        <p:nvSpPr>
          <p:cNvPr id="27" name="文字方塊 26">
            <a:extLst>
              <a:ext uri="{FF2B5EF4-FFF2-40B4-BE49-F238E27FC236}">
                <a16:creationId xmlns:a16="http://schemas.microsoft.com/office/drawing/2014/main" id="{BC09D0AC-6C5C-454C-900B-214300DA115E}"/>
              </a:ext>
            </a:extLst>
          </p:cNvPr>
          <p:cNvSpPr txBox="1"/>
          <p:nvPr/>
        </p:nvSpPr>
        <p:spPr>
          <a:xfrm>
            <a:off x="6177366" y="4708726"/>
            <a:ext cx="4461137" cy="378490"/>
          </a:xfrm>
          <a:prstGeom prst="rect">
            <a:avLst/>
          </a:prstGeom>
          <a:noFill/>
          <a:ln w="38100">
            <a:solidFill>
              <a:srgbClr val="FF0000"/>
            </a:solidFill>
          </a:ln>
        </p:spPr>
        <p:txBody>
          <a:bodyPr wrap="square" rtlCol="0">
            <a:spAutoFit/>
          </a:bodyPr>
          <a:lstStyle/>
          <a:p>
            <a:pPr algn="dist"/>
            <a:endParaRPr lang="zh-TW" altLang="en-US" dirty="0"/>
          </a:p>
        </p:txBody>
      </p:sp>
      <p:grpSp>
        <p:nvGrpSpPr>
          <p:cNvPr id="29" name="群組 28">
            <a:extLst>
              <a:ext uri="{FF2B5EF4-FFF2-40B4-BE49-F238E27FC236}">
                <a16:creationId xmlns:a16="http://schemas.microsoft.com/office/drawing/2014/main" id="{512066B1-FAEB-48EE-982C-CF0CBC22D4A1}"/>
              </a:ext>
            </a:extLst>
          </p:cNvPr>
          <p:cNvGrpSpPr/>
          <p:nvPr/>
        </p:nvGrpSpPr>
        <p:grpSpPr>
          <a:xfrm>
            <a:off x="189876" y="6402775"/>
            <a:ext cx="11840502" cy="387637"/>
            <a:chOff x="189876" y="6402775"/>
            <a:chExt cx="11840502" cy="387637"/>
          </a:xfrm>
        </p:grpSpPr>
        <p:grpSp>
          <p:nvGrpSpPr>
            <p:cNvPr id="30" name="群組 29">
              <a:extLst>
                <a:ext uri="{FF2B5EF4-FFF2-40B4-BE49-F238E27FC236}">
                  <a16:creationId xmlns:a16="http://schemas.microsoft.com/office/drawing/2014/main" id="{CF339ABF-D6F0-4588-B869-DAC1AD557974}"/>
                </a:ext>
              </a:extLst>
            </p:cNvPr>
            <p:cNvGrpSpPr/>
            <p:nvPr/>
          </p:nvGrpSpPr>
          <p:grpSpPr>
            <a:xfrm>
              <a:off x="189876" y="6402775"/>
              <a:ext cx="11840502" cy="387637"/>
              <a:chOff x="167509" y="6335488"/>
              <a:chExt cx="11840502" cy="387637"/>
            </a:xfrm>
          </p:grpSpPr>
          <p:sp>
            <p:nvSpPr>
              <p:cNvPr id="32" name="箭號: ＞形 31">
                <a:extLst>
                  <a:ext uri="{FF2B5EF4-FFF2-40B4-BE49-F238E27FC236}">
                    <a16:creationId xmlns:a16="http://schemas.microsoft.com/office/drawing/2014/main" id="{457470FA-84A2-4B19-A4E0-04B5DD41FF98}"/>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33" name="群組 32">
                <a:extLst>
                  <a:ext uri="{FF2B5EF4-FFF2-40B4-BE49-F238E27FC236}">
                    <a16:creationId xmlns:a16="http://schemas.microsoft.com/office/drawing/2014/main" id="{15A33C43-134F-46C5-84EC-66DE6EEC975A}"/>
                  </a:ext>
                </a:extLst>
              </p:cNvPr>
              <p:cNvGrpSpPr/>
              <p:nvPr/>
            </p:nvGrpSpPr>
            <p:grpSpPr>
              <a:xfrm>
                <a:off x="487747" y="6335488"/>
                <a:ext cx="11520264" cy="387637"/>
                <a:chOff x="328795" y="6342747"/>
                <a:chExt cx="11520264" cy="387637"/>
              </a:xfrm>
            </p:grpSpPr>
            <p:sp>
              <p:nvSpPr>
                <p:cNvPr id="34" name="箭號: ＞形 33">
                  <a:extLst>
                    <a:ext uri="{FF2B5EF4-FFF2-40B4-BE49-F238E27FC236}">
                      <a16:creationId xmlns:a16="http://schemas.microsoft.com/office/drawing/2014/main" id="{B5F842D0-6B65-41F9-8AFE-BD18DE9B3A71}"/>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3E5BFB80-EED7-4887-8E04-1749E7512030}"/>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6" name="箭號: ＞形 35">
                  <a:extLst>
                    <a:ext uri="{FF2B5EF4-FFF2-40B4-BE49-F238E27FC236}">
                      <a16:creationId xmlns:a16="http://schemas.microsoft.com/office/drawing/2014/main" id="{E15A00B9-9956-408C-9EA4-805308694546}"/>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箭號: ＞形 36">
                  <a:extLst>
                    <a:ext uri="{FF2B5EF4-FFF2-40B4-BE49-F238E27FC236}">
                      <a16:creationId xmlns:a16="http://schemas.microsoft.com/office/drawing/2014/main" id="{EAEAC627-EBEC-4A70-8AB6-188319B73849}"/>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8" name="箭號: ＞形 37">
                  <a:extLst>
                    <a:ext uri="{FF2B5EF4-FFF2-40B4-BE49-F238E27FC236}">
                      <a16:creationId xmlns:a16="http://schemas.microsoft.com/office/drawing/2014/main" id="{DF1F6D0E-AAD2-4FDF-A979-7F8C92F494F3}"/>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9" name="箭號: ＞形 38">
                  <a:extLst>
                    <a:ext uri="{FF2B5EF4-FFF2-40B4-BE49-F238E27FC236}">
                      <a16:creationId xmlns:a16="http://schemas.microsoft.com/office/drawing/2014/main" id="{F693DC55-5429-4C9D-BDA5-A6CC9B9D3C46}"/>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0" name="箭號: ＞形 39">
                  <a:extLst>
                    <a:ext uri="{FF2B5EF4-FFF2-40B4-BE49-F238E27FC236}">
                      <a16:creationId xmlns:a16="http://schemas.microsoft.com/office/drawing/2014/main" id="{699233EC-A7C5-43CD-987D-E66150C26920}"/>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文字方塊 40">
                  <a:extLst>
                    <a:ext uri="{FF2B5EF4-FFF2-40B4-BE49-F238E27FC236}">
                      <a16:creationId xmlns:a16="http://schemas.microsoft.com/office/drawing/2014/main" id="{132F1482-DFFA-453F-BA8B-68BFB65B2911}"/>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42" name="文字方塊 41">
                  <a:extLst>
                    <a:ext uri="{FF2B5EF4-FFF2-40B4-BE49-F238E27FC236}">
                      <a16:creationId xmlns:a16="http://schemas.microsoft.com/office/drawing/2014/main" id="{9052B1EF-7AB6-4621-BA48-01FA09E315EE}"/>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43" name="文字方塊 42">
                  <a:extLst>
                    <a:ext uri="{FF2B5EF4-FFF2-40B4-BE49-F238E27FC236}">
                      <a16:creationId xmlns:a16="http://schemas.microsoft.com/office/drawing/2014/main" id="{6ED94801-C408-487E-A593-CD3944881423}"/>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4" name="文字方塊 43">
                  <a:extLst>
                    <a:ext uri="{FF2B5EF4-FFF2-40B4-BE49-F238E27FC236}">
                      <a16:creationId xmlns:a16="http://schemas.microsoft.com/office/drawing/2014/main" id="{3B47E81A-6F44-4D23-AEB2-6A57C0EE2585}"/>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5" name="文字方塊 44">
                  <a:extLst>
                    <a:ext uri="{FF2B5EF4-FFF2-40B4-BE49-F238E27FC236}">
                      <a16:creationId xmlns:a16="http://schemas.microsoft.com/office/drawing/2014/main" id="{BCD98BEB-2403-4528-8D1D-39F44BCB5580}"/>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6" name="文字方塊 45">
                  <a:extLst>
                    <a:ext uri="{FF2B5EF4-FFF2-40B4-BE49-F238E27FC236}">
                      <a16:creationId xmlns:a16="http://schemas.microsoft.com/office/drawing/2014/main" id="{B37ABBF7-20FA-4B6B-A8BE-8EBF3390A0BD}"/>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47" name="文字方塊 46">
                  <a:extLst>
                    <a:ext uri="{FF2B5EF4-FFF2-40B4-BE49-F238E27FC236}">
                      <a16:creationId xmlns:a16="http://schemas.microsoft.com/office/drawing/2014/main" id="{90669DD5-D180-46C4-99A1-2037B242C88E}"/>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31" name="文字方塊 30">
              <a:extLst>
                <a:ext uri="{FF2B5EF4-FFF2-40B4-BE49-F238E27FC236}">
                  <a16:creationId xmlns:a16="http://schemas.microsoft.com/office/drawing/2014/main" id="{35A0A684-157C-42F8-8CD9-20675AAD7E39}"/>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48" name="投影片編號版面配置區 1">
            <a:extLst>
              <a:ext uri="{FF2B5EF4-FFF2-40B4-BE49-F238E27FC236}">
                <a16:creationId xmlns:a16="http://schemas.microsoft.com/office/drawing/2014/main" id="{2D504F10-46AC-42B8-829A-A82EBEB916B7}"/>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13</a:t>
            </a:fld>
            <a:endParaRPr lang="zh-TW" altLang="en-US" dirty="0"/>
          </a:p>
        </p:txBody>
      </p:sp>
    </p:spTree>
    <p:extLst>
      <p:ext uri="{BB962C8B-B14F-4D97-AF65-F5344CB8AC3E}">
        <p14:creationId xmlns:p14="http://schemas.microsoft.com/office/powerpoint/2010/main" val="3277706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6060DD18-17B3-4029-9979-192965A551B4}"/>
              </a:ext>
            </a:extLst>
          </p:cNvPr>
          <p:cNvSpPr txBox="1"/>
          <p:nvPr/>
        </p:nvSpPr>
        <p:spPr>
          <a:xfrm>
            <a:off x="757083" y="1376033"/>
            <a:ext cx="6243484" cy="461665"/>
          </a:xfrm>
          <a:prstGeom prst="rect">
            <a:avLst/>
          </a:prstGeom>
          <a:noFill/>
        </p:spPr>
        <p:txBody>
          <a:bodyPr wrap="square">
            <a:spAutoFit/>
          </a:bodyPr>
          <a:lstStyle/>
          <a:p>
            <a:pPr marL="457200" indent="-457200">
              <a:buFont typeface="+mj-lt"/>
              <a:buAutoNum type="arabicPeriod" startAt="2"/>
            </a:pPr>
            <a:r>
              <a:rPr lang="zh-TW" altLang="en-US" sz="2400" dirty="0">
                <a:latin typeface="微軟正黑體" panose="020B0604030504040204" pitchFamily="34" charset="-120"/>
                <a:ea typeface="微軟正黑體" panose="020B0604030504040204" pitchFamily="34" charset="-120"/>
              </a:rPr>
              <a:t>清洗下載後的圖片（</a:t>
            </a:r>
            <a:r>
              <a:rPr lang="en-US" altLang="zh-TW" sz="2400" dirty="0">
                <a:latin typeface="微軟正黑體" panose="020B0604030504040204" pitchFamily="34" charset="-120"/>
                <a:ea typeface="微軟正黑體" panose="020B0604030504040204" pitchFamily="34" charset="-120"/>
              </a:rPr>
              <a:t>5</a:t>
            </a:r>
            <a:r>
              <a:rPr lang="zh-TW" altLang="en-US" sz="2400" dirty="0">
                <a:latin typeface="微軟正黑體" panose="020B0604030504040204" pitchFamily="34" charset="-120"/>
                <a:ea typeface="微軟正黑體" panose="020B0604030504040204" pitchFamily="34" charset="-120"/>
              </a:rPr>
              <a:t>種約</a:t>
            </a:r>
            <a:r>
              <a:rPr lang="en-US" altLang="zh-TW" sz="2400" dirty="0">
                <a:latin typeface="微軟正黑體" panose="020B0604030504040204" pitchFamily="34" charset="-120"/>
                <a:ea typeface="微軟正黑體" panose="020B0604030504040204" pitchFamily="34" charset="-120"/>
              </a:rPr>
              <a:t>5000</a:t>
            </a:r>
            <a:r>
              <a:rPr lang="zh-TW" altLang="en-US" sz="2400" dirty="0">
                <a:latin typeface="微軟正黑體" panose="020B0604030504040204" pitchFamily="34" charset="-120"/>
                <a:ea typeface="微軟正黑體" panose="020B0604030504040204" pitchFamily="34" charset="-120"/>
              </a:rPr>
              <a:t>張）</a:t>
            </a:r>
          </a:p>
        </p:txBody>
      </p:sp>
      <p:pic>
        <p:nvPicPr>
          <p:cNvPr id="5" name="內容版面配置區 4">
            <a:extLst>
              <a:ext uri="{FF2B5EF4-FFF2-40B4-BE49-F238E27FC236}">
                <a16:creationId xmlns:a16="http://schemas.microsoft.com/office/drawing/2014/main" id="{FABFD758-3092-40A5-893F-0CC52B59B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55785"/>
            <a:ext cx="10515600" cy="3849079"/>
          </a:xfrm>
          <a:prstGeom prst="rect">
            <a:avLst/>
          </a:prstGeom>
        </p:spPr>
      </p:pic>
      <p:sp>
        <p:nvSpPr>
          <p:cNvPr id="24" name="文字方塊 23">
            <a:extLst>
              <a:ext uri="{FF2B5EF4-FFF2-40B4-BE49-F238E27FC236}">
                <a16:creationId xmlns:a16="http://schemas.microsoft.com/office/drawing/2014/main" id="{64483DDC-0CD7-4466-A84E-165B96B9AE5A}"/>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25" name="群組 24">
            <a:extLst>
              <a:ext uri="{FF2B5EF4-FFF2-40B4-BE49-F238E27FC236}">
                <a16:creationId xmlns:a16="http://schemas.microsoft.com/office/drawing/2014/main" id="{1D299AE4-461A-4610-AB5C-CB6425ACFCEA}"/>
              </a:ext>
            </a:extLst>
          </p:cNvPr>
          <p:cNvGrpSpPr/>
          <p:nvPr/>
        </p:nvGrpSpPr>
        <p:grpSpPr>
          <a:xfrm>
            <a:off x="189876" y="6402775"/>
            <a:ext cx="11840502" cy="387637"/>
            <a:chOff x="189876" y="6402775"/>
            <a:chExt cx="11840502" cy="387637"/>
          </a:xfrm>
        </p:grpSpPr>
        <p:grpSp>
          <p:nvGrpSpPr>
            <p:cNvPr id="26" name="群組 25">
              <a:extLst>
                <a:ext uri="{FF2B5EF4-FFF2-40B4-BE49-F238E27FC236}">
                  <a16:creationId xmlns:a16="http://schemas.microsoft.com/office/drawing/2014/main" id="{BD80D842-CCE3-49C0-99CE-092FEE08A388}"/>
                </a:ext>
              </a:extLst>
            </p:cNvPr>
            <p:cNvGrpSpPr/>
            <p:nvPr/>
          </p:nvGrpSpPr>
          <p:grpSpPr>
            <a:xfrm>
              <a:off x="189876" y="6402775"/>
              <a:ext cx="11840502" cy="387637"/>
              <a:chOff x="167509" y="6335488"/>
              <a:chExt cx="11840502" cy="387637"/>
            </a:xfrm>
          </p:grpSpPr>
          <p:sp>
            <p:nvSpPr>
              <p:cNvPr id="28" name="箭號: ＞形 27">
                <a:extLst>
                  <a:ext uri="{FF2B5EF4-FFF2-40B4-BE49-F238E27FC236}">
                    <a16:creationId xmlns:a16="http://schemas.microsoft.com/office/drawing/2014/main" id="{30D51344-E054-4E88-9A92-357E13A8A182}"/>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9" name="群組 28">
                <a:extLst>
                  <a:ext uri="{FF2B5EF4-FFF2-40B4-BE49-F238E27FC236}">
                    <a16:creationId xmlns:a16="http://schemas.microsoft.com/office/drawing/2014/main" id="{FA55EEF9-649F-4B66-9B62-10189B3AE126}"/>
                  </a:ext>
                </a:extLst>
              </p:cNvPr>
              <p:cNvGrpSpPr/>
              <p:nvPr/>
            </p:nvGrpSpPr>
            <p:grpSpPr>
              <a:xfrm>
                <a:off x="487747" y="6335488"/>
                <a:ext cx="11520264" cy="387637"/>
                <a:chOff x="328795" y="6342747"/>
                <a:chExt cx="11520264" cy="387637"/>
              </a:xfrm>
            </p:grpSpPr>
            <p:sp>
              <p:nvSpPr>
                <p:cNvPr id="30" name="箭號: ＞形 29">
                  <a:extLst>
                    <a:ext uri="{FF2B5EF4-FFF2-40B4-BE49-F238E27FC236}">
                      <a16:creationId xmlns:a16="http://schemas.microsoft.com/office/drawing/2014/main" id="{CA72AAF1-0BB1-45C2-B4AC-446F6C7EDFF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箭號: ＞形 30">
                  <a:extLst>
                    <a:ext uri="{FF2B5EF4-FFF2-40B4-BE49-F238E27FC236}">
                      <a16:creationId xmlns:a16="http://schemas.microsoft.com/office/drawing/2014/main" id="{68BA2A46-C84A-43D6-95ED-263549E2B8AF}"/>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2" name="箭號: ＞形 31">
                  <a:extLst>
                    <a:ext uri="{FF2B5EF4-FFF2-40B4-BE49-F238E27FC236}">
                      <a16:creationId xmlns:a16="http://schemas.microsoft.com/office/drawing/2014/main" id="{E3897108-AC04-4943-8869-C87D22756D61}"/>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箭號: ＞形 32">
                  <a:extLst>
                    <a:ext uri="{FF2B5EF4-FFF2-40B4-BE49-F238E27FC236}">
                      <a16:creationId xmlns:a16="http://schemas.microsoft.com/office/drawing/2014/main" id="{236C4844-54B3-4EA3-A3FC-50647258529A}"/>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552EC581-324E-4AE6-A0D5-DB34099B099C}"/>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D129226A-8078-4B20-9936-5491E64FA482}"/>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22596F79-53AB-4180-86DD-FB009964D04C}"/>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文字方塊 36">
                  <a:extLst>
                    <a:ext uri="{FF2B5EF4-FFF2-40B4-BE49-F238E27FC236}">
                      <a16:creationId xmlns:a16="http://schemas.microsoft.com/office/drawing/2014/main" id="{B1025DFB-2F3C-4EC6-B1FC-360398EF57CD}"/>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38" name="文字方塊 37">
                  <a:extLst>
                    <a:ext uri="{FF2B5EF4-FFF2-40B4-BE49-F238E27FC236}">
                      <a16:creationId xmlns:a16="http://schemas.microsoft.com/office/drawing/2014/main" id="{357A1CA5-9D97-441D-8D04-3EADF7B9C149}"/>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39" name="文字方塊 38">
                  <a:extLst>
                    <a:ext uri="{FF2B5EF4-FFF2-40B4-BE49-F238E27FC236}">
                      <a16:creationId xmlns:a16="http://schemas.microsoft.com/office/drawing/2014/main" id="{D797CF01-BC56-443B-B157-5D498067DCCB}"/>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0" name="文字方塊 39">
                  <a:extLst>
                    <a:ext uri="{FF2B5EF4-FFF2-40B4-BE49-F238E27FC236}">
                      <a16:creationId xmlns:a16="http://schemas.microsoft.com/office/drawing/2014/main" id="{E24326B6-C15B-4DFC-ADE8-A59BBC7F4CE3}"/>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1" name="文字方塊 40">
                  <a:extLst>
                    <a:ext uri="{FF2B5EF4-FFF2-40B4-BE49-F238E27FC236}">
                      <a16:creationId xmlns:a16="http://schemas.microsoft.com/office/drawing/2014/main" id="{4A8CA323-BA6E-466D-87CD-33412CC4FF60}"/>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2" name="文字方塊 41">
                  <a:extLst>
                    <a:ext uri="{FF2B5EF4-FFF2-40B4-BE49-F238E27FC236}">
                      <a16:creationId xmlns:a16="http://schemas.microsoft.com/office/drawing/2014/main" id="{21A8F80F-E1C1-40B4-8E40-5469A6E7F5D1}"/>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43" name="文字方塊 42">
                  <a:extLst>
                    <a:ext uri="{FF2B5EF4-FFF2-40B4-BE49-F238E27FC236}">
                      <a16:creationId xmlns:a16="http://schemas.microsoft.com/office/drawing/2014/main" id="{E8E6FE41-33EF-4706-A526-4D7AC1E74E13}"/>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27" name="文字方塊 26">
              <a:extLst>
                <a:ext uri="{FF2B5EF4-FFF2-40B4-BE49-F238E27FC236}">
                  <a16:creationId xmlns:a16="http://schemas.microsoft.com/office/drawing/2014/main" id="{EAB5AEBB-BE7E-4691-AD6F-B85CB8D8AAE0}"/>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44" name="文字版面配置區 1">
            <a:extLst>
              <a:ext uri="{FF2B5EF4-FFF2-40B4-BE49-F238E27FC236}">
                <a16:creationId xmlns:a16="http://schemas.microsoft.com/office/drawing/2014/main" id="{54C98BBB-6C62-444C-90C4-7ED1DBA8BF30}"/>
              </a:ext>
            </a:extLst>
          </p:cNvPr>
          <p:cNvSpPr>
            <a:spLocks noGrp="1"/>
          </p:cNvSpPr>
          <p:nvPr>
            <p:ph type="body" sz="quarter" idx="10"/>
          </p:nvPr>
        </p:nvSpPr>
        <p:spPr>
          <a:xfrm>
            <a:off x="323529" y="339509"/>
            <a:ext cx="11573197" cy="724247"/>
          </a:xfrm>
        </p:spPr>
        <p:txBody>
          <a:bodyPr/>
          <a:lstStyle/>
          <a:p>
            <a:r>
              <a:rPr lang="en-US" altLang="zh-TW" sz="4500" b="1" dirty="0">
                <a:latin typeface="微軟正黑體" panose="020B0604030504040204" pitchFamily="34" charset="-120"/>
                <a:ea typeface="微軟正黑體" panose="020B0604030504040204" pitchFamily="34" charset="-120"/>
              </a:rPr>
              <a:t>Yolov4 - </a:t>
            </a:r>
            <a:r>
              <a:rPr lang="zh-TW" altLang="en-US" sz="4500" b="1" dirty="0">
                <a:latin typeface="微軟正黑體" panose="020B0604030504040204" pitchFamily="34" charset="-120"/>
                <a:ea typeface="微軟正黑體" panose="020B0604030504040204" pitchFamily="34" charset="-120"/>
              </a:rPr>
              <a:t>準備訓練集</a:t>
            </a:r>
          </a:p>
        </p:txBody>
      </p:sp>
      <p:sp>
        <p:nvSpPr>
          <p:cNvPr id="45" name="投影片編號版面配置區 1">
            <a:extLst>
              <a:ext uri="{FF2B5EF4-FFF2-40B4-BE49-F238E27FC236}">
                <a16:creationId xmlns:a16="http://schemas.microsoft.com/office/drawing/2014/main" id="{D2AE335A-ECE1-4164-84DF-46FBDB23D36F}"/>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14</a:t>
            </a:fld>
            <a:endParaRPr lang="zh-TW" altLang="en-US" dirty="0"/>
          </a:p>
        </p:txBody>
      </p:sp>
    </p:spTree>
    <p:extLst>
      <p:ext uri="{BB962C8B-B14F-4D97-AF65-F5344CB8AC3E}">
        <p14:creationId xmlns:p14="http://schemas.microsoft.com/office/powerpoint/2010/main" val="806485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B9472D3A-0080-4C3B-B806-B61D3E3A1C97}"/>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Yolov4 - </a:t>
            </a:r>
            <a:r>
              <a:rPr lang="zh-TW" altLang="en-US" sz="4500" b="1" dirty="0">
                <a:latin typeface="微軟正黑體" panose="020B0604030504040204" pitchFamily="34" charset="-120"/>
                <a:ea typeface="微軟正黑體" panose="020B0604030504040204" pitchFamily="34" charset="-120"/>
              </a:rPr>
              <a:t>遇到的問題</a:t>
            </a:r>
          </a:p>
        </p:txBody>
      </p:sp>
      <p:pic>
        <p:nvPicPr>
          <p:cNvPr id="3" name="內容版面配置區 4" descr="一張含有 文字 的圖片&#10;&#10;自動產生的描述">
            <a:extLst>
              <a:ext uri="{FF2B5EF4-FFF2-40B4-BE49-F238E27FC236}">
                <a16:creationId xmlns:a16="http://schemas.microsoft.com/office/drawing/2014/main" id="{2244FEB3-9CC5-4306-965B-9210EF1EC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061" y="2111258"/>
            <a:ext cx="8001020" cy="4013051"/>
          </a:xfrm>
          <a:prstGeom prst="rect">
            <a:avLst/>
          </a:prstGeom>
        </p:spPr>
      </p:pic>
      <p:sp>
        <p:nvSpPr>
          <p:cNvPr id="4" name="文字方塊 3">
            <a:extLst>
              <a:ext uri="{FF2B5EF4-FFF2-40B4-BE49-F238E27FC236}">
                <a16:creationId xmlns:a16="http://schemas.microsoft.com/office/drawing/2014/main" id="{85317065-FD04-463B-B028-C0005B9BCF57}"/>
              </a:ext>
            </a:extLst>
          </p:cNvPr>
          <p:cNvSpPr txBox="1"/>
          <p:nvPr/>
        </p:nvSpPr>
        <p:spPr>
          <a:xfrm>
            <a:off x="1770458" y="5769579"/>
            <a:ext cx="2523951" cy="388071"/>
          </a:xfrm>
          <a:prstGeom prst="rect">
            <a:avLst/>
          </a:prstGeom>
          <a:noFill/>
          <a:ln w="38100">
            <a:solidFill>
              <a:srgbClr val="FF0000"/>
            </a:solidFill>
          </a:ln>
        </p:spPr>
        <p:txBody>
          <a:bodyPr wrap="square" rtlCol="0">
            <a:spAutoFit/>
          </a:bodyPr>
          <a:lstStyle/>
          <a:p>
            <a:pPr algn="dist"/>
            <a:endParaRPr lang="zh-TW" altLang="en-US" dirty="0"/>
          </a:p>
        </p:txBody>
      </p:sp>
      <p:sp>
        <p:nvSpPr>
          <p:cNvPr id="23" name="文字方塊 22">
            <a:extLst>
              <a:ext uri="{FF2B5EF4-FFF2-40B4-BE49-F238E27FC236}">
                <a16:creationId xmlns:a16="http://schemas.microsoft.com/office/drawing/2014/main" id="{63F0FF00-6A4A-4357-8D54-B764C6BD1900}"/>
              </a:ext>
            </a:extLst>
          </p:cNvPr>
          <p:cNvSpPr txBox="1"/>
          <p:nvPr/>
        </p:nvSpPr>
        <p:spPr>
          <a:xfrm>
            <a:off x="9749111" y="32701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sp>
        <p:nvSpPr>
          <p:cNvPr id="24" name="文字方塊 23">
            <a:extLst>
              <a:ext uri="{FF2B5EF4-FFF2-40B4-BE49-F238E27FC236}">
                <a16:creationId xmlns:a16="http://schemas.microsoft.com/office/drawing/2014/main" id="{F51086D4-417F-4488-960B-40C9AE57FECB}"/>
              </a:ext>
            </a:extLst>
          </p:cNvPr>
          <p:cNvSpPr txBox="1"/>
          <p:nvPr/>
        </p:nvSpPr>
        <p:spPr>
          <a:xfrm>
            <a:off x="323529" y="1256427"/>
            <a:ext cx="4815774" cy="830997"/>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t>遇到錯誤：</a:t>
            </a:r>
            <a:endParaRPr lang="en-US" altLang="zh-TW" sz="2400" dirty="0"/>
          </a:p>
          <a:p>
            <a:r>
              <a:rPr lang="zh-TW" altLang="en-US" sz="2400" dirty="0"/>
              <a:t>    </a:t>
            </a:r>
            <a:r>
              <a:rPr lang="en-US" altLang="zh-TW" sz="2400" dirty="0"/>
              <a:t>CUDA Error : out of memory</a:t>
            </a:r>
            <a:endParaRPr lang="zh-TW" altLang="en-US" sz="2400" dirty="0"/>
          </a:p>
        </p:txBody>
      </p:sp>
      <p:grpSp>
        <p:nvGrpSpPr>
          <p:cNvPr id="25" name="群組 24">
            <a:extLst>
              <a:ext uri="{FF2B5EF4-FFF2-40B4-BE49-F238E27FC236}">
                <a16:creationId xmlns:a16="http://schemas.microsoft.com/office/drawing/2014/main" id="{5B2F4D20-728C-4B97-9A3C-E1C680B86741}"/>
              </a:ext>
            </a:extLst>
          </p:cNvPr>
          <p:cNvGrpSpPr/>
          <p:nvPr/>
        </p:nvGrpSpPr>
        <p:grpSpPr>
          <a:xfrm>
            <a:off x="189876" y="6402775"/>
            <a:ext cx="11840502" cy="387637"/>
            <a:chOff x="189876" y="6402775"/>
            <a:chExt cx="11840502" cy="387637"/>
          </a:xfrm>
        </p:grpSpPr>
        <p:grpSp>
          <p:nvGrpSpPr>
            <p:cNvPr id="26" name="群組 25">
              <a:extLst>
                <a:ext uri="{FF2B5EF4-FFF2-40B4-BE49-F238E27FC236}">
                  <a16:creationId xmlns:a16="http://schemas.microsoft.com/office/drawing/2014/main" id="{5BF2C025-20A0-46A3-970F-1D49F05660CD}"/>
                </a:ext>
              </a:extLst>
            </p:cNvPr>
            <p:cNvGrpSpPr/>
            <p:nvPr/>
          </p:nvGrpSpPr>
          <p:grpSpPr>
            <a:xfrm>
              <a:off x="189876" y="6402775"/>
              <a:ext cx="11840502" cy="387637"/>
              <a:chOff x="167509" y="6335488"/>
              <a:chExt cx="11840502" cy="387637"/>
            </a:xfrm>
          </p:grpSpPr>
          <p:sp>
            <p:nvSpPr>
              <p:cNvPr id="28" name="箭號: ＞形 27">
                <a:extLst>
                  <a:ext uri="{FF2B5EF4-FFF2-40B4-BE49-F238E27FC236}">
                    <a16:creationId xmlns:a16="http://schemas.microsoft.com/office/drawing/2014/main" id="{7DB068EE-CCCB-4A54-982C-A462C127A428}"/>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9" name="群組 28">
                <a:extLst>
                  <a:ext uri="{FF2B5EF4-FFF2-40B4-BE49-F238E27FC236}">
                    <a16:creationId xmlns:a16="http://schemas.microsoft.com/office/drawing/2014/main" id="{9A251A1D-9B27-4B48-A35C-3F666F0103E7}"/>
                  </a:ext>
                </a:extLst>
              </p:cNvPr>
              <p:cNvGrpSpPr/>
              <p:nvPr/>
            </p:nvGrpSpPr>
            <p:grpSpPr>
              <a:xfrm>
                <a:off x="487747" y="6335488"/>
                <a:ext cx="11520264" cy="387637"/>
                <a:chOff x="328795" y="6342747"/>
                <a:chExt cx="11520264" cy="387637"/>
              </a:xfrm>
            </p:grpSpPr>
            <p:sp>
              <p:nvSpPr>
                <p:cNvPr id="30" name="箭號: ＞形 29">
                  <a:extLst>
                    <a:ext uri="{FF2B5EF4-FFF2-40B4-BE49-F238E27FC236}">
                      <a16:creationId xmlns:a16="http://schemas.microsoft.com/office/drawing/2014/main" id="{42668431-5EFF-4FB2-BE63-FEEEC36865AB}"/>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箭號: ＞形 30">
                  <a:extLst>
                    <a:ext uri="{FF2B5EF4-FFF2-40B4-BE49-F238E27FC236}">
                      <a16:creationId xmlns:a16="http://schemas.microsoft.com/office/drawing/2014/main" id="{76A9F519-604E-402B-9EB8-B1B5371B16AD}"/>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2" name="箭號: ＞形 31">
                  <a:extLst>
                    <a:ext uri="{FF2B5EF4-FFF2-40B4-BE49-F238E27FC236}">
                      <a16:creationId xmlns:a16="http://schemas.microsoft.com/office/drawing/2014/main" id="{0216ACEB-619C-433B-BD42-BCD0D36865CC}"/>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箭號: ＞形 32">
                  <a:extLst>
                    <a:ext uri="{FF2B5EF4-FFF2-40B4-BE49-F238E27FC236}">
                      <a16:creationId xmlns:a16="http://schemas.microsoft.com/office/drawing/2014/main" id="{CF1C8609-0AE7-410B-B5B3-6EE871997CF0}"/>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3C677476-240A-4322-881F-1547A4E7AAB8}"/>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61D23665-F6F6-4CE2-A760-02B4D5158463}"/>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17CFF124-850E-4F29-88C0-F35E40DB3E0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文字方塊 36">
                  <a:extLst>
                    <a:ext uri="{FF2B5EF4-FFF2-40B4-BE49-F238E27FC236}">
                      <a16:creationId xmlns:a16="http://schemas.microsoft.com/office/drawing/2014/main" id="{EDB42A84-D30C-46E8-9F71-F4832FD6647F}"/>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38" name="文字方塊 37">
                  <a:extLst>
                    <a:ext uri="{FF2B5EF4-FFF2-40B4-BE49-F238E27FC236}">
                      <a16:creationId xmlns:a16="http://schemas.microsoft.com/office/drawing/2014/main" id="{9F00CFE8-5DE4-4CB7-8734-5FEA8C508FA9}"/>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39" name="文字方塊 38">
                  <a:extLst>
                    <a:ext uri="{FF2B5EF4-FFF2-40B4-BE49-F238E27FC236}">
                      <a16:creationId xmlns:a16="http://schemas.microsoft.com/office/drawing/2014/main" id="{A97D8BAF-A6EB-45F3-8765-597BBB5EE310}"/>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0" name="文字方塊 39">
                  <a:extLst>
                    <a:ext uri="{FF2B5EF4-FFF2-40B4-BE49-F238E27FC236}">
                      <a16:creationId xmlns:a16="http://schemas.microsoft.com/office/drawing/2014/main" id="{B4C998EA-AFD7-420F-8810-95B56505D905}"/>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1" name="文字方塊 40">
                  <a:extLst>
                    <a:ext uri="{FF2B5EF4-FFF2-40B4-BE49-F238E27FC236}">
                      <a16:creationId xmlns:a16="http://schemas.microsoft.com/office/drawing/2014/main" id="{16761815-8DF1-4676-9C39-D976E4A259D0}"/>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2" name="文字方塊 41">
                  <a:extLst>
                    <a:ext uri="{FF2B5EF4-FFF2-40B4-BE49-F238E27FC236}">
                      <a16:creationId xmlns:a16="http://schemas.microsoft.com/office/drawing/2014/main" id="{A518F39E-E04F-459E-9E1B-2320447BA86B}"/>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43" name="文字方塊 42">
                  <a:extLst>
                    <a:ext uri="{FF2B5EF4-FFF2-40B4-BE49-F238E27FC236}">
                      <a16:creationId xmlns:a16="http://schemas.microsoft.com/office/drawing/2014/main" id="{A64E2F8C-F363-48FB-82E0-9C2733D40476}"/>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27" name="文字方塊 26">
              <a:extLst>
                <a:ext uri="{FF2B5EF4-FFF2-40B4-BE49-F238E27FC236}">
                  <a16:creationId xmlns:a16="http://schemas.microsoft.com/office/drawing/2014/main" id="{3C02EC42-2829-47E9-A4B1-7D8F784178EA}"/>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44" name="投影片編號版面配置區 1">
            <a:extLst>
              <a:ext uri="{FF2B5EF4-FFF2-40B4-BE49-F238E27FC236}">
                <a16:creationId xmlns:a16="http://schemas.microsoft.com/office/drawing/2014/main" id="{27EEF7D1-C7BB-4F56-9FCD-9881B8EF4D98}"/>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15</a:t>
            </a:fld>
            <a:endParaRPr lang="zh-TW" altLang="en-US" dirty="0"/>
          </a:p>
        </p:txBody>
      </p:sp>
    </p:spTree>
    <p:extLst>
      <p:ext uri="{BB962C8B-B14F-4D97-AF65-F5344CB8AC3E}">
        <p14:creationId xmlns:p14="http://schemas.microsoft.com/office/powerpoint/2010/main" val="300908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的圖片&#10;&#10;自動產生的描述">
            <a:extLst>
              <a:ext uri="{FF2B5EF4-FFF2-40B4-BE49-F238E27FC236}">
                <a16:creationId xmlns:a16="http://schemas.microsoft.com/office/drawing/2014/main" id="{A0A301F4-C5A2-4B13-B6A2-33D63D5B911B}"/>
              </a:ext>
            </a:extLst>
          </p:cNvPr>
          <p:cNvPicPr>
            <a:picLocks noChangeAspect="1"/>
          </p:cNvPicPr>
          <p:nvPr/>
        </p:nvPicPr>
        <p:blipFill rotWithShape="1">
          <a:blip r:embed="rId3">
            <a:extLst>
              <a:ext uri="{28A0092B-C50C-407E-A947-70E740481C1C}">
                <a14:useLocalDpi xmlns:a14="http://schemas.microsoft.com/office/drawing/2010/main" val="0"/>
              </a:ext>
            </a:extLst>
          </a:blip>
          <a:srcRect r="28841"/>
          <a:stretch/>
        </p:blipFill>
        <p:spPr>
          <a:xfrm>
            <a:off x="6538452" y="0"/>
            <a:ext cx="5653549" cy="6371303"/>
          </a:xfrm>
          <a:prstGeom prst="rect">
            <a:avLst/>
          </a:prstGeom>
        </p:spPr>
      </p:pic>
      <p:sp>
        <p:nvSpPr>
          <p:cNvPr id="4" name="文字方塊 3">
            <a:extLst>
              <a:ext uri="{FF2B5EF4-FFF2-40B4-BE49-F238E27FC236}">
                <a16:creationId xmlns:a16="http://schemas.microsoft.com/office/drawing/2014/main" id="{7F9CC4E4-BC6B-4E1B-83AB-6C39424AF15C}"/>
              </a:ext>
            </a:extLst>
          </p:cNvPr>
          <p:cNvSpPr txBox="1"/>
          <p:nvPr/>
        </p:nvSpPr>
        <p:spPr>
          <a:xfrm>
            <a:off x="216310" y="210770"/>
            <a:ext cx="2281084" cy="713462"/>
          </a:xfrm>
          <a:prstGeom prst="rect">
            <a:avLst/>
          </a:prstGeom>
          <a:noFill/>
        </p:spPr>
        <p:txBody>
          <a:bodyPr wrap="square" rtlCol="0">
            <a:spAutoFit/>
          </a:bodyPr>
          <a:lstStyle/>
          <a:p>
            <a:r>
              <a:rPr lang="zh-TW" altLang="en-US" sz="4000" b="1" dirty="0">
                <a:latin typeface="微軟正黑體" panose="020B0604030504040204" pitchFamily="34" charset="-120"/>
                <a:ea typeface="微軟正黑體" panose="020B0604030504040204" pitchFamily="34" charset="-120"/>
              </a:rPr>
              <a:t>解決方法</a:t>
            </a:r>
          </a:p>
        </p:txBody>
      </p:sp>
      <p:sp>
        <p:nvSpPr>
          <p:cNvPr id="5" name="文字方塊 4">
            <a:extLst>
              <a:ext uri="{FF2B5EF4-FFF2-40B4-BE49-F238E27FC236}">
                <a16:creationId xmlns:a16="http://schemas.microsoft.com/office/drawing/2014/main" id="{4AD41735-A5F6-4660-88AB-B1FD15E0D000}"/>
              </a:ext>
            </a:extLst>
          </p:cNvPr>
          <p:cNvSpPr txBox="1"/>
          <p:nvPr/>
        </p:nvSpPr>
        <p:spPr>
          <a:xfrm>
            <a:off x="2708961" y="1398527"/>
            <a:ext cx="3916308" cy="1908215"/>
          </a:xfrm>
          <a:prstGeom prst="rect">
            <a:avLst/>
          </a:prstGeom>
          <a:noFill/>
        </p:spPr>
        <p:txBody>
          <a:bodyPr wrap="square" rtlCol="0">
            <a:spAutoFit/>
          </a:bodyPr>
          <a:lstStyle/>
          <a:p>
            <a:pPr marL="457200" indent="-457200">
              <a:buFont typeface="+mj-lt"/>
              <a:buAutoNum type="arabicPeriod"/>
            </a:pPr>
            <a:r>
              <a:rPr lang="zh-TW" altLang="en-US" sz="2000" dirty="0">
                <a:latin typeface="微軟正黑體" panose="020B0604030504040204" pitchFamily="34" charset="-120"/>
                <a:ea typeface="微軟正黑體" panose="020B0604030504040204" pitchFamily="34" charset="-120"/>
              </a:rPr>
              <a:t>模型改成使用「</a:t>
            </a:r>
            <a:r>
              <a:rPr lang="en-US" altLang="zh-TW" sz="2000" dirty="0">
                <a:latin typeface="微軟正黑體" panose="020B0604030504040204" pitchFamily="34" charset="-120"/>
                <a:ea typeface="微軟正黑體" panose="020B0604030504040204" pitchFamily="34" charset="-120"/>
              </a:rPr>
              <a:t>yolov4-tiny</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pPr marL="457200" indent="-457200">
              <a:buFont typeface="+mj-lt"/>
              <a:buAutoNum type="arabicPeriod" startAt="2"/>
            </a:pPr>
            <a:r>
              <a:rPr lang="zh-TW" altLang="en-US" sz="2000" dirty="0">
                <a:latin typeface="微軟正黑體" panose="020B0604030504040204" pitchFamily="34" charset="-120"/>
                <a:ea typeface="微軟正黑體" panose="020B0604030504040204" pitchFamily="34" charset="-120"/>
              </a:rPr>
              <a:t>參考官方文件修改成</a:t>
            </a:r>
            <a:r>
              <a:rPr lang="en-US" altLang="zh-TW" sz="2000" dirty="0">
                <a:latin typeface="微軟正黑體" panose="020B0604030504040204" pitchFamily="34" charset="-120"/>
                <a:ea typeface="微軟正黑體" panose="020B0604030504040204" pitchFamily="34" charset="-120"/>
              </a:rPr>
              <a:t>yolov4-tiny</a:t>
            </a:r>
            <a:r>
              <a:rPr lang="zh-TW" altLang="en-US" sz="2000" dirty="0">
                <a:latin typeface="微軟正黑體" panose="020B0604030504040204" pitchFamily="34" charset="-120"/>
                <a:ea typeface="微軟正黑體" panose="020B0604030504040204" pitchFamily="34" charset="-120"/>
              </a:rPr>
              <a:t>可用的參數。</a:t>
            </a:r>
            <a:endParaRPr lang="en-US" altLang="zh-TW" sz="2000" dirty="0">
              <a:latin typeface="微軟正黑體" panose="020B0604030504040204" pitchFamily="34" charset="-120"/>
              <a:ea typeface="微軟正黑體" panose="020B0604030504040204" pitchFamily="34" charset="-120"/>
            </a:endParaRPr>
          </a:p>
          <a:p>
            <a:endParaRPr lang="zh-TW" altLang="en-US" dirty="0"/>
          </a:p>
        </p:txBody>
      </p:sp>
      <p:sp>
        <p:nvSpPr>
          <p:cNvPr id="6" name="文字方塊 5">
            <a:extLst>
              <a:ext uri="{FF2B5EF4-FFF2-40B4-BE49-F238E27FC236}">
                <a16:creationId xmlns:a16="http://schemas.microsoft.com/office/drawing/2014/main" id="{5FF4BE17-34FF-4E90-B6D3-397792DDAEF1}"/>
              </a:ext>
            </a:extLst>
          </p:cNvPr>
          <p:cNvSpPr txBox="1"/>
          <p:nvPr/>
        </p:nvSpPr>
        <p:spPr>
          <a:xfrm>
            <a:off x="6547989" y="828973"/>
            <a:ext cx="2074019" cy="373626"/>
          </a:xfrm>
          <a:prstGeom prst="rect">
            <a:avLst/>
          </a:prstGeom>
          <a:noFill/>
          <a:ln w="38100">
            <a:solidFill>
              <a:srgbClr val="FF0000"/>
            </a:solidFill>
          </a:ln>
        </p:spPr>
        <p:txBody>
          <a:bodyPr wrap="square" rtlCol="0">
            <a:spAutoFit/>
          </a:bodyPr>
          <a:lstStyle/>
          <a:p>
            <a:endParaRPr lang="zh-TW" altLang="en-US" dirty="0"/>
          </a:p>
        </p:txBody>
      </p:sp>
      <p:sp>
        <p:nvSpPr>
          <p:cNvPr id="7" name="文字方塊 6">
            <a:extLst>
              <a:ext uri="{FF2B5EF4-FFF2-40B4-BE49-F238E27FC236}">
                <a16:creationId xmlns:a16="http://schemas.microsoft.com/office/drawing/2014/main" id="{70211BF5-B4AA-46E3-A53A-DAC575329E18}"/>
              </a:ext>
            </a:extLst>
          </p:cNvPr>
          <p:cNvSpPr txBox="1"/>
          <p:nvPr/>
        </p:nvSpPr>
        <p:spPr>
          <a:xfrm>
            <a:off x="6395912" y="2778824"/>
            <a:ext cx="2378175" cy="495318"/>
          </a:xfrm>
          <a:prstGeom prst="rect">
            <a:avLst/>
          </a:prstGeom>
          <a:noFill/>
          <a:ln w="38100">
            <a:solidFill>
              <a:srgbClr val="FF0000"/>
            </a:solidFill>
          </a:ln>
        </p:spPr>
        <p:txBody>
          <a:bodyPr wrap="square" rtlCol="0">
            <a:spAutoFit/>
          </a:bodyPr>
          <a:lstStyle/>
          <a:p>
            <a:endParaRPr lang="zh-TW" altLang="en-US" dirty="0"/>
          </a:p>
        </p:txBody>
      </p:sp>
      <p:sp>
        <p:nvSpPr>
          <p:cNvPr id="26" name="文字方塊 25">
            <a:extLst>
              <a:ext uri="{FF2B5EF4-FFF2-40B4-BE49-F238E27FC236}">
                <a16:creationId xmlns:a16="http://schemas.microsoft.com/office/drawing/2014/main" id="{FCD664D8-FB99-48F4-A43B-204B4092DF43}"/>
              </a:ext>
            </a:extLst>
          </p:cNvPr>
          <p:cNvSpPr txBox="1"/>
          <p:nvPr/>
        </p:nvSpPr>
        <p:spPr>
          <a:xfrm>
            <a:off x="2749963" y="5918269"/>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2" name="群組 1">
            <a:extLst>
              <a:ext uri="{FF2B5EF4-FFF2-40B4-BE49-F238E27FC236}">
                <a16:creationId xmlns:a16="http://schemas.microsoft.com/office/drawing/2014/main" id="{826F5DB3-01AD-4850-8D08-C07DA54F330C}"/>
              </a:ext>
            </a:extLst>
          </p:cNvPr>
          <p:cNvGrpSpPr/>
          <p:nvPr/>
        </p:nvGrpSpPr>
        <p:grpSpPr>
          <a:xfrm>
            <a:off x="189876" y="6402775"/>
            <a:ext cx="11840502" cy="387637"/>
            <a:chOff x="189876" y="6402775"/>
            <a:chExt cx="11840502" cy="387637"/>
          </a:xfrm>
        </p:grpSpPr>
        <p:grpSp>
          <p:nvGrpSpPr>
            <p:cNvPr id="27" name="群組 26">
              <a:extLst>
                <a:ext uri="{FF2B5EF4-FFF2-40B4-BE49-F238E27FC236}">
                  <a16:creationId xmlns:a16="http://schemas.microsoft.com/office/drawing/2014/main" id="{A8153F7C-F961-4A05-BDE5-4C1BD2D0FC25}"/>
                </a:ext>
              </a:extLst>
            </p:cNvPr>
            <p:cNvGrpSpPr/>
            <p:nvPr/>
          </p:nvGrpSpPr>
          <p:grpSpPr>
            <a:xfrm>
              <a:off x="189876" y="6402775"/>
              <a:ext cx="11840502" cy="387637"/>
              <a:chOff x="167509" y="6335488"/>
              <a:chExt cx="11840502" cy="387637"/>
            </a:xfrm>
          </p:grpSpPr>
          <p:sp>
            <p:nvSpPr>
              <p:cNvPr id="28" name="箭號: ＞形 27">
                <a:extLst>
                  <a:ext uri="{FF2B5EF4-FFF2-40B4-BE49-F238E27FC236}">
                    <a16:creationId xmlns:a16="http://schemas.microsoft.com/office/drawing/2014/main" id="{50FC6BC4-A82A-45C4-A51D-10E33F407F22}"/>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9" name="群組 28">
                <a:extLst>
                  <a:ext uri="{FF2B5EF4-FFF2-40B4-BE49-F238E27FC236}">
                    <a16:creationId xmlns:a16="http://schemas.microsoft.com/office/drawing/2014/main" id="{6601C0B5-E0D8-4D5E-B050-32739C34A7DA}"/>
                  </a:ext>
                </a:extLst>
              </p:cNvPr>
              <p:cNvGrpSpPr/>
              <p:nvPr/>
            </p:nvGrpSpPr>
            <p:grpSpPr>
              <a:xfrm>
                <a:off x="487747" y="6335488"/>
                <a:ext cx="11520264" cy="387637"/>
                <a:chOff x="328795" y="6342747"/>
                <a:chExt cx="11520264" cy="387637"/>
              </a:xfrm>
            </p:grpSpPr>
            <p:sp>
              <p:nvSpPr>
                <p:cNvPr id="30" name="箭號: ＞形 29">
                  <a:extLst>
                    <a:ext uri="{FF2B5EF4-FFF2-40B4-BE49-F238E27FC236}">
                      <a16:creationId xmlns:a16="http://schemas.microsoft.com/office/drawing/2014/main" id="{CAB96C71-79A3-4015-AC41-06B4E1B6CEC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箭號: ＞形 30">
                  <a:extLst>
                    <a:ext uri="{FF2B5EF4-FFF2-40B4-BE49-F238E27FC236}">
                      <a16:creationId xmlns:a16="http://schemas.microsoft.com/office/drawing/2014/main" id="{9A23CE74-1DFB-4AE9-BADF-D929EF662168}"/>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2" name="箭號: ＞形 31">
                  <a:extLst>
                    <a:ext uri="{FF2B5EF4-FFF2-40B4-BE49-F238E27FC236}">
                      <a16:creationId xmlns:a16="http://schemas.microsoft.com/office/drawing/2014/main" id="{00BE005F-7A89-4626-9931-36DA404A9AEF}"/>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箭號: ＞形 32">
                  <a:extLst>
                    <a:ext uri="{FF2B5EF4-FFF2-40B4-BE49-F238E27FC236}">
                      <a16:creationId xmlns:a16="http://schemas.microsoft.com/office/drawing/2014/main" id="{75A2E560-A5C2-4FFA-A56D-B744695638BE}"/>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8BAB4BD9-18E1-43C2-B52C-52480102835B}"/>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164F0D02-38DA-43EB-B419-EDFBD375D0E2}"/>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80440C6B-D121-42E5-A88D-9A60725E5086}"/>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文字方塊 36">
                  <a:extLst>
                    <a:ext uri="{FF2B5EF4-FFF2-40B4-BE49-F238E27FC236}">
                      <a16:creationId xmlns:a16="http://schemas.microsoft.com/office/drawing/2014/main" id="{DF1392E9-589C-41D5-A562-F1AFBBBD3986}"/>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38" name="文字方塊 37">
                  <a:extLst>
                    <a:ext uri="{FF2B5EF4-FFF2-40B4-BE49-F238E27FC236}">
                      <a16:creationId xmlns:a16="http://schemas.microsoft.com/office/drawing/2014/main" id="{0FD9242F-C660-4E42-B4E9-116B71BB6EBF}"/>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39" name="文字方塊 38">
                  <a:extLst>
                    <a:ext uri="{FF2B5EF4-FFF2-40B4-BE49-F238E27FC236}">
                      <a16:creationId xmlns:a16="http://schemas.microsoft.com/office/drawing/2014/main" id="{5799F449-D8ED-46B9-ADB7-4AA0D8CA3678}"/>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0" name="文字方塊 39">
                  <a:extLst>
                    <a:ext uri="{FF2B5EF4-FFF2-40B4-BE49-F238E27FC236}">
                      <a16:creationId xmlns:a16="http://schemas.microsoft.com/office/drawing/2014/main" id="{290AEC4C-2A2D-44C7-B77B-72FF9A010206}"/>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1" name="文字方塊 40">
                  <a:extLst>
                    <a:ext uri="{FF2B5EF4-FFF2-40B4-BE49-F238E27FC236}">
                      <a16:creationId xmlns:a16="http://schemas.microsoft.com/office/drawing/2014/main" id="{C86AAE0E-8563-4689-B3FC-8C5A41B5F5D8}"/>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2" name="文字方塊 41">
                  <a:extLst>
                    <a:ext uri="{FF2B5EF4-FFF2-40B4-BE49-F238E27FC236}">
                      <a16:creationId xmlns:a16="http://schemas.microsoft.com/office/drawing/2014/main" id="{329E5A8C-7C95-4AED-8A4D-2AB48FE4F026}"/>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43" name="文字方塊 42">
                  <a:extLst>
                    <a:ext uri="{FF2B5EF4-FFF2-40B4-BE49-F238E27FC236}">
                      <a16:creationId xmlns:a16="http://schemas.microsoft.com/office/drawing/2014/main" id="{6EBDBA97-0FE2-415B-8559-B92C17557E3C}"/>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44" name="文字方塊 43">
              <a:extLst>
                <a:ext uri="{FF2B5EF4-FFF2-40B4-BE49-F238E27FC236}">
                  <a16:creationId xmlns:a16="http://schemas.microsoft.com/office/drawing/2014/main" id="{390BD648-5FE5-4661-87CA-E622ED33CB3A}"/>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sp>
        <p:nvSpPr>
          <p:cNvPr id="8" name="投影片編號版面配置區 7">
            <a:extLst>
              <a:ext uri="{FF2B5EF4-FFF2-40B4-BE49-F238E27FC236}">
                <a16:creationId xmlns:a16="http://schemas.microsoft.com/office/drawing/2014/main" id="{C63A84AD-7008-431B-BF67-D617D9E59245}"/>
              </a:ext>
            </a:extLst>
          </p:cNvPr>
          <p:cNvSpPr>
            <a:spLocks noGrp="1"/>
          </p:cNvSpPr>
          <p:nvPr>
            <p:ph type="sldNum" sz="quarter" idx="4"/>
          </p:nvPr>
        </p:nvSpPr>
        <p:spPr/>
        <p:txBody>
          <a:bodyPr/>
          <a:lstStyle/>
          <a:p>
            <a:fld id="{4B9701EB-3FD5-4D42-A255-A8DDDD20D09F}" type="slidenum">
              <a:rPr lang="zh-TW" altLang="en-US" smtClean="0"/>
              <a:t>16</a:t>
            </a:fld>
            <a:endParaRPr lang="zh-TW" altLang="en-US" dirty="0"/>
          </a:p>
        </p:txBody>
      </p:sp>
    </p:spTree>
    <p:extLst>
      <p:ext uri="{BB962C8B-B14F-4D97-AF65-F5344CB8AC3E}">
        <p14:creationId xmlns:p14="http://schemas.microsoft.com/office/powerpoint/2010/main" val="1919918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D543F0E8-99A9-4E23-88F9-A833934FC662}"/>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Yolov4 - </a:t>
            </a:r>
            <a:r>
              <a:rPr lang="zh-TW" altLang="en-US" sz="4500" b="1" dirty="0">
                <a:latin typeface="微軟正黑體" panose="020B0604030504040204" pitchFamily="34" charset="-120"/>
                <a:ea typeface="微軟正黑體" panose="020B0604030504040204" pitchFamily="34" charset="-120"/>
              </a:rPr>
              <a:t>訓練結果</a:t>
            </a:r>
          </a:p>
        </p:txBody>
      </p:sp>
      <p:pic>
        <p:nvPicPr>
          <p:cNvPr id="4" name="圖片 3">
            <a:extLst>
              <a:ext uri="{FF2B5EF4-FFF2-40B4-BE49-F238E27FC236}">
                <a16:creationId xmlns:a16="http://schemas.microsoft.com/office/drawing/2014/main" id="{262EDF85-DD1B-4F81-AD1A-EFF72CCF7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09" y="1639557"/>
            <a:ext cx="4781488" cy="4466387"/>
          </a:xfrm>
          <a:prstGeom prst="rect">
            <a:avLst/>
          </a:prstGeom>
        </p:spPr>
      </p:pic>
      <p:pic>
        <p:nvPicPr>
          <p:cNvPr id="8" name="圖片 7" descr="一張含有 蕃茄, 蔬菜 的圖片&#10;&#10;自動產生的描述">
            <a:extLst>
              <a:ext uri="{FF2B5EF4-FFF2-40B4-BE49-F238E27FC236}">
                <a16:creationId xmlns:a16="http://schemas.microsoft.com/office/drawing/2014/main" id="{9ABD45B5-F7B1-4BA4-978A-848C7C39D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3162" y="1552311"/>
            <a:ext cx="4505309" cy="3001662"/>
          </a:xfrm>
          <a:prstGeom prst="rect">
            <a:avLst/>
          </a:prstGeom>
        </p:spPr>
      </p:pic>
      <p:pic>
        <p:nvPicPr>
          <p:cNvPr id="10" name="圖片 9" descr="一張含有 室內, 桌, 蕃茄, 水果 的圖片&#10;&#10;自動產生的描述">
            <a:extLst>
              <a:ext uri="{FF2B5EF4-FFF2-40B4-BE49-F238E27FC236}">
                <a16:creationId xmlns:a16="http://schemas.microsoft.com/office/drawing/2014/main" id="{F59DD68B-4246-4CEB-A25D-8CAA70DD816A}"/>
              </a:ext>
            </a:extLst>
          </p:cNvPr>
          <p:cNvPicPr>
            <a:picLocks noChangeAspect="1"/>
          </p:cNvPicPr>
          <p:nvPr/>
        </p:nvPicPr>
        <p:blipFill rotWithShape="1">
          <a:blip r:embed="rId5">
            <a:extLst>
              <a:ext uri="{28A0092B-C50C-407E-A947-70E740481C1C}">
                <a14:useLocalDpi xmlns:a14="http://schemas.microsoft.com/office/drawing/2010/main" val="0"/>
              </a:ext>
            </a:extLst>
          </a:blip>
          <a:srcRect l="3033" t="13595" r="2000" b="2229"/>
          <a:stretch/>
        </p:blipFill>
        <p:spPr>
          <a:xfrm>
            <a:off x="4190495" y="3463436"/>
            <a:ext cx="4269214" cy="2529045"/>
          </a:xfrm>
          <a:prstGeom prst="rect">
            <a:avLst/>
          </a:prstGeom>
        </p:spPr>
      </p:pic>
      <p:sp>
        <p:nvSpPr>
          <p:cNvPr id="11" name="文字方塊 10">
            <a:extLst>
              <a:ext uri="{FF2B5EF4-FFF2-40B4-BE49-F238E27FC236}">
                <a16:creationId xmlns:a16="http://schemas.microsoft.com/office/drawing/2014/main" id="{0F948683-BAA4-405E-A8A8-1DCBCC479998}"/>
              </a:ext>
            </a:extLst>
          </p:cNvPr>
          <p:cNvSpPr txBox="1"/>
          <p:nvPr/>
        </p:nvSpPr>
        <p:spPr>
          <a:xfrm>
            <a:off x="9712528" y="326217"/>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sp>
        <p:nvSpPr>
          <p:cNvPr id="2" name="文字方塊 1">
            <a:extLst>
              <a:ext uri="{FF2B5EF4-FFF2-40B4-BE49-F238E27FC236}">
                <a16:creationId xmlns:a16="http://schemas.microsoft.com/office/drawing/2014/main" id="{3B23B557-0D44-46CF-8830-D8E01173D627}"/>
              </a:ext>
            </a:extLst>
          </p:cNvPr>
          <p:cNvSpPr txBox="1"/>
          <p:nvPr/>
        </p:nvSpPr>
        <p:spPr>
          <a:xfrm>
            <a:off x="609600" y="1024903"/>
            <a:ext cx="2900516"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latin typeface="微軟正黑體" panose="020B0604030504040204" pitchFamily="34" charset="-120"/>
                <a:ea typeface="微軟正黑體" panose="020B0604030504040204" pitchFamily="34" charset="-120"/>
              </a:rPr>
              <a:t>Loss </a:t>
            </a:r>
            <a:r>
              <a:rPr lang="zh-TW" altLang="en-US" sz="2400" dirty="0">
                <a:latin typeface="微軟正黑體" panose="020B0604030504040204" pitchFamily="34" charset="-120"/>
                <a:ea typeface="微軟正黑體" panose="020B0604030504040204" pitchFamily="34" charset="-120"/>
              </a:rPr>
              <a:t>穩定收斂</a:t>
            </a:r>
          </a:p>
        </p:txBody>
      </p:sp>
      <p:grpSp>
        <p:nvGrpSpPr>
          <p:cNvPr id="5" name="群組 4">
            <a:extLst>
              <a:ext uri="{FF2B5EF4-FFF2-40B4-BE49-F238E27FC236}">
                <a16:creationId xmlns:a16="http://schemas.microsoft.com/office/drawing/2014/main" id="{897C2363-2D1F-47A0-A92C-AB74E869A73D}"/>
              </a:ext>
            </a:extLst>
          </p:cNvPr>
          <p:cNvGrpSpPr/>
          <p:nvPr/>
        </p:nvGrpSpPr>
        <p:grpSpPr>
          <a:xfrm>
            <a:off x="189876" y="6402775"/>
            <a:ext cx="11840502" cy="387637"/>
            <a:chOff x="189876" y="6402775"/>
            <a:chExt cx="11840502" cy="387637"/>
          </a:xfrm>
        </p:grpSpPr>
        <p:grpSp>
          <p:nvGrpSpPr>
            <p:cNvPr id="13" name="群組 12">
              <a:extLst>
                <a:ext uri="{FF2B5EF4-FFF2-40B4-BE49-F238E27FC236}">
                  <a16:creationId xmlns:a16="http://schemas.microsoft.com/office/drawing/2014/main" id="{D336E60C-68D7-42F5-9930-21C877D6C819}"/>
                </a:ext>
              </a:extLst>
            </p:cNvPr>
            <p:cNvGrpSpPr/>
            <p:nvPr/>
          </p:nvGrpSpPr>
          <p:grpSpPr>
            <a:xfrm>
              <a:off x="189876" y="6402775"/>
              <a:ext cx="11840502" cy="387637"/>
              <a:chOff x="167509" y="6335488"/>
              <a:chExt cx="11840502" cy="387637"/>
            </a:xfrm>
          </p:grpSpPr>
          <p:sp>
            <p:nvSpPr>
              <p:cNvPr id="14" name="箭號: ＞形 13">
                <a:extLst>
                  <a:ext uri="{FF2B5EF4-FFF2-40B4-BE49-F238E27FC236}">
                    <a16:creationId xmlns:a16="http://schemas.microsoft.com/office/drawing/2014/main" id="{82721956-B774-4064-901F-A940DCE3DF51}"/>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15" name="群組 14">
                <a:extLst>
                  <a:ext uri="{FF2B5EF4-FFF2-40B4-BE49-F238E27FC236}">
                    <a16:creationId xmlns:a16="http://schemas.microsoft.com/office/drawing/2014/main" id="{E1B5FF4C-C4F9-4CE5-A881-AA9645E1C5EF}"/>
                  </a:ext>
                </a:extLst>
              </p:cNvPr>
              <p:cNvGrpSpPr/>
              <p:nvPr/>
            </p:nvGrpSpPr>
            <p:grpSpPr>
              <a:xfrm>
                <a:off x="487747" y="6335488"/>
                <a:ext cx="11520264" cy="387637"/>
                <a:chOff x="328795" y="6342747"/>
                <a:chExt cx="11520264" cy="387637"/>
              </a:xfrm>
            </p:grpSpPr>
            <p:sp>
              <p:nvSpPr>
                <p:cNvPr id="16" name="箭號: ＞形 15">
                  <a:extLst>
                    <a:ext uri="{FF2B5EF4-FFF2-40B4-BE49-F238E27FC236}">
                      <a16:creationId xmlns:a16="http://schemas.microsoft.com/office/drawing/2014/main" id="{0E296E33-01CC-46CF-9BBF-1CA761F97AC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箭號: ＞形 16">
                  <a:extLst>
                    <a:ext uri="{FF2B5EF4-FFF2-40B4-BE49-F238E27FC236}">
                      <a16:creationId xmlns:a16="http://schemas.microsoft.com/office/drawing/2014/main" id="{084B6DC4-0DF2-473C-BF58-9CB0C6393874}"/>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8" name="箭號: ＞形 17">
                  <a:extLst>
                    <a:ext uri="{FF2B5EF4-FFF2-40B4-BE49-F238E27FC236}">
                      <a16:creationId xmlns:a16="http://schemas.microsoft.com/office/drawing/2014/main" id="{472DB838-C382-49DD-81A4-D24B2948B7AD}"/>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9" name="箭號: ＞形 18">
                  <a:extLst>
                    <a:ext uri="{FF2B5EF4-FFF2-40B4-BE49-F238E27FC236}">
                      <a16:creationId xmlns:a16="http://schemas.microsoft.com/office/drawing/2014/main" id="{BCFC96C5-465E-4FCD-BC09-07D1846BEA11}"/>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0" name="箭號: ＞形 19">
                  <a:extLst>
                    <a:ext uri="{FF2B5EF4-FFF2-40B4-BE49-F238E27FC236}">
                      <a16:creationId xmlns:a16="http://schemas.microsoft.com/office/drawing/2014/main" id="{767B498C-EF0E-4A0A-8FEB-F4AD969990F0}"/>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箭號: ＞形 20">
                  <a:extLst>
                    <a:ext uri="{FF2B5EF4-FFF2-40B4-BE49-F238E27FC236}">
                      <a16:creationId xmlns:a16="http://schemas.microsoft.com/office/drawing/2014/main" id="{C35B1927-4A53-4735-8502-9464C4362FF7}"/>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2" name="箭號: ＞形 21">
                  <a:extLst>
                    <a:ext uri="{FF2B5EF4-FFF2-40B4-BE49-F238E27FC236}">
                      <a16:creationId xmlns:a16="http://schemas.microsoft.com/office/drawing/2014/main" id="{7F96A0D5-255B-459D-9808-EF7864D80240}"/>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3" name="文字方塊 22">
                  <a:extLst>
                    <a:ext uri="{FF2B5EF4-FFF2-40B4-BE49-F238E27FC236}">
                      <a16:creationId xmlns:a16="http://schemas.microsoft.com/office/drawing/2014/main" id="{27083F93-A724-445B-9E47-E964406C21EF}"/>
                    </a:ext>
                  </a:extLst>
                </p:cNvPr>
                <p:cNvSpPr txBox="1"/>
                <p:nvPr/>
              </p:nvSpPr>
              <p:spPr>
                <a:xfrm>
                  <a:off x="4724893" y="635840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24" name="文字方塊 23">
                  <a:extLst>
                    <a:ext uri="{FF2B5EF4-FFF2-40B4-BE49-F238E27FC236}">
                      <a16:creationId xmlns:a16="http://schemas.microsoft.com/office/drawing/2014/main" id="{310CCE36-4DC3-46C0-BD49-F913894BC1CB}"/>
                    </a:ext>
                  </a:extLst>
                </p:cNvPr>
                <p:cNvSpPr txBox="1"/>
                <p:nvPr/>
              </p:nvSpPr>
              <p:spPr>
                <a:xfrm>
                  <a:off x="3198788" y="6358406"/>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25" name="文字方塊 24">
                  <a:extLst>
                    <a:ext uri="{FF2B5EF4-FFF2-40B4-BE49-F238E27FC236}">
                      <a16:creationId xmlns:a16="http://schemas.microsoft.com/office/drawing/2014/main" id="{E1688877-FD19-4FFA-99EA-5A2135592CCD}"/>
                    </a:ext>
                  </a:extLst>
                </p:cNvPr>
                <p:cNvSpPr txBox="1"/>
                <p:nvPr/>
              </p:nvSpPr>
              <p:spPr>
                <a:xfrm>
                  <a:off x="6198989" y="636268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27" name="文字方塊 26">
                  <a:extLst>
                    <a:ext uri="{FF2B5EF4-FFF2-40B4-BE49-F238E27FC236}">
                      <a16:creationId xmlns:a16="http://schemas.microsoft.com/office/drawing/2014/main" id="{F4FB0AEF-5753-485E-A36F-2B854C47F5BE}"/>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28" name="文字方塊 27">
                  <a:extLst>
                    <a:ext uri="{FF2B5EF4-FFF2-40B4-BE49-F238E27FC236}">
                      <a16:creationId xmlns:a16="http://schemas.microsoft.com/office/drawing/2014/main" id="{A4E88893-578C-409A-ABC0-3394BA079F3D}"/>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29" name="文字方塊 28">
                  <a:extLst>
                    <a:ext uri="{FF2B5EF4-FFF2-40B4-BE49-F238E27FC236}">
                      <a16:creationId xmlns:a16="http://schemas.microsoft.com/office/drawing/2014/main" id="{406F98A2-FAE9-4A15-9AC0-4735AF1E8990}"/>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sp>
              <p:nvSpPr>
                <p:cNvPr id="30" name="文字方塊 29">
                  <a:extLst>
                    <a:ext uri="{FF2B5EF4-FFF2-40B4-BE49-F238E27FC236}">
                      <a16:creationId xmlns:a16="http://schemas.microsoft.com/office/drawing/2014/main" id="{083834BC-D0EB-4FA1-8C34-99225C73EB62}"/>
                    </a:ext>
                  </a:extLst>
                </p:cNvPr>
                <p:cNvSpPr txBox="1"/>
                <p:nvPr/>
              </p:nvSpPr>
              <p:spPr>
                <a:xfrm>
                  <a:off x="328795" y="6356473"/>
                  <a:ext cx="1393854"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grpSp>
        <p:sp>
          <p:nvSpPr>
            <p:cNvPr id="31" name="文字方塊 30">
              <a:extLst>
                <a:ext uri="{FF2B5EF4-FFF2-40B4-BE49-F238E27FC236}">
                  <a16:creationId xmlns:a16="http://schemas.microsoft.com/office/drawing/2014/main" id="{0EF453E4-443D-46A9-AEC5-C1FAFDE60C33}"/>
                </a:ext>
              </a:extLst>
            </p:cNvPr>
            <p:cNvSpPr txBox="1"/>
            <p:nvPr/>
          </p:nvSpPr>
          <p:spPr>
            <a:xfrm>
              <a:off x="1901061" y="6431338"/>
              <a:ext cx="1213416" cy="348088"/>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圖像辨識</a:t>
              </a:r>
            </a:p>
          </p:txBody>
        </p:sp>
      </p:grpSp>
      <p:grpSp>
        <p:nvGrpSpPr>
          <p:cNvPr id="6" name="群組 5">
            <a:extLst>
              <a:ext uri="{FF2B5EF4-FFF2-40B4-BE49-F238E27FC236}">
                <a16:creationId xmlns:a16="http://schemas.microsoft.com/office/drawing/2014/main" id="{4AF925D3-4F33-4D16-B854-2D3EDDE3557A}"/>
              </a:ext>
            </a:extLst>
          </p:cNvPr>
          <p:cNvGrpSpPr/>
          <p:nvPr/>
        </p:nvGrpSpPr>
        <p:grpSpPr>
          <a:xfrm>
            <a:off x="5378864" y="1161082"/>
            <a:ext cx="2691797" cy="1243855"/>
            <a:chOff x="5497168" y="1133150"/>
            <a:chExt cx="2691797" cy="1243855"/>
          </a:xfrm>
        </p:grpSpPr>
        <p:sp>
          <p:nvSpPr>
            <p:cNvPr id="12" name="書卷: 水平 11">
              <a:extLst>
                <a:ext uri="{FF2B5EF4-FFF2-40B4-BE49-F238E27FC236}">
                  <a16:creationId xmlns:a16="http://schemas.microsoft.com/office/drawing/2014/main" id="{4EBBB1B0-0B4D-4E48-8922-90E495186919}"/>
                </a:ext>
              </a:extLst>
            </p:cNvPr>
            <p:cNvSpPr/>
            <p:nvPr/>
          </p:nvSpPr>
          <p:spPr>
            <a:xfrm>
              <a:off x="5497168" y="1340648"/>
              <a:ext cx="2522483" cy="1036357"/>
            </a:xfrm>
            <a:prstGeom prst="horizontalScroll">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辨識率高達</a:t>
              </a:r>
              <a:r>
                <a:rPr lang="en-US" altLang="zh-TW" sz="2000" dirty="0">
                  <a:solidFill>
                    <a:schemeClr val="tx1"/>
                  </a:solidFill>
                  <a:latin typeface="微軟正黑體" panose="020B0604030504040204" pitchFamily="34" charset="-120"/>
                  <a:ea typeface="微軟正黑體" panose="020B0604030504040204" pitchFamily="34" charset="-120"/>
                </a:rPr>
                <a:t>90%</a:t>
              </a:r>
              <a:endParaRPr lang="zh-TW" altLang="en-US" sz="2000" dirty="0">
                <a:solidFill>
                  <a:schemeClr val="tx1"/>
                </a:solidFill>
                <a:latin typeface="微軟正黑體" panose="020B0604030504040204" pitchFamily="34" charset="-120"/>
                <a:ea typeface="微軟正黑體" panose="020B0604030504040204" pitchFamily="34" charset="-120"/>
              </a:endParaRPr>
            </a:p>
          </p:txBody>
        </p:sp>
        <p:sp>
          <p:nvSpPr>
            <p:cNvPr id="32" name="Freeform 32">
              <a:extLst>
                <a:ext uri="{FF2B5EF4-FFF2-40B4-BE49-F238E27FC236}">
                  <a16:creationId xmlns:a16="http://schemas.microsoft.com/office/drawing/2014/main" id="{CAE84777-05E3-4E2C-B917-D784C353E8B7}"/>
                </a:ext>
              </a:extLst>
            </p:cNvPr>
            <p:cNvSpPr/>
            <p:nvPr/>
          </p:nvSpPr>
          <p:spPr>
            <a:xfrm>
              <a:off x="7591478" y="113315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33" name="投影片編號版面配置區 1">
            <a:extLst>
              <a:ext uri="{FF2B5EF4-FFF2-40B4-BE49-F238E27FC236}">
                <a16:creationId xmlns:a16="http://schemas.microsoft.com/office/drawing/2014/main" id="{3F1AADBD-BE36-4D86-84CB-137059E75C7E}"/>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17</a:t>
            </a:fld>
            <a:endParaRPr lang="zh-TW" altLang="en-US" dirty="0"/>
          </a:p>
        </p:txBody>
      </p:sp>
    </p:spTree>
    <p:extLst>
      <p:ext uri="{BB962C8B-B14F-4D97-AF65-F5344CB8AC3E}">
        <p14:creationId xmlns:p14="http://schemas.microsoft.com/office/powerpoint/2010/main" val="61441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106">
            <a:extLst>
              <a:ext uri="{FF2B5EF4-FFF2-40B4-BE49-F238E27FC236}">
                <a16:creationId xmlns:a16="http://schemas.microsoft.com/office/drawing/2014/main" id="{7F8ECF03-4B24-4E2B-931D-C6800DF96C29}"/>
              </a:ext>
            </a:extLst>
          </p:cNvPr>
          <p:cNvSpPr/>
          <p:nvPr/>
        </p:nvSpPr>
        <p:spPr>
          <a:xfrm>
            <a:off x="6045293" y="1851174"/>
            <a:ext cx="56522" cy="4451329"/>
          </a:xfrm>
          <a:prstGeom prst="rect">
            <a:avLst/>
          </a:prstGeom>
          <a:solidFill>
            <a:srgbClr val="CDA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模型結果比較</a:t>
            </a:r>
          </a:p>
        </p:txBody>
      </p:sp>
      <p:grpSp>
        <p:nvGrpSpPr>
          <p:cNvPr id="15" name="群組 14">
            <a:extLst>
              <a:ext uri="{FF2B5EF4-FFF2-40B4-BE49-F238E27FC236}">
                <a16:creationId xmlns:a16="http://schemas.microsoft.com/office/drawing/2014/main" id="{3A4CEBA0-A6A1-4982-B274-2E6D56E9EF48}"/>
              </a:ext>
            </a:extLst>
          </p:cNvPr>
          <p:cNvGrpSpPr/>
          <p:nvPr/>
        </p:nvGrpSpPr>
        <p:grpSpPr>
          <a:xfrm>
            <a:off x="189876" y="6402775"/>
            <a:ext cx="11840502" cy="387637"/>
            <a:chOff x="189876" y="6402775"/>
            <a:chExt cx="11840502" cy="387637"/>
          </a:xfrm>
        </p:grpSpPr>
        <p:grpSp>
          <p:nvGrpSpPr>
            <p:cNvPr id="16" name="群組 15">
              <a:extLst>
                <a:ext uri="{FF2B5EF4-FFF2-40B4-BE49-F238E27FC236}">
                  <a16:creationId xmlns:a16="http://schemas.microsoft.com/office/drawing/2014/main" id="{35D07E1B-F07E-4089-9311-D0F097ACC8AF}"/>
                </a:ext>
              </a:extLst>
            </p:cNvPr>
            <p:cNvGrpSpPr/>
            <p:nvPr/>
          </p:nvGrpSpPr>
          <p:grpSpPr>
            <a:xfrm>
              <a:off x="189876" y="6402775"/>
              <a:ext cx="11840502" cy="387637"/>
              <a:chOff x="167509" y="6335488"/>
              <a:chExt cx="11840502" cy="387637"/>
            </a:xfrm>
          </p:grpSpPr>
          <p:sp>
            <p:nvSpPr>
              <p:cNvPr id="18" name="箭號: ＞形 17">
                <a:extLst>
                  <a:ext uri="{FF2B5EF4-FFF2-40B4-BE49-F238E27FC236}">
                    <a16:creationId xmlns:a16="http://schemas.microsoft.com/office/drawing/2014/main" id="{5E98CB1D-BB3D-4F55-BFFD-3C5146AB145D}"/>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19" name="群組 18">
                <a:extLst>
                  <a:ext uri="{FF2B5EF4-FFF2-40B4-BE49-F238E27FC236}">
                    <a16:creationId xmlns:a16="http://schemas.microsoft.com/office/drawing/2014/main" id="{5FFA85A1-1497-4FE3-A37A-0C5259E7F4AB}"/>
                  </a:ext>
                </a:extLst>
              </p:cNvPr>
              <p:cNvGrpSpPr/>
              <p:nvPr/>
            </p:nvGrpSpPr>
            <p:grpSpPr>
              <a:xfrm>
                <a:off x="487747" y="6335488"/>
                <a:ext cx="11520264" cy="387637"/>
                <a:chOff x="328795" y="6342747"/>
                <a:chExt cx="11520264" cy="387637"/>
              </a:xfrm>
            </p:grpSpPr>
            <p:sp>
              <p:nvSpPr>
                <p:cNvPr id="20" name="箭號: ＞形 19">
                  <a:extLst>
                    <a:ext uri="{FF2B5EF4-FFF2-40B4-BE49-F238E27FC236}">
                      <a16:creationId xmlns:a16="http://schemas.microsoft.com/office/drawing/2014/main" id="{C32BAFD7-371B-4C7C-B46F-35614BE91A39}"/>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1" name="箭號: ＞形 20">
                  <a:extLst>
                    <a:ext uri="{FF2B5EF4-FFF2-40B4-BE49-F238E27FC236}">
                      <a16:creationId xmlns:a16="http://schemas.microsoft.com/office/drawing/2014/main" id="{C36E7CB1-C40E-43EB-9BAD-A3E29CA47E13}"/>
                    </a:ext>
                  </a:extLst>
                </p:cNvPr>
                <p:cNvSpPr/>
                <p:nvPr/>
              </p:nvSpPr>
              <p:spPr>
                <a:xfrm>
                  <a:off x="2933158" y="6351894"/>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22" name="箭號: ＞形 21">
                  <a:extLst>
                    <a:ext uri="{FF2B5EF4-FFF2-40B4-BE49-F238E27FC236}">
                      <a16:creationId xmlns:a16="http://schemas.microsoft.com/office/drawing/2014/main" id="{68B6C11D-11BA-4892-8AAA-4F7A7DD1CA78}"/>
                    </a:ext>
                  </a:extLst>
                </p:cNvPr>
                <p:cNvSpPr/>
                <p:nvPr/>
              </p:nvSpPr>
              <p:spPr>
                <a:xfrm>
                  <a:off x="4407255"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3" name="箭號: ＞形 22">
                  <a:extLst>
                    <a:ext uri="{FF2B5EF4-FFF2-40B4-BE49-F238E27FC236}">
                      <a16:creationId xmlns:a16="http://schemas.microsoft.com/office/drawing/2014/main" id="{9B3D7472-2E09-4259-A0B0-76125D63578A}"/>
                    </a:ext>
                  </a:extLst>
                </p:cNvPr>
                <p:cNvSpPr/>
                <p:nvPr/>
              </p:nvSpPr>
              <p:spPr>
                <a:xfrm>
                  <a:off x="5885388"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4" name="箭號: ＞形 23">
                  <a:extLst>
                    <a:ext uri="{FF2B5EF4-FFF2-40B4-BE49-F238E27FC236}">
                      <a16:creationId xmlns:a16="http://schemas.microsoft.com/office/drawing/2014/main" id="{1D1CB61C-1A7C-4628-89E3-0C101BD1855B}"/>
                    </a:ext>
                  </a:extLst>
                </p:cNvPr>
                <p:cNvSpPr/>
                <p:nvPr/>
              </p:nvSpPr>
              <p:spPr>
                <a:xfrm>
                  <a:off x="1457044" y="6344495"/>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5" name="箭號: ＞形 24">
                  <a:extLst>
                    <a:ext uri="{FF2B5EF4-FFF2-40B4-BE49-F238E27FC236}">
                      <a16:creationId xmlns:a16="http://schemas.microsoft.com/office/drawing/2014/main" id="{CE6F30F8-55BD-4786-90B3-95CB4FBD29BE}"/>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6" name="箭號: ＞形 25">
                  <a:extLst>
                    <a:ext uri="{FF2B5EF4-FFF2-40B4-BE49-F238E27FC236}">
                      <a16:creationId xmlns:a16="http://schemas.microsoft.com/office/drawing/2014/main" id="{54F36CA7-4A08-425C-A76E-193E2910E9F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7" name="文字方塊 26">
                  <a:extLst>
                    <a:ext uri="{FF2B5EF4-FFF2-40B4-BE49-F238E27FC236}">
                      <a16:creationId xmlns:a16="http://schemas.microsoft.com/office/drawing/2014/main" id="{637FAE49-3FF8-4EB4-A78A-15314A4F464D}"/>
                    </a:ext>
                  </a:extLst>
                </p:cNvPr>
                <p:cNvSpPr txBox="1"/>
                <p:nvPr/>
              </p:nvSpPr>
              <p:spPr>
                <a:xfrm>
                  <a:off x="4724893" y="635840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28" name="文字方塊 27">
                  <a:extLst>
                    <a:ext uri="{FF2B5EF4-FFF2-40B4-BE49-F238E27FC236}">
                      <a16:creationId xmlns:a16="http://schemas.microsoft.com/office/drawing/2014/main" id="{4C79967C-9A14-47A0-B210-7EC361035053}"/>
                    </a:ext>
                  </a:extLst>
                </p:cNvPr>
                <p:cNvSpPr txBox="1"/>
                <p:nvPr/>
              </p:nvSpPr>
              <p:spPr>
                <a:xfrm>
                  <a:off x="3198788" y="6358406"/>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29" name="文字方塊 28">
                  <a:extLst>
                    <a:ext uri="{FF2B5EF4-FFF2-40B4-BE49-F238E27FC236}">
                      <a16:creationId xmlns:a16="http://schemas.microsoft.com/office/drawing/2014/main" id="{0A8D0B90-EB84-46AF-A901-71F09A0184E9}"/>
                    </a:ext>
                  </a:extLst>
                </p:cNvPr>
                <p:cNvSpPr txBox="1"/>
                <p:nvPr/>
              </p:nvSpPr>
              <p:spPr>
                <a:xfrm>
                  <a:off x="6198989" y="636268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30" name="文字方塊 29">
                  <a:extLst>
                    <a:ext uri="{FF2B5EF4-FFF2-40B4-BE49-F238E27FC236}">
                      <a16:creationId xmlns:a16="http://schemas.microsoft.com/office/drawing/2014/main" id="{2C180B9B-83D2-4AB1-934B-63BEB16F4CC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31" name="文字方塊 30">
                  <a:extLst>
                    <a:ext uri="{FF2B5EF4-FFF2-40B4-BE49-F238E27FC236}">
                      <a16:creationId xmlns:a16="http://schemas.microsoft.com/office/drawing/2014/main" id="{1F09FE41-C3D1-4375-ABE4-FA1A56D5F79E}"/>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32" name="文字方塊 31">
                  <a:extLst>
                    <a:ext uri="{FF2B5EF4-FFF2-40B4-BE49-F238E27FC236}">
                      <a16:creationId xmlns:a16="http://schemas.microsoft.com/office/drawing/2014/main" id="{B9999519-E469-47D2-A2CE-CC268A79B54D}"/>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33" name="文字方塊 32">
                  <a:extLst>
                    <a:ext uri="{FF2B5EF4-FFF2-40B4-BE49-F238E27FC236}">
                      <a16:creationId xmlns:a16="http://schemas.microsoft.com/office/drawing/2014/main" id="{189DD2F4-485E-4338-BD93-9432EB151C19}"/>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17" name="文字方塊 16">
              <a:extLst>
                <a:ext uri="{FF2B5EF4-FFF2-40B4-BE49-F238E27FC236}">
                  <a16:creationId xmlns:a16="http://schemas.microsoft.com/office/drawing/2014/main" id="{8C9E3214-5FD1-43CD-9BB4-BD00B8F1191D}"/>
                </a:ext>
              </a:extLst>
            </p:cNvPr>
            <p:cNvSpPr txBox="1"/>
            <p:nvPr/>
          </p:nvSpPr>
          <p:spPr>
            <a:xfrm>
              <a:off x="1901061" y="6431338"/>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34" name="文字方塊 33">
            <a:extLst>
              <a:ext uri="{FF2B5EF4-FFF2-40B4-BE49-F238E27FC236}">
                <a16:creationId xmlns:a16="http://schemas.microsoft.com/office/drawing/2014/main" id="{0AE0EBD5-5903-4511-A2B8-AAE9F1EEC9D9}"/>
              </a:ext>
            </a:extLst>
          </p:cNvPr>
          <p:cNvSpPr txBox="1"/>
          <p:nvPr/>
        </p:nvSpPr>
        <p:spPr>
          <a:xfrm>
            <a:off x="9874435" y="15214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主講人：沈蕓</a:t>
            </a:r>
          </a:p>
        </p:txBody>
      </p:sp>
      <p:pic>
        <p:nvPicPr>
          <p:cNvPr id="36" name="圖片 35">
            <a:extLst>
              <a:ext uri="{FF2B5EF4-FFF2-40B4-BE49-F238E27FC236}">
                <a16:creationId xmlns:a16="http://schemas.microsoft.com/office/drawing/2014/main" id="{EA0EF1B2-A73E-446B-AA54-AF057505A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0178" y="1580864"/>
            <a:ext cx="2873947" cy="1447800"/>
          </a:xfrm>
          <a:prstGeom prst="rect">
            <a:avLst/>
          </a:prstGeom>
          <a:noFill/>
          <a:ln w="19050">
            <a:noFill/>
          </a:ln>
        </p:spPr>
      </p:pic>
      <p:sp>
        <p:nvSpPr>
          <p:cNvPr id="80" name="投影片編號版面配置區 1">
            <a:extLst>
              <a:ext uri="{FF2B5EF4-FFF2-40B4-BE49-F238E27FC236}">
                <a16:creationId xmlns:a16="http://schemas.microsoft.com/office/drawing/2014/main" id="{739E6068-79CD-48CF-A916-C1BFD86D53D9}"/>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grpSp>
        <p:nvGrpSpPr>
          <p:cNvPr id="51" name="Group 44">
            <a:extLst>
              <a:ext uri="{FF2B5EF4-FFF2-40B4-BE49-F238E27FC236}">
                <a16:creationId xmlns:a16="http://schemas.microsoft.com/office/drawing/2014/main" id="{24628B72-6CB8-43A1-86CF-7CE9F6F9E3A7}"/>
              </a:ext>
            </a:extLst>
          </p:cNvPr>
          <p:cNvGrpSpPr/>
          <p:nvPr/>
        </p:nvGrpSpPr>
        <p:grpSpPr>
          <a:xfrm rot="5400000" flipH="1">
            <a:off x="4590113" y="2622175"/>
            <a:ext cx="3047219" cy="3085034"/>
            <a:chOff x="6106579" y="2681844"/>
            <a:chExt cx="3431386" cy="2418593"/>
          </a:xfrm>
        </p:grpSpPr>
        <p:grpSp>
          <p:nvGrpSpPr>
            <p:cNvPr id="60" name="그룹 43">
              <a:extLst>
                <a:ext uri="{FF2B5EF4-FFF2-40B4-BE49-F238E27FC236}">
                  <a16:creationId xmlns:a16="http://schemas.microsoft.com/office/drawing/2014/main" id="{C131CC9C-01BD-4020-B791-1A500F65AE3C}"/>
                </a:ext>
              </a:extLst>
            </p:cNvPr>
            <p:cNvGrpSpPr/>
            <p:nvPr/>
          </p:nvGrpSpPr>
          <p:grpSpPr>
            <a:xfrm>
              <a:off x="6106579" y="2681844"/>
              <a:ext cx="889555" cy="2404978"/>
              <a:chOff x="6106579" y="2681843"/>
              <a:chExt cx="889555" cy="2404978"/>
            </a:xfrm>
          </p:grpSpPr>
          <p:sp>
            <p:nvSpPr>
              <p:cNvPr id="102" name="Down Arrow 23">
                <a:extLst>
                  <a:ext uri="{FF2B5EF4-FFF2-40B4-BE49-F238E27FC236}">
                    <a16:creationId xmlns:a16="http://schemas.microsoft.com/office/drawing/2014/main" id="{4710FA36-1EF3-468C-8F89-F4455C4D0558}"/>
                  </a:ext>
                </a:extLst>
              </p:cNvPr>
              <p:cNvSpPr/>
              <p:nvPr/>
            </p:nvSpPr>
            <p:spPr>
              <a:xfrm>
                <a:off x="6106579" y="3956590"/>
                <a:ext cx="889552" cy="1130231"/>
              </a:xfrm>
              <a:prstGeom prst="downArrow">
                <a:avLst/>
              </a:prstGeom>
              <a:solidFill>
                <a:srgbClr val="F4A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03" name="Up Arrow 6">
                <a:extLst>
                  <a:ext uri="{FF2B5EF4-FFF2-40B4-BE49-F238E27FC236}">
                    <a16:creationId xmlns:a16="http://schemas.microsoft.com/office/drawing/2014/main" id="{69D326DD-DC3E-4002-97DE-6F2AE54CD563}"/>
                  </a:ext>
                </a:extLst>
              </p:cNvPr>
              <p:cNvSpPr/>
              <p:nvPr/>
            </p:nvSpPr>
            <p:spPr>
              <a:xfrm>
                <a:off x="6106581" y="2681843"/>
                <a:ext cx="889553" cy="1264954"/>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62" name="그룹 5">
              <a:extLst>
                <a:ext uri="{FF2B5EF4-FFF2-40B4-BE49-F238E27FC236}">
                  <a16:creationId xmlns:a16="http://schemas.microsoft.com/office/drawing/2014/main" id="{D907B38B-51FB-4008-96EF-B574AAAA8C46}"/>
                </a:ext>
              </a:extLst>
            </p:cNvPr>
            <p:cNvGrpSpPr/>
            <p:nvPr/>
          </p:nvGrpSpPr>
          <p:grpSpPr>
            <a:xfrm>
              <a:off x="7365164" y="2693845"/>
              <a:ext cx="889557" cy="2392976"/>
              <a:chOff x="6920945" y="2693844"/>
              <a:chExt cx="889557" cy="2392976"/>
            </a:xfrm>
          </p:grpSpPr>
          <p:sp>
            <p:nvSpPr>
              <p:cNvPr id="98" name="Down Arrow 30">
                <a:extLst>
                  <a:ext uri="{FF2B5EF4-FFF2-40B4-BE49-F238E27FC236}">
                    <a16:creationId xmlns:a16="http://schemas.microsoft.com/office/drawing/2014/main" id="{CF14A5DE-FC8F-4E89-8724-13EEFEE74C3A}"/>
                  </a:ext>
                </a:extLst>
              </p:cNvPr>
              <p:cNvSpPr/>
              <p:nvPr/>
            </p:nvSpPr>
            <p:spPr>
              <a:xfrm>
                <a:off x="6920945" y="3942773"/>
                <a:ext cx="889554" cy="1144047"/>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9" name="Up Arrow 25">
                <a:extLst>
                  <a:ext uri="{FF2B5EF4-FFF2-40B4-BE49-F238E27FC236}">
                    <a16:creationId xmlns:a16="http://schemas.microsoft.com/office/drawing/2014/main" id="{70BE8EB5-0D89-41A6-8790-F37CD8E3FD1D}"/>
                  </a:ext>
                </a:extLst>
              </p:cNvPr>
              <p:cNvSpPr/>
              <p:nvPr/>
            </p:nvSpPr>
            <p:spPr>
              <a:xfrm>
                <a:off x="6920945" y="2693844"/>
                <a:ext cx="889557" cy="1239137"/>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70" name="그룹 4">
              <a:extLst>
                <a:ext uri="{FF2B5EF4-FFF2-40B4-BE49-F238E27FC236}">
                  <a16:creationId xmlns:a16="http://schemas.microsoft.com/office/drawing/2014/main" id="{D4E7B56F-AFC6-42C2-AAC3-8FF4386AB94C}"/>
                </a:ext>
              </a:extLst>
            </p:cNvPr>
            <p:cNvGrpSpPr/>
            <p:nvPr/>
          </p:nvGrpSpPr>
          <p:grpSpPr>
            <a:xfrm>
              <a:off x="8584326" y="2688862"/>
              <a:ext cx="953639" cy="2411575"/>
              <a:chOff x="7918297" y="2688861"/>
              <a:chExt cx="953639" cy="2411575"/>
            </a:xfrm>
          </p:grpSpPr>
          <p:sp>
            <p:nvSpPr>
              <p:cNvPr id="96" name="Down Arrow 31">
                <a:extLst>
                  <a:ext uri="{FF2B5EF4-FFF2-40B4-BE49-F238E27FC236}">
                    <a16:creationId xmlns:a16="http://schemas.microsoft.com/office/drawing/2014/main" id="{9F657119-2A0F-4617-8DF5-021E0C49351E}"/>
                  </a:ext>
                </a:extLst>
              </p:cNvPr>
              <p:cNvSpPr/>
              <p:nvPr/>
            </p:nvSpPr>
            <p:spPr>
              <a:xfrm>
                <a:off x="7918297" y="3942773"/>
                <a:ext cx="953639" cy="1157663"/>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7" name="Up Arrow 26">
                <a:extLst>
                  <a:ext uri="{FF2B5EF4-FFF2-40B4-BE49-F238E27FC236}">
                    <a16:creationId xmlns:a16="http://schemas.microsoft.com/office/drawing/2014/main" id="{42472DBF-E206-469D-99BD-842CFAFD8D66}"/>
                  </a:ext>
                </a:extLst>
              </p:cNvPr>
              <p:cNvSpPr/>
              <p:nvPr/>
            </p:nvSpPr>
            <p:spPr>
              <a:xfrm>
                <a:off x="7957723" y="2688861"/>
                <a:ext cx="877326" cy="1234138"/>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grpSp>
      <p:pic>
        <p:nvPicPr>
          <p:cNvPr id="104" name="Picture 2">
            <a:extLst>
              <a:ext uri="{FF2B5EF4-FFF2-40B4-BE49-F238E27FC236}">
                <a16:creationId xmlns:a16="http://schemas.microsoft.com/office/drawing/2014/main" id="{E4D76F5C-6FD2-4AB6-BF08-6D3B803AE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80" y="1406519"/>
            <a:ext cx="1487387" cy="1597196"/>
          </a:xfrm>
          <a:prstGeom prst="rect">
            <a:avLst/>
          </a:prstGeom>
          <a:noFill/>
          <a:extLst>
            <a:ext uri="{909E8E84-426E-40DD-AFC4-6F175D3DCCD1}">
              <a14:hiddenFill xmlns:a14="http://schemas.microsoft.com/office/drawing/2010/main">
                <a:solidFill>
                  <a:srgbClr val="FFFFFF"/>
                </a:solidFill>
              </a14:hiddenFill>
            </a:ext>
          </a:extLst>
        </p:spPr>
      </p:pic>
      <p:sp>
        <p:nvSpPr>
          <p:cNvPr id="105" name="文字方塊 104">
            <a:extLst>
              <a:ext uri="{FF2B5EF4-FFF2-40B4-BE49-F238E27FC236}">
                <a16:creationId xmlns:a16="http://schemas.microsoft.com/office/drawing/2014/main" id="{27E760FE-642E-4EA1-92CC-60AAB2C899DD}"/>
              </a:ext>
            </a:extLst>
          </p:cNvPr>
          <p:cNvSpPr txBox="1"/>
          <p:nvPr/>
        </p:nvSpPr>
        <p:spPr>
          <a:xfrm>
            <a:off x="2074054" y="1794773"/>
            <a:ext cx="3072798" cy="72424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4000" b="1" dirty="0">
                <a:solidFill>
                  <a:prstClr val="black"/>
                </a:solidFill>
                <a:latin typeface="微軟正黑體" panose="020B0604030504040204" pitchFamily="34" charset="-120"/>
                <a:ea typeface="微軟正黑體" panose="020B0604030504040204" pitchFamily="34" charset="-120"/>
              </a:rPr>
              <a:t>ResNet50</a:t>
            </a:r>
            <a:endParaRPr kumimoji="0" lang="zh-TW" altLang="en-US" sz="4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6" name="文字方塊 105">
            <a:extLst>
              <a:ext uri="{FF2B5EF4-FFF2-40B4-BE49-F238E27FC236}">
                <a16:creationId xmlns:a16="http://schemas.microsoft.com/office/drawing/2014/main" id="{5D1F8279-22F5-4BCE-B50D-3C824339BCDF}"/>
              </a:ext>
            </a:extLst>
          </p:cNvPr>
          <p:cNvSpPr txBox="1"/>
          <p:nvPr/>
        </p:nvSpPr>
        <p:spPr>
          <a:xfrm>
            <a:off x="6888868" y="1832925"/>
            <a:ext cx="3103173"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Yolov4-tiny</a:t>
            </a:r>
            <a:endParaRPr kumimoji="0" lang="zh-TW" altLang="en-US" sz="4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BEC73B15-7747-49AE-A40C-C867C6819CBA}"/>
              </a:ext>
            </a:extLst>
          </p:cNvPr>
          <p:cNvSpPr txBox="1"/>
          <p:nvPr/>
        </p:nvSpPr>
        <p:spPr>
          <a:xfrm>
            <a:off x="5299258" y="2841750"/>
            <a:ext cx="1574204" cy="523220"/>
          </a:xfrm>
          <a:prstGeom prst="rect">
            <a:avLst/>
          </a:prstGeom>
          <a:solidFill>
            <a:schemeClr val="bg1"/>
          </a:solidFill>
        </p:spPr>
        <p:txBody>
          <a:bodyPr wrap="square" rtlCol="0">
            <a:spAutoFit/>
          </a:bodyPr>
          <a:lstStyle/>
          <a:p>
            <a:pPr algn="ctr"/>
            <a:r>
              <a:rPr lang="zh-TW" altLang="en-US" sz="2800" b="1" dirty="0">
                <a:latin typeface="微軟正黑體" panose="020B0604030504040204" pitchFamily="34" charset="-120"/>
                <a:ea typeface="微軟正黑體" panose="020B0604030504040204" pitchFamily="34" charset="-120"/>
              </a:rPr>
              <a:t>辨識率</a:t>
            </a:r>
          </a:p>
        </p:txBody>
      </p:sp>
      <p:sp>
        <p:nvSpPr>
          <p:cNvPr id="4" name="文字方塊 3">
            <a:extLst>
              <a:ext uri="{FF2B5EF4-FFF2-40B4-BE49-F238E27FC236}">
                <a16:creationId xmlns:a16="http://schemas.microsoft.com/office/drawing/2014/main" id="{4C1BCDF0-C023-41D7-9520-A4D9AA6C8A08}"/>
              </a:ext>
            </a:extLst>
          </p:cNvPr>
          <p:cNvSpPr txBox="1"/>
          <p:nvPr/>
        </p:nvSpPr>
        <p:spPr>
          <a:xfrm>
            <a:off x="2380335" y="2841751"/>
            <a:ext cx="2223987" cy="523220"/>
          </a:xfrm>
          <a:prstGeom prst="rect">
            <a:avLst/>
          </a:prstGeom>
          <a:noFill/>
          <a:ln w="19050">
            <a:solidFill>
              <a:schemeClr val="bg1"/>
            </a:solidFill>
          </a:ln>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60% - 70%</a:t>
            </a:r>
            <a:endParaRPr lang="zh-TW" altLang="en-US" sz="2800" dirty="0">
              <a:latin typeface="微軟正黑體" panose="020B0604030504040204" pitchFamily="34" charset="-120"/>
              <a:ea typeface="微軟正黑體" panose="020B0604030504040204" pitchFamily="34" charset="-120"/>
            </a:endParaRPr>
          </a:p>
        </p:txBody>
      </p:sp>
      <p:sp>
        <p:nvSpPr>
          <p:cNvPr id="108" name="文字方塊 107">
            <a:extLst>
              <a:ext uri="{FF2B5EF4-FFF2-40B4-BE49-F238E27FC236}">
                <a16:creationId xmlns:a16="http://schemas.microsoft.com/office/drawing/2014/main" id="{EE81D032-5211-4C7B-BF32-CE6E09550D16}"/>
              </a:ext>
            </a:extLst>
          </p:cNvPr>
          <p:cNvSpPr txBox="1"/>
          <p:nvPr/>
        </p:nvSpPr>
        <p:spPr>
          <a:xfrm>
            <a:off x="7909739" y="2786760"/>
            <a:ext cx="1377592" cy="523220"/>
          </a:xfrm>
          <a:prstGeom prst="rect">
            <a:avLst/>
          </a:prstGeom>
          <a:noFill/>
          <a:ln w="28575">
            <a:noFill/>
          </a:ln>
        </p:spPr>
        <p:txBody>
          <a:bodyPr wrap="square" rtlCol="0">
            <a:spAutoFit/>
          </a:bodyPr>
          <a:lstStyle/>
          <a:p>
            <a:pPr algn="ctr"/>
            <a:r>
              <a:rPr lang="en-US" altLang="zh-TW" sz="2800" dirty="0">
                <a:latin typeface="微軟正黑體" panose="020B0604030504040204" pitchFamily="34" charset="-120"/>
                <a:ea typeface="微軟正黑體" panose="020B0604030504040204" pitchFamily="34" charset="-120"/>
              </a:rPr>
              <a:t>90%</a:t>
            </a:r>
            <a:r>
              <a:rPr lang="zh-TW" altLang="en-US" sz="2800" dirty="0">
                <a:latin typeface="微軟正黑體" panose="020B0604030504040204" pitchFamily="34" charset="-120"/>
                <a:ea typeface="微軟正黑體" panose="020B0604030504040204" pitchFamily="34" charset="-120"/>
              </a:rPr>
              <a:t>↑</a:t>
            </a:r>
          </a:p>
        </p:txBody>
      </p:sp>
      <p:sp>
        <p:nvSpPr>
          <p:cNvPr id="109" name="文字方塊 108">
            <a:extLst>
              <a:ext uri="{FF2B5EF4-FFF2-40B4-BE49-F238E27FC236}">
                <a16:creationId xmlns:a16="http://schemas.microsoft.com/office/drawing/2014/main" id="{07572465-552F-4FE3-99E3-54140BD4D5F6}"/>
              </a:ext>
            </a:extLst>
          </p:cNvPr>
          <p:cNvSpPr txBox="1"/>
          <p:nvPr/>
        </p:nvSpPr>
        <p:spPr>
          <a:xfrm>
            <a:off x="5339780" y="3899010"/>
            <a:ext cx="1446596" cy="523220"/>
          </a:xfrm>
          <a:prstGeom prst="rect">
            <a:avLst/>
          </a:prstGeom>
          <a:solidFill>
            <a:schemeClr val="bg1"/>
          </a:solidFill>
        </p:spPr>
        <p:txBody>
          <a:bodyPr wrap="square" rtlCol="0">
            <a:spAutoFit/>
          </a:bodyPr>
          <a:lstStyle/>
          <a:p>
            <a:pPr algn="ctr"/>
            <a:endParaRPr lang="zh-TW" altLang="en-US" sz="2800" b="1" dirty="0">
              <a:latin typeface="微軟正黑體" panose="020B0604030504040204" pitchFamily="34" charset="-120"/>
              <a:ea typeface="微軟正黑體" panose="020B0604030504040204" pitchFamily="34" charset="-120"/>
            </a:endParaRPr>
          </a:p>
        </p:txBody>
      </p:sp>
      <p:grpSp>
        <p:nvGrpSpPr>
          <p:cNvPr id="110" name="Group 43">
            <a:extLst>
              <a:ext uri="{FF2B5EF4-FFF2-40B4-BE49-F238E27FC236}">
                <a16:creationId xmlns:a16="http://schemas.microsoft.com/office/drawing/2014/main" id="{A6610C5B-8C72-4EE7-A494-9B60A7D53CEA}"/>
              </a:ext>
            </a:extLst>
          </p:cNvPr>
          <p:cNvGrpSpPr/>
          <p:nvPr/>
        </p:nvGrpSpPr>
        <p:grpSpPr>
          <a:xfrm>
            <a:off x="9410214" y="2801514"/>
            <a:ext cx="661379" cy="563457"/>
            <a:chOff x="4436126" y="4217052"/>
            <a:chExt cx="1985613" cy="1997765"/>
          </a:xfrm>
        </p:grpSpPr>
        <p:grpSp>
          <p:nvGrpSpPr>
            <p:cNvPr id="111" name="Group 27">
              <a:extLst>
                <a:ext uri="{FF2B5EF4-FFF2-40B4-BE49-F238E27FC236}">
                  <a16:creationId xmlns:a16="http://schemas.microsoft.com/office/drawing/2014/main" id="{75693654-0D79-48E0-991E-AA728304EE50}"/>
                </a:ext>
              </a:extLst>
            </p:cNvPr>
            <p:cNvGrpSpPr/>
            <p:nvPr/>
          </p:nvGrpSpPr>
          <p:grpSpPr>
            <a:xfrm>
              <a:off x="4436126" y="4217052"/>
              <a:ext cx="1985613" cy="1997765"/>
              <a:chOff x="7561093" y="1122933"/>
              <a:chExt cx="3309542" cy="3329797"/>
            </a:xfrm>
          </p:grpSpPr>
          <p:sp>
            <p:nvSpPr>
              <p:cNvPr id="113" name="Graphic 28">
                <a:extLst>
                  <a:ext uri="{FF2B5EF4-FFF2-40B4-BE49-F238E27FC236}">
                    <a16:creationId xmlns:a16="http://schemas.microsoft.com/office/drawing/2014/main" id="{20EACA82-F50A-4BB2-BA5C-839F0A258F75}"/>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4" name="Graphic 23">
                <a:extLst>
                  <a:ext uri="{FF2B5EF4-FFF2-40B4-BE49-F238E27FC236}">
                    <a16:creationId xmlns:a16="http://schemas.microsoft.com/office/drawing/2014/main" id="{0BD82A9B-9D5B-46DE-A863-CA1929093E19}"/>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12" name="Freeform: Shape 42">
              <a:extLst>
                <a:ext uri="{FF2B5EF4-FFF2-40B4-BE49-F238E27FC236}">
                  <a16:creationId xmlns:a16="http://schemas.microsoft.com/office/drawing/2014/main" id="{37D353BA-125D-411C-85F8-A86244A9F77E}"/>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115" name="文字方塊 114">
            <a:extLst>
              <a:ext uri="{FF2B5EF4-FFF2-40B4-BE49-F238E27FC236}">
                <a16:creationId xmlns:a16="http://schemas.microsoft.com/office/drawing/2014/main" id="{25F0BC03-8258-424C-BBBD-0F056F318011}"/>
              </a:ext>
            </a:extLst>
          </p:cNvPr>
          <p:cNvSpPr txBox="1"/>
          <p:nvPr/>
        </p:nvSpPr>
        <p:spPr>
          <a:xfrm>
            <a:off x="5263553" y="3734209"/>
            <a:ext cx="1613510" cy="95410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實際</a:t>
            </a:r>
            <a:endPar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偵測速度</a:t>
            </a:r>
          </a:p>
        </p:txBody>
      </p:sp>
      <p:sp>
        <p:nvSpPr>
          <p:cNvPr id="116" name="文字方塊 115">
            <a:extLst>
              <a:ext uri="{FF2B5EF4-FFF2-40B4-BE49-F238E27FC236}">
                <a16:creationId xmlns:a16="http://schemas.microsoft.com/office/drawing/2014/main" id="{30D10054-249D-45DB-9FE7-ECF091EB530F}"/>
              </a:ext>
            </a:extLst>
          </p:cNvPr>
          <p:cNvSpPr txBox="1"/>
          <p:nvPr/>
        </p:nvSpPr>
        <p:spPr>
          <a:xfrm>
            <a:off x="2380335" y="3949653"/>
            <a:ext cx="2223987" cy="523220"/>
          </a:xfrm>
          <a:prstGeom prst="rect">
            <a:avLst/>
          </a:prstGeom>
          <a:noFill/>
          <a:ln w="19050">
            <a:solidFill>
              <a:schemeClr val="bg1"/>
            </a:solidFill>
          </a:ln>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稍慢</a:t>
            </a:r>
          </a:p>
        </p:txBody>
      </p:sp>
      <p:sp>
        <p:nvSpPr>
          <p:cNvPr id="118" name="文字方塊 117">
            <a:extLst>
              <a:ext uri="{FF2B5EF4-FFF2-40B4-BE49-F238E27FC236}">
                <a16:creationId xmlns:a16="http://schemas.microsoft.com/office/drawing/2014/main" id="{6BF818C9-39F3-4FC8-A59D-1A30A080152C}"/>
              </a:ext>
            </a:extLst>
          </p:cNvPr>
          <p:cNvSpPr txBox="1"/>
          <p:nvPr/>
        </p:nvSpPr>
        <p:spPr>
          <a:xfrm>
            <a:off x="7904240" y="3882079"/>
            <a:ext cx="2426217" cy="523221"/>
          </a:xfrm>
          <a:prstGeom prst="rect">
            <a:avLst/>
          </a:prstGeom>
          <a:noFill/>
          <a:ln w="28575">
            <a:noFill/>
          </a:ln>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即時性且快速</a:t>
            </a:r>
          </a:p>
        </p:txBody>
      </p:sp>
      <p:grpSp>
        <p:nvGrpSpPr>
          <p:cNvPr id="119" name="Group 43">
            <a:extLst>
              <a:ext uri="{FF2B5EF4-FFF2-40B4-BE49-F238E27FC236}">
                <a16:creationId xmlns:a16="http://schemas.microsoft.com/office/drawing/2014/main" id="{AC2F7780-6DF8-4D39-9C5C-49F91735B8FE}"/>
              </a:ext>
            </a:extLst>
          </p:cNvPr>
          <p:cNvGrpSpPr/>
          <p:nvPr/>
        </p:nvGrpSpPr>
        <p:grpSpPr>
          <a:xfrm>
            <a:off x="10491263" y="3839840"/>
            <a:ext cx="661379" cy="563457"/>
            <a:chOff x="4436126" y="4217052"/>
            <a:chExt cx="1985613" cy="1997765"/>
          </a:xfrm>
        </p:grpSpPr>
        <p:grpSp>
          <p:nvGrpSpPr>
            <p:cNvPr id="120" name="Group 27">
              <a:extLst>
                <a:ext uri="{FF2B5EF4-FFF2-40B4-BE49-F238E27FC236}">
                  <a16:creationId xmlns:a16="http://schemas.microsoft.com/office/drawing/2014/main" id="{0F1B01E4-F47E-4691-A9A9-B6672638498C}"/>
                </a:ext>
              </a:extLst>
            </p:cNvPr>
            <p:cNvGrpSpPr/>
            <p:nvPr/>
          </p:nvGrpSpPr>
          <p:grpSpPr>
            <a:xfrm>
              <a:off x="4436126" y="4217052"/>
              <a:ext cx="1985613" cy="1997765"/>
              <a:chOff x="7561093" y="1122933"/>
              <a:chExt cx="3309542" cy="3329797"/>
            </a:xfrm>
          </p:grpSpPr>
          <p:sp>
            <p:nvSpPr>
              <p:cNvPr id="122" name="Graphic 28">
                <a:extLst>
                  <a:ext uri="{FF2B5EF4-FFF2-40B4-BE49-F238E27FC236}">
                    <a16:creationId xmlns:a16="http://schemas.microsoft.com/office/drawing/2014/main" id="{9F57481E-A0A5-424A-A460-50A00F0BC169}"/>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3" name="Graphic 23">
                <a:extLst>
                  <a:ext uri="{FF2B5EF4-FFF2-40B4-BE49-F238E27FC236}">
                    <a16:creationId xmlns:a16="http://schemas.microsoft.com/office/drawing/2014/main" id="{5D048E13-AB6F-49F7-B2DD-185771F8201E}"/>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21" name="Freeform: Shape 42">
              <a:extLst>
                <a:ext uri="{FF2B5EF4-FFF2-40B4-BE49-F238E27FC236}">
                  <a16:creationId xmlns:a16="http://schemas.microsoft.com/office/drawing/2014/main" id="{F13530A7-8CD1-420A-8EE3-A14B1B563F56}"/>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124" name="文字方塊 123">
            <a:extLst>
              <a:ext uri="{FF2B5EF4-FFF2-40B4-BE49-F238E27FC236}">
                <a16:creationId xmlns:a16="http://schemas.microsoft.com/office/drawing/2014/main" id="{0923D20B-36E2-4F38-A5A6-0E55F81BDBB1}"/>
              </a:ext>
            </a:extLst>
          </p:cNvPr>
          <p:cNvSpPr txBox="1"/>
          <p:nvPr/>
        </p:nvSpPr>
        <p:spPr>
          <a:xfrm>
            <a:off x="5299258" y="5058497"/>
            <a:ext cx="1613510"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使用資源</a:t>
            </a:r>
            <a:endPar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5" name="文字方塊 124">
            <a:extLst>
              <a:ext uri="{FF2B5EF4-FFF2-40B4-BE49-F238E27FC236}">
                <a16:creationId xmlns:a16="http://schemas.microsoft.com/office/drawing/2014/main" id="{7E64FFE7-DF0D-459E-B869-68F2B2752560}"/>
              </a:ext>
            </a:extLst>
          </p:cNvPr>
          <p:cNvSpPr txBox="1"/>
          <p:nvPr/>
        </p:nvSpPr>
        <p:spPr>
          <a:xfrm>
            <a:off x="7891349" y="5067644"/>
            <a:ext cx="1326661" cy="523221"/>
          </a:xfrm>
          <a:prstGeom prst="rect">
            <a:avLst/>
          </a:prstGeom>
          <a:noFill/>
          <a:ln w="28575">
            <a:noFill/>
          </a:ln>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少</a:t>
            </a:r>
          </a:p>
        </p:txBody>
      </p:sp>
      <p:sp>
        <p:nvSpPr>
          <p:cNvPr id="126" name="文字方塊 125">
            <a:extLst>
              <a:ext uri="{FF2B5EF4-FFF2-40B4-BE49-F238E27FC236}">
                <a16:creationId xmlns:a16="http://schemas.microsoft.com/office/drawing/2014/main" id="{854EC548-3E21-49BF-9FD9-AB41B5015E0C}"/>
              </a:ext>
            </a:extLst>
          </p:cNvPr>
          <p:cNvSpPr txBox="1"/>
          <p:nvPr/>
        </p:nvSpPr>
        <p:spPr>
          <a:xfrm>
            <a:off x="2279219" y="5067645"/>
            <a:ext cx="2426217" cy="523220"/>
          </a:xfrm>
          <a:prstGeom prst="rect">
            <a:avLst/>
          </a:prstGeom>
          <a:noFill/>
          <a:ln w="28575">
            <a:noFill/>
          </a:ln>
        </p:spPr>
        <p:txBody>
          <a:bodyPr wrap="square" rtlCol="0">
            <a:spAutoFit/>
          </a:bodyPr>
          <a:lstStyle/>
          <a:p>
            <a:pPr algn="ctr"/>
            <a:r>
              <a:rPr lang="zh-TW" altLang="en-US" sz="2800" dirty="0">
                <a:latin typeface="微軟正黑體" panose="020B0604030504040204" pitchFamily="34" charset="-120"/>
                <a:ea typeface="微軟正黑體" panose="020B0604030504040204" pitchFamily="34" charset="-120"/>
              </a:rPr>
              <a:t>少</a:t>
            </a:r>
          </a:p>
        </p:txBody>
      </p:sp>
      <p:grpSp>
        <p:nvGrpSpPr>
          <p:cNvPr id="127" name="Group 43">
            <a:extLst>
              <a:ext uri="{FF2B5EF4-FFF2-40B4-BE49-F238E27FC236}">
                <a16:creationId xmlns:a16="http://schemas.microsoft.com/office/drawing/2014/main" id="{52137E0E-A811-4F10-8F85-850222101F90}"/>
              </a:ext>
            </a:extLst>
          </p:cNvPr>
          <p:cNvGrpSpPr/>
          <p:nvPr/>
        </p:nvGrpSpPr>
        <p:grpSpPr>
          <a:xfrm>
            <a:off x="9287331" y="5011589"/>
            <a:ext cx="661379" cy="563457"/>
            <a:chOff x="4436126" y="4217052"/>
            <a:chExt cx="1985613" cy="1997765"/>
          </a:xfrm>
        </p:grpSpPr>
        <p:grpSp>
          <p:nvGrpSpPr>
            <p:cNvPr id="128" name="Group 27">
              <a:extLst>
                <a:ext uri="{FF2B5EF4-FFF2-40B4-BE49-F238E27FC236}">
                  <a16:creationId xmlns:a16="http://schemas.microsoft.com/office/drawing/2014/main" id="{8051A430-E913-458B-9AF6-8B08AFD38B59}"/>
                </a:ext>
              </a:extLst>
            </p:cNvPr>
            <p:cNvGrpSpPr/>
            <p:nvPr/>
          </p:nvGrpSpPr>
          <p:grpSpPr>
            <a:xfrm>
              <a:off x="4436126" y="4217052"/>
              <a:ext cx="1985613" cy="1997765"/>
              <a:chOff x="7561093" y="1122933"/>
              <a:chExt cx="3309542" cy="3329797"/>
            </a:xfrm>
          </p:grpSpPr>
          <p:sp>
            <p:nvSpPr>
              <p:cNvPr id="130" name="Graphic 28">
                <a:extLst>
                  <a:ext uri="{FF2B5EF4-FFF2-40B4-BE49-F238E27FC236}">
                    <a16:creationId xmlns:a16="http://schemas.microsoft.com/office/drawing/2014/main" id="{3A2606F7-7F88-4954-8199-E538072E92B3}"/>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1" name="Graphic 23">
                <a:extLst>
                  <a:ext uri="{FF2B5EF4-FFF2-40B4-BE49-F238E27FC236}">
                    <a16:creationId xmlns:a16="http://schemas.microsoft.com/office/drawing/2014/main" id="{45F24A2C-EE94-4EE3-B567-639AE770A886}"/>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29" name="Freeform: Shape 42">
              <a:extLst>
                <a:ext uri="{FF2B5EF4-FFF2-40B4-BE49-F238E27FC236}">
                  <a16:creationId xmlns:a16="http://schemas.microsoft.com/office/drawing/2014/main" id="{ED83C22B-0467-4134-A477-013B1DD66C5D}"/>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grpSp>
        <p:nvGrpSpPr>
          <p:cNvPr id="132" name="Group 43">
            <a:extLst>
              <a:ext uri="{FF2B5EF4-FFF2-40B4-BE49-F238E27FC236}">
                <a16:creationId xmlns:a16="http://schemas.microsoft.com/office/drawing/2014/main" id="{3058C696-AF88-4740-8C87-1B20CA2E91A7}"/>
              </a:ext>
            </a:extLst>
          </p:cNvPr>
          <p:cNvGrpSpPr/>
          <p:nvPr/>
        </p:nvGrpSpPr>
        <p:grpSpPr>
          <a:xfrm>
            <a:off x="2097963" y="5038378"/>
            <a:ext cx="661379" cy="563457"/>
            <a:chOff x="4436126" y="4217052"/>
            <a:chExt cx="1985613" cy="1997765"/>
          </a:xfrm>
        </p:grpSpPr>
        <p:grpSp>
          <p:nvGrpSpPr>
            <p:cNvPr id="133" name="Group 27">
              <a:extLst>
                <a:ext uri="{FF2B5EF4-FFF2-40B4-BE49-F238E27FC236}">
                  <a16:creationId xmlns:a16="http://schemas.microsoft.com/office/drawing/2014/main" id="{787CC98A-FC2A-4424-9806-96316D748114}"/>
                </a:ext>
              </a:extLst>
            </p:cNvPr>
            <p:cNvGrpSpPr/>
            <p:nvPr/>
          </p:nvGrpSpPr>
          <p:grpSpPr>
            <a:xfrm>
              <a:off x="4436126" y="4217052"/>
              <a:ext cx="1985613" cy="1997765"/>
              <a:chOff x="7561093" y="1122933"/>
              <a:chExt cx="3309542" cy="3329797"/>
            </a:xfrm>
          </p:grpSpPr>
          <p:sp>
            <p:nvSpPr>
              <p:cNvPr id="135" name="Graphic 28">
                <a:extLst>
                  <a:ext uri="{FF2B5EF4-FFF2-40B4-BE49-F238E27FC236}">
                    <a16:creationId xmlns:a16="http://schemas.microsoft.com/office/drawing/2014/main" id="{42D60BB9-EFD3-4DAF-AC8B-EC8A92E76119}"/>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6" name="Graphic 23">
                <a:extLst>
                  <a:ext uri="{FF2B5EF4-FFF2-40B4-BE49-F238E27FC236}">
                    <a16:creationId xmlns:a16="http://schemas.microsoft.com/office/drawing/2014/main" id="{C23F35A9-8CF9-4ACC-8F56-57F9FCB86C42}"/>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134" name="Freeform: Shape 42">
              <a:extLst>
                <a:ext uri="{FF2B5EF4-FFF2-40B4-BE49-F238E27FC236}">
                  <a16:creationId xmlns:a16="http://schemas.microsoft.com/office/drawing/2014/main" id="{529B6472-FF36-4647-A9A6-F36F1E4ED7A0}"/>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140" name="Google Shape;664;p47">
            <a:extLst>
              <a:ext uri="{FF2B5EF4-FFF2-40B4-BE49-F238E27FC236}">
                <a16:creationId xmlns:a16="http://schemas.microsoft.com/office/drawing/2014/main" id="{C078FBC3-B00E-4573-B2D3-D1B3231136EB}"/>
              </a:ext>
            </a:extLst>
          </p:cNvPr>
          <p:cNvSpPr/>
          <p:nvPr/>
        </p:nvSpPr>
        <p:spPr>
          <a:xfrm>
            <a:off x="10561769" y="1105275"/>
            <a:ext cx="669576" cy="554188"/>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35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circle(in)">
                                      <p:cBhvr>
                                        <p:cTn id="7" dur="2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2BD73CC3-04B3-43EC-A231-A046A44B38E3}"/>
              </a:ext>
            </a:extLst>
          </p:cNvPr>
          <p:cNvCxnSpPr>
            <a:cxnSpLocks/>
          </p:cNvCxnSpPr>
          <p:nvPr/>
        </p:nvCxnSpPr>
        <p:spPr>
          <a:xfrm>
            <a:off x="890586" y="2281068"/>
            <a:ext cx="10410825" cy="0"/>
          </a:xfrm>
          <a:prstGeom prst="straightConnector1">
            <a:avLst/>
          </a:prstGeom>
          <a:ln w="28575">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6" name="群組 35">
            <a:extLst>
              <a:ext uri="{FF2B5EF4-FFF2-40B4-BE49-F238E27FC236}">
                <a16:creationId xmlns:a16="http://schemas.microsoft.com/office/drawing/2014/main" id="{52EB127B-77A3-43DB-89B5-8037C4563DCE}"/>
              </a:ext>
            </a:extLst>
          </p:cNvPr>
          <p:cNvGrpSpPr/>
          <p:nvPr/>
        </p:nvGrpSpPr>
        <p:grpSpPr>
          <a:xfrm>
            <a:off x="5191034" y="1360548"/>
            <a:ext cx="1809927" cy="1758325"/>
            <a:chOff x="1231853" y="1997369"/>
            <a:chExt cx="2610837" cy="2980017"/>
          </a:xfrm>
        </p:grpSpPr>
        <p:sp>
          <p:nvSpPr>
            <p:cNvPr id="37" name="자유형 44">
              <a:extLst>
                <a:ext uri="{FF2B5EF4-FFF2-40B4-BE49-F238E27FC236}">
                  <a16:creationId xmlns:a16="http://schemas.microsoft.com/office/drawing/2014/main" id="{5B8919A3-8E79-4C44-89C3-E1651F1B98BF}"/>
                </a:ext>
              </a:extLst>
            </p:cNvPr>
            <p:cNvSpPr/>
            <p:nvPr/>
          </p:nvSpPr>
          <p:spPr>
            <a:xfrm>
              <a:off x="1261964" y="2366227"/>
              <a:ext cx="2580726" cy="261115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3470" h="1935892">
                  <a:moveTo>
                    <a:pt x="0" y="0"/>
                  </a:moveTo>
                  <a:lnTo>
                    <a:pt x="1696995" y="8238"/>
                  </a:lnTo>
                  <a:lnTo>
                    <a:pt x="1705233" y="1491049"/>
                  </a:lnTo>
                  <a:lnTo>
                    <a:pt x="1713470" y="1894703"/>
                  </a:lnTo>
                  <a:lnTo>
                    <a:pt x="922638" y="1935892"/>
                  </a:lnTo>
                  <a:lnTo>
                    <a:pt x="32952" y="1927655"/>
                  </a:lnTo>
                  <a:lnTo>
                    <a:pt x="65903" y="897925"/>
                  </a:lnTo>
                  <a:lnTo>
                    <a:pt x="0" y="0"/>
                  </a:lnTo>
                  <a:close/>
                </a:path>
              </a:pathLst>
            </a:custGeom>
            <a:pattFill prst="dkDnDiag">
              <a:fgClr>
                <a:schemeClr val="tx1">
                  <a:lumMod val="65000"/>
                  <a:lumOff val="35000"/>
                </a:schemeClr>
              </a:fgClr>
              <a:bgClr>
                <a:schemeClr val="bg1"/>
              </a:bgClr>
            </a:patt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endParaRPr lang="en-US" altLang="ko-KR" sz="1400" b="1" dirty="0">
                <a:solidFill>
                  <a:prstClr val="black">
                    <a:lumMod val="65000"/>
                    <a:lumOff val="35000"/>
                  </a:prstClr>
                </a:solidFill>
              </a:endParaRPr>
            </a:p>
          </p:txBody>
        </p:sp>
        <p:sp>
          <p:nvSpPr>
            <p:cNvPr id="38" name="자유형 47">
              <a:extLst>
                <a:ext uri="{FF2B5EF4-FFF2-40B4-BE49-F238E27FC236}">
                  <a16:creationId xmlns:a16="http://schemas.microsoft.com/office/drawing/2014/main" id="{BEB394DA-84A9-46D0-A48A-466A7CF2EE40}"/>
                </a:ext>
              </a:extLst>
            </p:cNvPr>
            <p:cNvSpPr/>
            <p:nvPr/>
          </p:nvSpPr>
          <p:spPr>
            <a:xfrm>
              <a:off x="1231853" y="2209851"/>
              <a:ext cx="2567614" cy="266694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 name="connsiteX0" fmla="*/ 15136 w 1680518"/>
                <a:gd name="connsiteY0" fmla="*/ 2417 h 1927654"/>
                <a:gd name="connsiteX1" fmla="*/ 1664043 w 1680518"/>
                <a:gd name="connsiteY1" fmla="*/ 0 h 1927654"/>
                <a:gd name="connsiteX2" fmla="*/ 1672281 w 1680518"/>
                <a:gd name="connsiteY2" fmla="*/ 1482811 h 1927654"/>
                <a:gd name="connsiteX3" fmla="*/ 1680518 w 1680518"/>
                <a:gd name="connsiteY3" fmla="*/ 1886465 h 1927654"/>
                <a:gd name="connsiteX4" fmla="*/ 889686 w 1680518"/>
                <a:gd name="connsiteY4" fmla="*/ 1927654 h 1927654"/>
                <a:gd name="connsiteX5" fmla="*/ 0 w 1680518"/>
                <a:gd name="connsiteY5" fmla="*/ 1919417 h 1927654"/>
                <a:gd name="connsiteX6" fmla="*/ 32951 w 1680518"/>
                <a:gd name="connsiteY6" fmla="*/ 889687 h 1927654"/>
                <a:gd name="connsiteX7" fmla="*/ 15136 w 1680518"/>
                <a:gd name="connsiteY7" fmla="*/ 2417 h 1927654"/>
                <a:gd name="connsiteX0" fmla="*/ 15136 w 1680518"/>
                <a:gd name="connsiteY0" fmla="*/ 10300 h 1935537"/>
                <a:gd name="connsiteX1" fmla="*/ 1664043 w 1680518"/>
                <a:gd name="connsiteY1" fmla="*/ 7883 h 1935537"/>
                <a:gd name="connsiteX2" fmla="*/ 1672281 w 1680518"/>
                <a:gd name="connsiteY2" fmla="*/ 1490694 h 1935537"/>
                <a:gd name="connsiteX3" fmla="*/ 1680518 w 1680518"/>
                <a:gd name="connsiteY3" fmla="*/ 1894348 h 1935537"/>
                <a:gd name="connsiteX4" fmla="*/ 889686 w 1680518"/>
                <a:gd name="connsiteY4" fmla="*/ 1935537 h 1935537"/>
                <a:gd name="connsiteX5" fmla="*/ 0 w 1680518"/>
                <a:gd name="connsiteY5" fmla="*/ 1927300 h 1935537"/>
                <a:gd name="connsiteX6" fmla="*/ 32951 w 1680518"/>
                <a:gd name="connsiteY6" fmla="*/ 897570 h 1935537"/>
                <a:gd name="connsiteX7" fmla="*/ 15136 w 1680518"/>
                <a:gd name="connsiteY7" fmla="*/ 10300 h 1935537"/>
                <a:gd name="connsiteX0" fmla="*/ 29118 w 1694500"/>
                <a:gd name="connsiteY0" fmla="*/ 10300 h 1935537"/>
                <a:gd name="connsiteX1" fmla="*/ 1678025 w 1694500"/>
                <a:gd name="connsiteY1" fmla="*/ 7883 h 1935537"/>
                <a:gd name="connsiteX2" fmla="*/ 1686263 w 1694500"/>
                <a:gd name="connsiteY2" fmla="*/ 1490694 h 1935537"/>
                <a:gd name="connsiteX3" fmla="*/ 1694500 w 1694500"/>
                <a:gd name="connsiteY3" fmla="*/ 1894348 h 1935537"/>
                <a:gd name="connsiteX4" fmla="*/ 903668 w 1694500"/>
                <a:gd name="connsiteY4" fmla="*/ 1935537 h 1935537"/>
                <a:gd name="connsiteX5" fmla="*/ 13982 w 1694500"/>
                <a:gd name="connsiteY5" fmla="*/ 1927300 h 1935537"/>
                <a:gd name="connsiteX6" fmla="*/ 46933 w 1694500"/>
                <a:gd name="connsiteY6" fmla="*/ 897570 h 1935537"/>
                <a:gd name="connsiteX7" fmla="*/ 29118 w 1694500"/>
                <a:gd name="connsiteY7" fmla="*/ 10300 h 1935537"/>
                <a:gd name="connsiteX0" fmla="*/ 39382 w 1704764"/>
                <a:gd name="connsiteY0" fmla="*/ 10300 h 1935537"/>
                <a:gd name="connsiteX1" fmla="*/ 1688289 w 1704764"/>
                <a:gd name="connsiteY1" fmla="*/ 7883 h 1935537"/>
                <a:gd name="connsiteX2" fmla="*/ 1696527 w 1704764"/>
                <a:gd name="connsiteY2" fmla="*/ 1490694 h 1935537"/>
                <a:gd name="connsiteX3" fmla="*/ 1704764 w 1704764"/>
                <a:gd name="connsiteY3" fmla="*/ 1894348 h 1935537"/>
                <a:gd name="connsiteX4" fmla="*/ 913932 w 1704764"/>
                <a:gd name="connsiteY4" fmla="*/ 1935537 h 1935537"/>
                <a:gd name="connsiteX5" fmla="*/ 24246 w 1704764"/>
                <a:gd name="connsiteY5" fmla="*/ 1927300 h 1935537"/>
                <a:gd name="connsiteX6" fmla="*/ 21132 w 1704764"/>
                <a:gd name="connsiteY6" fmla="*/ 897570 h 1935537"/>
                <a:gd name="connsiteX7" fmla="*/ 39382 w 1704764"/>
                <a:gd name="connsiteY7" fmla="*/ 10300 h 193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764" h="1935537">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39" name="자유형 48">
              <a:extLst>
                <a:ext uri="{FF2B5EF4-FFF2-40B4-BE49-F238E27FC236}">
                  <a16:creationId xmlns:a16="http://schemas.microsoft.com/office/drawing/2014/main" id="{03CC19CB-511C-4D75-9B99-8BF912F19B68}"/>
                </a:ext>
              </a:extLst>
            </p:cNvPr>
            <p:cNvSpPr/>
            <p:nvPr/>
          </p:nvSpPr>
          <p:spPr>
            <a:xfrm>
              <a:off x="2182298" y="1997369"/>
              <a:ext cx="653614" cy="322591"/>
            </a:xfrm>
            <a:custGeom>
              <a:avLst/>
              <a:gdLst>
                <a:gd name="connsiteX0" fmla="*/ 90616 w 1935892"/>
                <a:gd name="connsiteY0" fmla="*/ 57665 h 486032"/>
                <a:gd name="connsiteX1" fmla="*/ 0 w 1935892"/>
                <a:gd name="connsiteY1" fmla="*/ 140043 h 486032"/>
                <a:gd name="connsiteX2" fmla="*/ 74140 w 1935892"/>
                <a:gd name="connsiteY2" fmla="*/ 140043 h 486032"/>
                <a:gd name="connsiteX3" fmla="*/ 49427 w 1935892"/>
                <a:gd name="connsiteY3" fmla="*/ 205946 h 486032"/>
                <a:gd name="connsiteX4" fmla="*/ 131805 w 1935892"/>
                <a:gd name="connsiteY4" fmla="*/ 214183 h 486032"/>
                <a:gd name="connsiteX5" fmla="*/ 8238 w 1935892"/>
                <a:gd name="connsiteY5" fmla="*/ 247135 h 486032"/>
                <a:gd name="connsiteX6" fmla="*/ 123567 w 1935892"/>
                <a:gd name="connsiteY6" fmla="*/ 280086 h 486032"/>
                <a:gd name="connsiteX7" fmla="*/ 49427 w 1935892"/>
                <a:gd name="connsiteY7" fmla="*/ 313038 h 486032"/>
                <a:gd name="connsiteX8" fmla="*/ 148281 w 1935892"/>
                <a:gd name="connsiteY8" fmla="*/ 345989 h 486032"/>
                <a:gd name="connsiteX9" fmla="*/ 90616 w 1935892"/>
                <a:gd name="connsiteY9" fmla="*/ 370702 h 486032"/>
                <a:gd name="connsiteX10" fmla="*/ 57665 w 1935892"/>
                <a:gd name="connsiteY10" fmla="*/ 411892 h 486032"/>
                <a:gd name="connsiteX11" fmla="*/ 98854 w 1935892"/>
                <a:gd name="connsiteY11" fmla="*/ 428367 h 486032"/>
                <a:gd name="connsiteX12" fmla="*/ 57665 w 1935892"/>
                <a:gd name="connsiteY12" fmla="*/ 477794 h 486032"/>
                <a:gd name="connsiteX13" fmla="*/ 1878227 w 1935892"/>
                <a:gd name="connsiteY13" fmla="*/ 486032 h 486032"/>
                <a:gd name="connsiteX14" fmla="*/ 1787611 w 1935892"/>
                <a:gd name="connsiteY14" fmla="*/ 420129 h 486032"/>
                <a:gd name="connsiteX15" fmla="*/ 1853513 w 1935892"/>
                <a:gd name="connsiteY15" fmla="*/ 378940 h 486032"/>
                <a:gd name="connsiteX16" fmla="*/ 1828800 w 1935892"/>
                <a:gd name="connsiteY16" fmla="*/ 345989 h 486032"/>
                <a:gd name="connsiteX17" fmla="*/ 1919416 w 1935892"/>
                <a:gd name="connsiteY17" fmla="*/ 329513 h 486032"/>
                <a:gd name="connsiteX18" fmla="*/ 1861751 w 1935892"/>
                <a:gd name="connsiteY18" fmla="*/ 280086 h 486032"/>
                <a:gd name="connsiteX19" fmla="*/ 1935892 w 1935892"/>
                <a:gd name="connsiteY19" fmla="*/ 255373 h 486032"/>
                <a:gd name="connsiteX20" fmla="*/ 1837038 w 1935892"/>
                <a:gd name="connsiteY20" fmla="*/ 164756 h 486032"/>
                <a:gd name="connsiteX21" fmla="*/ 1869989 w 1935892"/>
                <a:gd name="connsiteY21" fmla="*/ 107092 h 486032"/>
                <a:gd name="connsiteX22" fmla="*/ 1762897 w 1935892"/>
                <a:gd name="connsiteY22" fmla="*/ 32951 h 486032"/>
                <a:gd name="connsiteX23" fmla="*/ 1804086 w 1935892"/>
                <a:gd name="connsiteY23" fmla="*/ 0 h 486032"/>
                <a:gd name="connsiteX24" fmla="*/ 90616 w 1935892"/>
                <a:gd name="connsiteY24" fmla="*/ 57665 h 48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892" h="486032">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8000"/>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41" name="群組 40">
            <a:extLst>
              <a:ext uri="{FF2B5EF4-FFF2-40B4-BE49-F238E27FC236}">
                <a16:creationId xmlns:a16="http://schemas.microsoft.com/office/drawing/2014/main" id="{955F31BE-EAE9-4CBA-B478-0BB858DABC00}"/>
              </a:ext>
            </a:extLst>
          </p:cNvPr>
          <p:cNvGrpSpPr/>
          <p:nvPr/>
        </p:nvGrpSpPr>
        <p:grpSpPr>
          <a:xfrm>
            <a:off x="2331667" y="1360548"/>
            <a:ext cx="1809927" cy="1758325"/>
            <a:chOff x="1231853" y="1997369"/>
            <a:chExt cx="2610837" cy="2980017"/>
          </a:xfrm>
        </p:grpSpPr>
        <p:sp>
          <p:nvSpPr>
            <p:cNvPr id="42" name="자유형 44">
              <a:extLst>
                <a:ext uri="{FF2B5EF4-FFF2-40B4-BE49-F238E27FC236}">
                  <a16:creationId xmlns:a16="http://schemas.microsoft.com/office/drawing/2014/main" id="{1D62E3D9-E8E7-4A14-8E5D-BDE61B90FEB4}"/>
                </a:ext>
              </a:extLst>
            </p:cNvPr>
            <p:cNvSpPr/>
            <p:nvPr/>
          </p:nvSpPr>
          <p:spPr>
            <a:xfrm>
              <a:off x="1261964" y="2366227"/>
              <a:ext cx="2580726" cy="261115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3470" h="1935892">
                  <a:moveTo>
                    <a:pt x="0" y="0"/>
                  </a:moveTo>
                  <a:lnTo>
                    <a:pt x="1696995" y="8238"/>
                  </a:lnTo>
                  <a:lnTo>
                    <a:pt x="1705233" y="1491049"/>
                  </a:lnTo>
                  <a:lnTo>
                    <a:pt x="1713470" y="1894703"/>
                  </a:lnTo>
                  <a:lnTo>
                    <a:pt x="922638" y="1935892"/>
                  </a:lnTo>
                  <a:lnTo>
                    <a:pt x="32952" y="1927655"/>
                  </a:lnTo>
                  <a:lnTo>
                    <a:pt x="65903" y="897925"/>
                  </a:lnTo>
                  <a:lnTo>
                    <a:pt x="0" y="0"/>
                  </a:lnTo>
                  <a:close/>
                </a:path>
              </a:pathLst>
            </a:custGeom>
            <a:pattFill prst="dkDnDiag">
              <a:fgClr>
                <a:schemeClr val="tx1">
                  <a:lumMod val="65000"/>
                  <a:lumOff val="35000"/>
                </a:schemeClr>
              </a:fgClr>
              <a:bgClr>
                <a:schemeClr val="bg1"/>
              </a:bgClr>
            </a:patt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endParaRPr lang="en-US" altLang="ko-KR" sz="1400" b="1" dirty="0">
                <a:solidFill>
                  <a:prstClr val="black">
                    <a:lumMod val="65000"/>
                    <a:lumOff val="35000"/>
                  </a:prstClr>
                </a:solidFill>
              </a:endParaRPr>
            </a:p>
          </p:txBody>
        </p:sp>
        <p:sp>
          <p:nvSpPr>
            <p:cNvPr id="44" name="자유형 47">
              <a:extLst>
                <a:ext uri="{FF2B5EF4-FFF2-40B4-BE49-F238E27FC236}">
                  <a16:creationId xmlns:a16="http://schemas.microsoft.com/office/drawing/2014/main" id="{DF0222FA-3E06-4815-8A66-8A2F98F455F8}"/>
                </a:ext>
              </a:extLst>
            </p:cNvPr>
            <p:cNvSpPr/>
            <p:nvPr/>
          </p:nvSpPr>
          <p:spPr>
            <a:xfrm>
              <a:off x="1231853" y="2209851"/>
              <a:ext cx="2567614" cy="266694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 name="connsiteX0" fmla="*/ 15136 w 1680518"/>
                <a:gd name="connsiteY0" fmla="*/ 2417 h 1927654"/>
                <a:gd name="connsiteX1" fmla="*/ 1664043 w 1680518"/>
                <a:gd name="connsiteY1" fmla="*/ 0 h 1927654"/>
                <a:gd name="connsiteX2" fmla="*/ 1672281 w 1680518"/>
                <a:gd name="connsiteY2" fmla="*/ 1482811 h 1927654"/>
                <a:gd name="connsiteX3" fmla="*/ 1680518 w 1680518"/>
                <a:gd name="connsiteY3" fmla="*/ 1886465 h 1927654"/>
                <a:gd name="connsiteX4" fmla="*/ 889686 w 1680518"/>
                <a:gd name="connsiteY4" fmla="*/ 1927654 h 1927654"/>
                <a:gd name="connsiteX5" fmla="*/ 0 w 1680518"/>
                <a:gd name="connsiteY5" fmla="*/ 1919417 h 1927654"/>
                <a:gd name="connsiteX6" fmla="*/ 32951 w 1680518"/>
                <a:gd name="connsiteY6" fmla="*/ 889687 h 1927654"/>
                <a:gd name="connsiteX7" fmla="*/ 15136 w 1680518"/>
                <a:gd name="connsiteY7" fmla="*/ 2417 h 1927654"/>
                <a:gd name="connsiteX0" fmla="*/ 15136 w 1680518"/>
                <a:gd name="connsiteY0" fmla="*/ 10300 h 1935537"/>
                <a:gd name="connsiteX1" fmla="*/ 1664043 w 1680518"/>
                <a:gd name="connsiteY1" fmla="*/ 7883 h 1935537"/>
                <a:gd name="connsiteX2" fmla="*/ 1672281 w 1680518"/>
                <a:gd name="connsiteY2" fmla="*/ 1490694 h 1935537"/>
                <a:gd name="connsiteX3" fmla="*/ 1680518 w 1680518"/>
                <a:gd name="connsiteY3" fmla="*/ 1894348 h 1935537"/>
                <a:gd name="connsiteX4" fmla="*/ 889686 w 1680518"/>
                <a:gd name="connsiteY4" fmla="*/ 1935537 h 1935537"/>
                <a:gd name="connsiteX5" fmla="*/ 0 w 1680518"/>
                <a:gd name="connsiteY5" fmla="*/ 1927300 h 1935537"/>
                <a:gd name="connsiteX6" fmla="*/ 32951 w 1680518"/>
                <a:gd name="connsiteY6" fmla="*/ 897570 h 1935537"/>
                <a:gd name="connsiteX7" fmla="*/ 15136 w 1680518"/>
                <a:gd name="connsiteY7" fmla="*/ 10300 h 1935537"/>
                <a:gd name="connsiteX0" fmla="*/ 29118 w 1694500"/>
                <a:gd name="connsiteY0" fmla="*/ 10300 h 1935537"/>
                <a:gd name="connsiteX1" fmla="*/ 1678025 w 1694500"/>
                <a:gd name="connsiteY1" fmla="*/ 7883 h 1935537"/>
                <a:gd name="connsiteX2" fmla="*/ 1686263 w 1694500"/>
                <a:gd name="connsiteY2" fmla="*/ 1490694 h 1935537"/>
                <a:gd name="connsiteX3" fmla="*/ 1694500 w 1694500"/>
                <a:gd name="connsiteY3" fmla="*/ 1894348 h 1935537"/>
                <a:gd name="connsiteX4" fmla="*/ 903668 w 1694500"/>
                <a:gd name="connsiteY4" fmla="*/ 1935537 h 1935537"/>
                <a:gd name="connsiteX5" fmla="*/ 13982 w 1694500"/>
                <a:gd name="connsiteY5" fmla="*/ 1927300 h 1935537"/>
                <a:gd name="connsiteX6" fmla="*/ 46933 w 1694500"/>
                <a:gd name="connsiteY6" fmla="*/ 897570 h 1935537"/>
                <a:gd name="connsiteX7" fmla="*/ 29118 w 1694500"/>
                <a:gd name="connsiteY7" fmla="*/ 10300 h 1935537"/>
                <a:gd name="connsiteX0" fmla="*/ 39382 w 1704764"/>
                <a:gd name="connsiteY0" fmla="*/ 10300 h 1935537"/>
                <a:gd name="connsiteX1" fmla="*/ 1688289 w 1704764"/>
                <a:gd name="connsiteY1" fmla="*/ 7883 h 1935537"/>
                <a:gd name="connsiteX2" fmla="*/ 1696527 w 1704764"/>
                <a:gd name="connsiteY2" fmla="*/ 1490694 h 1935537"/>
                <a:gd name="connsiteX3" fmla="*/ 1704764 w 1704764"/>
                <a:gd name="connsiteY3" fmla="*/ 1894348 h 1935537"/>
                <a:gd name="connsiteX4" fmla="*/ 913932 w 1704764"/>
                <a:gd name="connsiteY4" fmla="*/ 1935537 h 1935537"/>
                <a:gd name="connsiteX5" fmla="*/ 24246 w 1704764"/>
                <a:gd name="connsiteY5" fmla="*/ 1927300 h 1935537"/>
                <a:gd name="connsiteX6" fmla="*/ 21132 w 1704764"/>
                <a:gd name="connsiteY6" fmla="*/ 897570 h 1935537"/>
                <a:gd name="connsiteX7" fmla="*/ 39382 w 1704764"/>
                <a:gd name="connsiteY7" fmla="*/ 10300 h 193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764" h="1935537">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45" name="자유형 48">
              <a:extLst>
                <a:ext uri="{FF2B5EF4-FFF2-40B4-BE49-F238E27FC236}">
                  <a16:creationId xmlns:a16="http://schemas.microsoft.com/office/drawing/2014/main" id="{484F0E49-497D-4DB7-94A2-C7FB60704C77}"/>
                </a:ext>
              </a:extLst>
            </p:cNvPr>
            <p:cNvSpPr/>
            <p:nvPr/>
          </p:nvSpPr>
          <p:spPr>
            <a:xfrm>
              <a:off x="2182298" y="1997369"/>
              <a:ext cx="653614" cy="322591"/>
            </a:xfrm>
            <a:custGeom>
              <a:avLst/>
              <a:gdLst>
                <a:gd name="connsiteX0" fmla="*/ 90616 w 1935892"/>
                <a:gd name="connsiteY0" fmla="*/ 57665 h 486032"/>
                <a:gd name="connsiteX1" fmla="*/ 0 w 1935892"/>
                <a:gd name="connsiteY1" fmla="*/ 140043 h 486032"/>
                <a:gd name="connsiteX2" fmla="*/ 74140 w 1935892"/>
                <a:gd name="connsiteY2" fmla="*/ 140043 h 486032"/>
                <a:gd name="connsiteX3" fmla="*/ 49427 w 1935892"/>
                <a:gd name="connsiteY3" fmla="*/ 205946 h 486032"/>
                <a:gd name="connsiteX4" fmla="*/ 131805 w 1935892"/>
                <a:gd name="connsiteY4" fmla="*/ 214183 h 486032"/>
                <a:gd name="connsiteX5" fmla="*/ 8238 w 1935892"/>
                <a:gd name="connsiteY5" fmla="*/ 247135 h 486032"/>
                <a:gd name="connsiteX6" fmla="*/ 123567 w 1935892"/>
                <a:gd name="connsiteY6" fmla="*/ 280086 h 486032"/>
                <a:gd name="connsiteX7" fmla="*/ 49427 w 1935892"/>
                <a:gd name="connsiteY7" fmla="*/ 313038 h 486032"/>
                <a:gd name="connsiteX8" fmla="*/ 148281 w 1935892"/>
                <a:gd name="connsiteY8" fmla="*/ 345989 h 486032"/>
                <a:gd name="connsiteX9" fmla="*/ 90616 w 1935892"/>
                <a:gd name="connsiteY9" fmla="*/ 370702 h 486032"/>
                <a:gd name="connsiteX10" fmla="*/ 57665 w 1935892"/>
                <a:gd name="connsiteY10" fmla="*/ 411892 h 486032"/>
                <a:gd name="connsiteX11" fmla="*/ 98854 w 1935892"/>
                <a:gd name="connsiteY11" fmla="*/ 428367 h 486032"/>
                <a:gd name="connsiteX12" fmla="*/ 57665 w 1935892"/>
                <a:gd name="connsiteY12" fmla="*/ 477794 h 486032"/>
                <a:gd name="connsiteX13" fmla="*/ 1878227 w 1935892"/>
                <a:gd name="connsiteY13" fmla="*/ 486032 h 486032"/>
                <a:gd name="connsiteX14" fmla="*/ 1787611 w 1935892"/>
                <a:gd name="connsiteY14" fmla="*/ 420129 h 486032"/>
                <a:gd name="connsiteX15" fmla="*/ 1853513 w 1935892"/>
                <a:gd name="connsiteY15" fmla="*/ 378940 h 486032"/>
                <a:gd name="connsiteX16" fmla="*/ 1828800 w 1935892"/>
                <a:gd name="connsiteY16" fmla="*/ 345989 h 486032"/>
                <a:gd name="connsiteX17" fmla="*/ 1919416 w 1935892"/>
                <a:gd name="connsiteY17" fmla="*/ 329513 h 486032"/>
                <a:gd name="connsiteX18" fmla="*/ 1861751 w 1935892"/>
                <a:gd name="connsiteY18" fmla="*/ 280086 h 486032"/>
                <a:gd name="connsiteX19" fmla="*/ 1935892 w 1935892"/>
                <a:gd name="connsiteY19" fmla="*/ 255373 h 486032"/>
                <a:gd name="connsiteX20" fmla="*/ 1837038 w 1935892"/>
                <a:gd name="connsiteY20" fmla="*/ 164756 h 486032"/>
                <a:gd name="connsiteX21" fmla="*/ 1869989 w 1935892"/>
                <a:gd name="connsiteY21" fmla="*/ 107092 h 486032"/>
                <a:gd name="connsiteX22" fmla="*/ 1762897 w 1935892"/>
                <a:gd name="connsiteY22" fmla="*/ 32951 h 486032"/>
                <a:gd name="connsiteX23" fmla="*/ 1804086 w 1935892"/>
                <a:gd name="connsiteY23" fmla="*/ 0 h 486032"/>
                <a:gd name="connsiteX24" fmla="*/ 90616 w 1935892"/>
                <a:gd name="connsiteY24" fmla="*/ 57665 h 48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892" h="486032">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8000"/>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2642" y="215444"/>
            <a:ext cx="11573197" cy="724247"/>
          </a:xfrm>
          <a:prstGeom prst="rect">
            <a:avLst/>
          </a:prstGeom>
        </p:spPr>
        <p: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4800" b="1"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成員工作分配</a:t>
            </a:r>
            <a:endParaRPr kumimoji="0" lang="en-US" altLang="ko-KR" sz="4800" b="1"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endParaRPr>
          </a:p>
        </p:txBody>
      </p:sp>
      <p:sp>
        <p:nvSpPr>
          <p:cNvPr id="30" name="Freeform: Shape 29">
            <a:extLst>
              <a:ext uri="{FF2B5EF4-FFF2-40B4-BE49-F238E27FC236}">
                <a16:creationId xmlns:a16="http://schemas.microsoft.com/office/drawing/2014/main" id="{2F8060B5-A370-4786-A555-E61643EE3E65}"/>
              </a:ext>
            </a:extLst>
          </p:cNvPr>
          <p:cNvSpPr/>
          <p:nvPr/>
        </p:nvSpPr>
        <p:spPr>
          <a:xfrm>
            <a:off x="6070518" y="1814865"/>
            <a:ext cx="195774" cy="195774"/>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9" name="TextBox 68">
            <a:extLst>
              <a:ext uri="{FF2B5EF4-FFF2-40B4-BE49-F238E27FC236}">
                <a16:creationId xmlns:a16="http://schemas.microsoft.com/office/drawing/2014/main" id="{0FEA9FDD-EFB6-449E-B0C6-12C0CE82F9E6}"/>
              </a:ext>
            </a:extLst>
          </p:cNvPr>
          <p:cNvSpPr txBox="1"/>
          <p:nvPr/>
        </p:nvSpPr>
        <p:spPr>
          <a:xfrm>
            <a:off x="2527066" y="3138311"/>
            <a:ext cx="1440000" cy="581378"/>
          </a:xfrm>
          <a:prstGeom prst="rect">
            <a:avLst/>
          </a:prstGeom>
          <a:noFill/>
        </p:spPr>
        <p:txBody>
          <a:bodyPr wrap="square" rtlCol="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沈蕓</a:t>
            </a:r>
            <a:r>
              <a:rPr kumimoji="0" lang="en-US" altLang="ko-KR" sz="24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 </a:t>
            </a:r>
          </a:p>
        </p:txBody>
      </p:sp>
      <p:sp>
        <p:nvSpPr>
          <p:cNvPr id="87" name="TextBox 68">
            <a:extLst>
              <a:ext uri="{FF2B5EF4-FFF2-40B4-BE49-F238E27FC236}">
                <a16:creationId xmlns:a16="http://schemas.microsoft.com/office/drawing/2014/main" id="{2DCF0570-503D-4068-8D8F-34F629F2D052}"/>
              </a:ext>
            </a:extLst>
          </p:cNvPr>
          <p:cNvSpPr txBox="1"/>
          <p:nvPr/>
        </p:nvSpPr>
        <p:spPr>
          <a:xfrm>
            <a:off x="8335326" y="3152313"/>
            <a:ext cx="1440000" cy="581378"/>
          </a:xfrm>
          <a:prstGeom prst="rect">
            <a:avLst/>
          </a:prstGeom>
          <a:noFill/>
        </p:spPr>
        <p:txBody>
          <a:bodyPr wrap="square" rtlCol="0">
            <a:spAutoFit/>
          </a:bodyPr>
          <a:lstStyle/>
          <a:p>
            <a:pPr algn="ctr" latinLnBrk="1">
              <a:lnSpc>
                <a:spcPct val="150000"/>
              </a:lnSpc>
              <a:defRPr/>
            </a:pP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rPr>
              <a:t>劉芳妤</a:t>
            </a:r>
            <a:endParaRPr lang="en-US" altLang="ko-KR" sz="2400" b="1"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90" name="TextBox 68">
            <a:extLst>
              <a:ext uri="{FF2B5EF4-FFF2-40B4-BE49-F238E27FC236}">
                <a16:creationId xmlns:a16="http://schemas.microsoft.com/office/drawing/2014/main" id="{8D34AE7D-0F92-4D45-8C1F-BC2AAD9A6426}"/>
              </a:ext>
            </a:extLst>
          </p:cNvPr>
          <p:cNvSpPr txBox="1"/>
          <p:nvPr/>
        </p:nvSpPr>
        <p:spPr>
          <a:xfrm>
            <a:off x="5170567" y="3162614"/>
            <a:ext cx="2191449" cy="578492"/>
          </a:xfrm>
          <a:prstGeom prst="rect">
            <a:avLst/>
          </a:prstGeom>
          <a:noFill/>
        </p:spPr>
        <p:txBody>
          <a:bodyPr wrap="square" rtlCol="0">
            <a:spAutoFit/>
          </a:bodyPr>
          <a:lstStyle/>
          <a:p>
            <a:pPr marR="0" lvl="0" indent="0" algn="ctr" fontAlgn="auto" latinLnBrk="1">
              <a:lnSpc>
                <a:spcPct val="150000"/>
              </a:lnSpc>
              <a:spcBef>
                <a:spcPts val="0"/>
              </a:spcBef>
              <a:spcAft>
                <a:spcPts val="0"/>
              </a:spcAft>
              <a:buClrTx/>
              <a:buSzTx/>
              <a:buFontTx/>
              <a:buNone/>
              <a:tabLst/>
              <a:defRPr/>
            </a:pP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rPr>
              <a:t>張子賢</a:t>
            </a:r>
            <a:r>
              <a:rPr lang="en-US" altLang="zh-TW" sz="2400" b="1" dirty="0">
                <a:solidFill>
                  <a:prstClr val="black">
                    <a:lumMod val="75000"/>
                    <a:lumOff val="25000"/>
                  </a:prstClr>
                </a:solidFill>
                <a:latin typeface="微軟正黑體" panose="020B0604030504040204" pitchFamily="34" charset="-120"/>
                <a:ea typeface="微軟正黑體" panose="020B0604030504040204" pitchFamily="34" charset="-120"/>
              </a:rPr>
              <a:t>(</a:t>
            </a: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rPr>
              <a:t>組長</a:t>
            </a:r>
            <a:r>
              <a:rPr lang="en-US" altLang="zh-TW" sz="2400" b="1" dirty="0">
                <a:solidFill>
                  <a:prstClr val="black">
                    <a:lumMod val="75000"/>
                    <a:lumOff val="25000"/>
                  </a:prstClr>
                </a:solidFill>
                <a:latin typeface="微軟正黑體" panose="020B0604030504040204" pitchFamily="34" charset="-120"/>
                <a:ea typeface="微軟正黑體" panose="020B0604030504040204" pitchFamily="34" charset="-120"/>
              </a:rPr>
              <a:t>)</a:t>
            </a:r>
            <a:endParaRPr lang="en-US" altLang="ko-KR" sz="2400" b="1"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pic>
        <p:nvPicPr>
          <p:cNvPr id="8" name="圖片 7" descr="一張含有 個人, 室內, 牆, 襯衫 的圖片&#10;&#10;自動產生的描述">
            <a:extLst>
              <a:ext uri="{FF2B5EF4-FFF2-40B4-BE49-F238E27FC236}">
                <a16:creationId xmlns:a16="http://schemas.microsoft.com/office/drawing/2014/main" id="{5FA617EA-D7A1-4D2D-8BF9-BD7F9FEC713B}"/>
              </a:ext>
            </a:extLst>
          </p:cNvPr>
          <p:cNvPicPr>
            <a:picLocks noChangeAspect="1"/>
          </p:cNvPicPr>
          <p:nvPr/>
        </p:nvPicPr>
        <p:blipFill rotWithShape="1">
          <a:blip r:embed="rId3">
            <a:extLst>
              <a:ext uri="{28A0092B-C50C-407E-A947-70E740481C1C}">
                <a14:useLocalDpi xmlns:a14="http://schemas.microsoft.com/office/drawing/2010/main" val="0"/>
              </a:ext>
            </a:extLst>
          </a:blip>
          <a:srcRect t="3121" b="33876"/>
          <a:stretch/>
        </p:blipFill>
        <p:spPr>
          <a:xfrm>
            <a:off x="5373788" y="1553258"/>
            <a:ext cx="1482923" cy="1470224"/>
          </a:xfrm>
          <a:prstGeom prst="rect">
            <a:avLst/>
          </a:prstGeom>
        </p:spPr>
      </p:pic>
      <p:grpSp>
        <p:nvGrpSpPr>
          <p:cNvPr id="46" name="群組 45">
            <a:extLst>
              <a:ext uri="{FF2B5EF4-FFF2-40B4-BE49-F238E27FC236}">
                <a16:creationId xmlns:a16="http://schemas.microsoft.com/office/drawing/2014/main" id="{49F2BF09-48BB-45B6-8E86-589DDAB2D4B0}"/>
              </a:ext>
            </a:extLst>
          </p:cNvPr>
          <p:cNvGrpSpPr/>
          <p:nvPr/>
        </p:nvGrpSpPr>
        <p:grpSpPr>
          <a:xfrm>
            <a:off x="8216258" y="1355840"/>
            <a:ext cx="1809927" cy="1758325"/>
            <a:chOff x="1231853" y="1997369"/>
            <a:chExt cx="2610837" cy="2980017"/>
          </a:xfrm>
        </p:grpSpPr>
        <p:sp>
          <p:nvSpPr>
            <p:cNvPr id="47" name="자유형 44">
              <a:extLst>
                <a:ext uri="{FF2B5EF4-FFF2-40B4-BE49-F238E27FC236}">
                  <a16:creationId xmlns:a16="http://schemas.microsoft.com/office/drawing/2014/main" id="{79DDD55A-AC05-47D7-809B-7FE4ADC2279E}"/>
                </a:ext>
              </a:extLst>
            </p:cNvPr>
            <p:cNvSpPr/>
            <p:nvPr/>
          </p:nvSpPr>
          <p:spPr>
            <a:xfrm>
              <a:off x="1261964" y="2366227"/>
              <a:ext cx="2580726" cy="261115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3470" h="1935892">
                  <a:moveTo>
                    <a:pt x="0" y="0"/>
                  </a:moveTo>
                  <a:lnTo>
                    <a:pt x="1696995" y="8238"/>
                  </a:lnTo>
                  <a:lnTo>
                    <a:pt x="1705233" y="1491049"/>
                  </a:lnTo>
                  <a:lnTo>
                    <a:pt x="1713470" y="1894703"/>
                  </a:lnTo>
                  <a:lnTo>
                    <a:pt x="922638" y="1935892"/>
                  </a:lnTo>
                  <a:lnTo>
                    <a:pt x="32952" y="1927655"/>
                  </a:lnTo>
                  <a:lnTo>
                    <a:pt x="65903" y="897925"/>
                  </a:lnTo>
                  <a:lnTo>
                    <a:pt x="0" y="0"/>
                  </a:lnTo>
                  <a:close/>
                </a:path>
              </a:pathLst>
            </a:custGeom>
            <a:pattFill prst="dkDnDiag">
              <a:fgClr>
                <a:schemeClr val="tx1">
                  <a:lumMod val="65000"/>
                  <a:lumOff val="35000"/>
                </a:schemeClr>
              </a:fgClr>
              <a:bgClr>
                <a:schemeClr val="bg1"/>
              </a:bgClr>
            </a:patt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algn="ctr"/>
              <a:endParaRPr lang="en-US" altLang="ko-KR" sz="1400" b="1" dirty="0">
                <a:solidFill>
                  <a:prstClr val="black">
                    <a:lumMod val="65000"/>
                    <a:lumOff val="35000"/>
                  </a:prstClr>
                </a:solidFill>
              </a:endParaRPr>
            </a:p>
          </p:txBody>
        </p:sp>
        <p:sp>
          <p:nvSpPr>
            <p:cNvPr id="50" name="자유형 47">
              <a:extLst>
                <a:ext uri="{FF2B5EF4-FFF2-40B4-BE49-F238E27FC236}">
                  <a16:creationId xmlns:a16="http://schemas.microsoft.com/office/drawing/2014/main" id="{2678B25D-3BCE-4E16-96C5-5AF6F59A824B}"/>
                </a:ext>
              </a:extLst>
            </p:cNvPr>
            <p:cNvSpPr/>
            <p:nvPr/>
          </p:nvSpPr>
          <p:spPr>
            <a:xfrm>
              <a:off x="1231853" y="2209851"/>
              <a:ext cx="2567614" cy="266694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 name="connsiteX0" fmla="*/ 15136 w 1680518"/>
                <a:gd name="connsiteY0" fmla="*/ 2417 h 1927654"/>
                <a:gd name="connsiteX1" fmla="*/ 1664043 w 1680518"/>
                <a:gd name="connsiteY1" fmla="*/ 0 h 1927654"/>
                <a:gd name="connsiteX2" fmla="*/ 1672281 w 1680518"/>
                <a:gd name="connsiteY2" fmla="*/ 1482811 h 1927654"/>
                <a:gd name="connsiteX3" fmla="*/ 1680518 w 1680518"/>
                <a:gd name="connsiteY3" fmla="*/ 1886465 h 1927654"/>
                <a:gd name="connsiteX4" fmla="*/ 889686 w 1680518"/>
                <a:gd name="connsiteY4" fmla="*/ 1927654 h 1927654"/>
                <a:gd name="connsiteX5" fmla="*/ 0 w 1680518"/>
                <a:gd name="connsiteY5" fmla="*/ 1919417 h 1927654"/>
                <a:gd name="connsiteX6" fmla="*/ 32951 w 1680518"/>
                <a:gd name="connsiteY6" fmla="*/ 889687 h 1927654"/>
                <a:gd name="connsiteX7" fmla="*/ 15136 w 1680518"/>
                <a:gd name="connsiteY7" fmla="*/ 2417 h 1927654"/>
                <a:gd name="connsiteX0" fmla="*/ 15136 w 1680518"/>
                <a:gd name="connsiteY0" fmla="*/ 10300 h 1935537"/>
                <a:gd name="connsiteX1" fmla="*/ 1664043 w 1680518"/>
                <a:gd name="connsiteY1" fmla="*/ 7883 h 1935537"/>
                <a:gd name="connsiteX2" fmla="*/ 1672281 w 1680518"/>
                <a:gd name="connsiteY2" fmla="*/ 1490694 h 1935537"/>
                <a:gd name="connsiteX3" fmla="*/ 1680518 w 1680518"/>
                <a:gd name="connsiteY3" fmla="*/ 1894348 h 1935537"/>
                <a:gd name="connsiteX4" fmla="*/ 889686 w 1680518"/>
                <a:gd name="connsiteY4" fmla="*/ 1935537 h 1935537"/>
                <a:gd name="connsiteX5" fmla="*/ 0 w 1680518"/>
                <a:gd name="connsiteY5" fmla="*/ 1927300 h 1935537"/>
                <a:gd name="connsiteX6" fmla="*/ 32951 w 1680518"/>
                <a:gd name="connsiteY6" fmla="*/ 897570 h 1935537"/>
                <a:gd name="connsiteX7" fmla="*/ 15136 w 1680518"/>
                <a:gd name="connsiteY7" fmla="*/ 10300 h 1935537"/>
                <a:gd name="connsiteX0" fmla="*/ 29118 w 1694500"/>
                <a:gd name="connsiteY0" fmla="*/ 10300 h 1935537"/>
                <a:gd name="connsiteX1" fmla="*/ 1678025 w 1694500"/>
                <a:gd name="connsiteY1" fmla="*/ 7883 h 1935537"/>
                <a:gd name="connsiteX2" fmla="*/ 1686263 w 1694500"/>
                <a:gd name="connsiteY2" fmla="*/ 1490694 h 1935537"/>
                <a:gd name="connsiteX3" fmla="*/ 1694500 w 1694500"/>
                <a:gd name="connsiteY3" fmla="*/ 1894348 h 1935537"/>
                <a:gd name="connsiteX4" fmla="*/ 903668 w 1694500"/>
                <a:gd name="connsiteY4" fmla="*/ 1935537 h 1935537"/>
                <a:gd name="connsiteX5" fmla="*/ 13982 w 1694500"/>
                <a:gd name="connsiteY5" fmla="*/ 1927300 h 1935537"/>
                <a:gd name="connsiteX6" fmla="*/ 46933 w 1694500"/>
                <a:gd name="connsiteY6" fmla="*/ 897570 h 1935537"/>
                <a:gd name="connsiteX7" fmla="*/ 29118 w 1694500"/>
                <a:gd name="connsiteY7" fmla="*/ 10300 h 1935537"/>
                <a:gd name="connsiteX0" fmla="*/ 39382 w 1704764"/>
                <a:gd name="connsiteY0" fmla="*/ 10300 h 1935537"/>
                <a:gd name="connsiteX1" fmla="*/ 1688289 w 1704764"/>
                <a:gd name="connsiteY1" fmla="*/ 7883 h 1935537"/>
                <a:gd name="connsiteX2" fmla="*/ 1696527 w 1704764"/>
                <a:gd name="connsiteY2" fmla="*/ 1490694 h 1935537"/>
                <a:gd name="connsiteX3" fmla="*/ 1704764 w 1704764"/>
                <a:gd name="connsiteY3" fmla="*/ 1894348 h 1935537"/>
                <a:gd name="connsiteX4" fmla="*/ 913932 w 1704764"/>
                <a:gd name="connsiteY4" fmla="*/ 1935537 h 1935537"/>
                <a:gd name="connsiteX5" fmla="*/ 24246 w 1704764"/>
                <a:gd name="connsiteY5" fmla="*/ 1927300 h 1935537"/>
                <a:gd name="connsiteX6" fmla="*/ 21132 w 1704764"/>
                <a:gd name="connsiteY6" fmla="*/ 897570 h 1935537"/>
                <a:gd name="connsiteX7" fmla="*/ 39382 w 1704764"/>
                <a:gd name="connsiteY7" fmla="*/ 10300 h 193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764" h="1935537">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prstClr val="white"/>
                </a:solidFill>
              </a:endParaRPr>
            </a:p>
          </p:txBody>
        </p:sp>
        <p:sp>
          <p:nvSpPr>
            <p:cNvPr id="51" name="자유형 48">
              <a:extLst>
                <a:ext uri="{FF2B5EF4-FFF2-40B4-BE49-F238E27FC236}">
                  <a16:creationId xmlns:a16="http://schemas.microsoft.com/office/drawing/2014/main" id="{37E72A73-C739-46AD-A90B-DA3A379E07A3}"/>
                </a:ext>
              </a:extLst>
            </p:cNvPr>
            <p:cNvSpPr/>
            <p:nvPr/>
          </p:nvSpPr>
          <p:spPr>
            <a:xfrm>
              <a:off x="2182298" y="1997369"/>
              <a:ext cx="653614" cy="322591"/>
            </a:xfrm>
            <a:custGeom>
              <a:avLst/>
              <a:gdLst>
                <a:gd name="connsiteX0" fmla="*/ 90616 w 1935892"/>
                <a:gd name="connsiteY0" fmla="*/ 57665 h 486032"/>
                <a:gd name="connsiteX1" fmla="*/ 0 w 1935892"/>
                <a:gd name="connsiteY1" fmla="*/ 140043 h 486032"/>
                <a:gd name="connsiteX2" fmla="*/ 74140 w 1935892"/>
                <a:gd name="connsiteY2" fmla="*/ 140043 h 486032"/>
                <a:gd name="connsiteX3" fmla="*/ 49427 w 1935892"/>
                <a:gd name="connsiteY3" fmla="*/ 205946 h 486032"/>
                <a:gd name="connsiteX4" fmla="*/ 131805 w 1935892"/>
                <a:gd name="connsiteY4" fmla="*/ 214183 h 486032"/>
                <a:gd name="connsiteX5" fmla="*/ 8238 w 1935892"/>
                <a:gd name="connsiteY5" fmla="*/ 247135 h 486032"/>
                <a:gd name="connsiteX6" fmla="*/ 123567 w 1935892"/>
                <a:gd name="connsiteY6" fmla="*/ 280086 h 486032"/>
                <a:gd name="connsiteX7" fmla="*/ 49427 w 1935892"/>
                <a:gd name="connsiteY7" fmla="*/ 313038 h 486032"/>
                <a:gd name="connsiteX8" fmla="*/ 148281 w 1935892"/>
                <a:gd name="connsiteY8" fmla="*/ 345989 h 486032"/>
                <a:gd name="connsiteX9" fmla="*/ 90616 w 1935892"/>
                <a:gd name="connsiteY9" fmla="*/ 370702 h 486032"/>
                <a:gd name="connsiteX10" fmla="*/ 57665 w 1935892"/>
                <a:gd name="connsiteY10" fmla="*/ 411892 h 486032"/>
                <a:gd name="connsiteX11" fmla="*/ 98854 w 1935892"/>
                <a:gd name="connsiteY11" fmla="*/ 428367 h 486032"/>
                <a:gd name="connsiteX12" fmla="*/ 57665 w 1935892"/>
                <a:gd name="connsiteY12" fmla="*/ 477794 h 486032"/>
                <a:gd name="connsiteX13" fmla="*/ 1878227 w 1935892"/>
                <a:gd name="connsiteY13" fmla="*/ 486032 h 486032"/>
                <a:gd name="connsiteX14" fmla="*/ 1787611 w 1935892"/>
                <a:gd name="connsiteY14" fmla="*/ 420129 h 486032"/>
                <a:gd name="connsiteX15" fmla="*/ 1853513 w 1935892"/>
                <a:gd name="connsiteY15" fmla="*/ 378940 h 486032"/>
                <a:gd name="connsiteX16" fmla="*/ 1828800 w 1935892"/>
                <a:gd name="connsiteY16" fmla="*/ 345989 h 486032"/>
                <a:gd name="connsiteX17" fmla="*/ 1919416 w 1935892"/>
                <a:gd name="connsiteY17" fmla="*/ 329513 h 486032"/>
                <a:gd name="connsiteX18" fmla="*/ 1861751 w 1935892"/>
                <a:gd name="connsiteY18" fmla="*/ 280086 h 486032"/>
                <a:gd name="connsiteX19" fmla="*/ 1935892 w 1935892"/>
                <a:gd name="connsiteY19" fmla="*/ 255373 h 486032"/>
                <a:gd name="connsiteX20" fmla="*/ 1837038 w 1935892"/>
                <a:gd name="connsiteY20" fmla="*/ 164756 h 486032"/>
                <a:gd name="connsiteX21" fmla="*/ 1869989 w 1935892"/>
                <a:gd name="connsiteY21" fmla="*/ 107092 h 486032"/>
                <a:gd name="connsiteX22" fmla="*/ 1762897 w 1935892"/>
                <a:gd name="connsiteY22" fmla="*/ 32951 h 486032"/>
                <a:gd name="connsiteX23" fmla="*/ 1804086 w 1935892"/>
                <a:gd name="connsiteY23" fmla="*/ 0 h 486032"/>
                <a:gd name="connsiteX24" fmla="*/ 90616 w 1935892"/>
                <a:gd name="connsiteY24" fmla="*/ 57665 h 48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892" h="486032">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8000"/>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pic>
        <p:nvPicPr>
          <p:cNvPr id="10" name="圖片 9">
            <a:extLst>
              <a:ext uri="{FF2B5EF4-FFF2-40B4-BE49-F238E27FC236}">
                <a16:creationId xmlns:a16="http://schemas.microsoft.com/office/drawing/2014/main" id="{D26A0B19-B034-4CF4-9B99-417940EAABF6}"/>
              </a:ext>
            </a:extLst>
          </p:cNvPr>
          <p:cNvPicPr>
            <a:picLocks noChangeAspect="1"/>
          </p:cNvPicPr>
          <p:nvPr/>
        </p:nvPicPr>
        <p:blipFill rotWithShape="1">
          <a:blip r:embed="rId4">
            <a:extLst>
              <a:ext uri="{28A0092B-C50C-407E-A947-70E740481C1C}">
                <a14:useLocalDpi xmlns:a14="http://schemas.microsoft.com/office/drawing/2010/main" val="0"/>
              </a:ext>
            </a:extLst>
          </a:blip>
          <a:srcRect l="17050" t="20850" b="36454"/>
          <a:stretch/>
        </p:blipFill>
        <p:spPr>
          <a:xfrm>
            <a:off x="2489961" y="1566526"/>
            <a:ext cx="1514211" cy="1443688"/>
          </a:xfrm>
          <a:prstGeom prst="rect">
            <a:avLst/>
          </a:prstGeom>
        </p:spPr>
      </p:pic>
      <p:sp>
        <p:nvSpPr>
          <p:cNvPr id="33" name="Rounded Rectangle 99">
            <a:extLst>
              <a:ext uri="{FF2B5EF4-FFF2-40B4-BE49-F238E27FC236}">
                <a16:creationId xmlns:a16="http://schemas.microsoft.com/office/drawing/2014/main" id="{CEC188C5-40FC-42C7-A852-D852061137C8}"/>
              </a:ext>
            </a:extLst>
          </p:cNvPr>
          <p:cNvSpPr/>
          <p:nvPr/>
        </p:nvSpPr>
        <p:spPr>
          <a:xfrm>
            <a:off x="890587" y="3771839"/>
            <a:ext cx="10410824" cy="457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a:endParaRPr>
          </a:p>
        </p:txBody>
      </p:sp>
      <p:sp>
        <p:nvSpPr>
          <p:cNvPr id="34" name="Rectangle 110">
            <a:extLst>
              <a:ext uri="{FF2B5EF4-FFF2-40B4-BE49-F238E27FC236}">
                <a16:creationId xmlns:a16="http://schemas.microsoft.com/office/drawing/2014/main" id="{903E83E9-F867-4D41-A3AD-7618905E69C1}"/>
              </a:ext>
            </a:extLst>
          </p:cNvPr>
          <p:cNvSpPr/>
          <p:nvPr/>
        </p:nvSpPr>
        <p:spPr>
          <a:xfrm>
            <a:off x="673939" y="3891385"/>
            <a:ext cx="443188" cy="652450"/>
          </a:xfrm>
          <a:prstGeom prst="rect">
            <a:avLst/>
          </a:prstGeom>
        </p:spPr>
        <p:txBody>
          <a:bodyPr wrap="none" lIns="219419" tIns="109710" rIns="219419" bIns="109710">
            <a:spAutoFit/>
          </a:bodyPr>
          <a:lstStyle/>
          <a:p>
            <a:endParaRPr lang="en-US" sz="2800" dirty="0">
              <a:latin typeface="Lato Regular"/>
              <a:ea typeface="Open Sans Light" panose="020B0306030504020204" pitchFamily="34" charset="0"/>
              <a:cs typeface="Lato Regular"/>
            </a:endParaRPr>
          </a:p>
        </p:txBody>
      </p:sp>
      <p:sp>
        <p:nvSpPr>
          <p:cNvPr id="53" name="Freeform 222">
            <a:extLst>
              <a:ext uri="{FF2B5EF4-FFF2-40B4-BE49-F238E27FC236}">
                <a16:creationId xmlns:a16="http://schemas.microsoft.com/office/drawing/2014/main" id="{D2E70B00-123A-4639-87B3-1DE9D8A0FE2B}"/>
              </a:ext>
            </a:extLst>
          </p:cNvPr>
          <p:cNvSpPr>
            <a:spLocks noEditPoints="1"/>
          </p:cNvSpPr>
          <p:nvPr/>
        </p:nvSpPr>
        <p:spPr bwMode="auto">
          <a:xfrm>
            <a:off x="3133386" y="4372655"/>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31" name="Rounded Rectangle 99">
            <a:extLst>
              <a:ext uri="{FF2B5EF4-FFF2-40B4-BE49-F238E27FC236}">
                <a16:creationId xmlns:a16="http://schemas.microsoft.com/office/drawing/2014/main" id="{A06A3D6F-56D0-49E0-B904-397031A9BAA3}"/>
              </a:ext>
            </a:extLst>
          </p:cNvPr>
          <p:cNvSpPr/>
          <p:nvPr/>
        </p:nvSpPr>
        <p:spPr>
          <a:xfrm rot="16200000">
            <a:off x="718610" y="4962933"/>
            <a:ext cx="3113586" cy="45719"/>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latin typeface="Calibri Light"/>
            </a:endParaRPr>
          </a:p>
        </p:txBody>
      </p:sp>
      <p:pic>
        <p:nvPicPr>
          <p:cNvPr id="5" name="圖片 4" descr="一張含有 牆, 個人, 室內 的圖片&#10;&#10;自動產生的描述">
            <a:extLst>
              <a:ext uri="{FF2B5EF4-FFF2-40B4-BE49-F238E27FC236}">
                <a16:creationId xmlns:a16="http://schemas.microsoft.com/office/drawing/2014/main" id="{4F57A038-C7BC-426F-B1D9-6A41572EE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7133" y="1551509"/>
            <a:ext cx="1483200" cy="1479397"/>
          </a:xfrm>
          <a:prstGeom prst="rect">
            <a:avLst/>
          </a:prstGeom>
        </p:spPr>
      </p:pic>
      <p:sp>
        <p:nvSpPr>
          <p:cNvPr id="6" name="文字方塊 5">
            <a:extLst>
              <a:ext uri="{FF2B5EF4-FFF2-40B4-BE49-F238E27FC236}">
                <a16:creationId xmlns:a16="http://schemas.microsoft.com/office/drawing/2014/main" id="{93271A93-8AF3-4224-A608-C64CDC5C4123}"/>
              </a:ext>
            </a:extLst>
          </p:cNvPr>
          <p:cNvSpPr txBox="1"/>
          <p:nvPr/>
        </p:nvSpPr>
        <p:spPr>
          <a:xfrm>
            <a:off x="926105" y="3902048"/>
            <a:ext cx="11331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資料爬蟲</a:t>
            </a:r>
          </a:p>
        </p:txBody>
      </p:sp>
      <p:sp>
        <p:nvSpPr>
          <p:cNvPr id="32" name="文字方塊 31">
            <a:extLst>
              <a:ext uri="{FF2B5EF4-FFF2-40B4-BE49-F238E27FC236}">
                <a16:creationId xmlns:a16="http://schemas.microsoft.com/office/drawing/2014/main" id="{CC2B91C2-727A-40D4-811D-71158A4B52C8}"/>
              </a:ext>
            </a:extLst>
          </p:cNvPr>
          <p:cNvSpPr txBox="1"/>
          <p:nvPr/>
        </p:nvSpPr>
        <p:spPr>
          <a:xfrm>
            <a:off x="917706" y="4345207"/>
            <a:ext cx="11331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資料清洗</a:t>
            </a:r>
          </a:p>
        </p:txBody>
      </p:sp>
      <p:sp>
        <p:nvSpPr>
          <p:cNvPr id="35" name="文字方塊 34">
            <a:extLst>
              <a:ext uri="{FF2B5EF4-FFF2-40B4-BE49-F238E27FC236}">
                <a16:creationId xmlns:a16="http://schemas.microsoft.com/office/drawing/2014/main" id="{CEB21CD2-EEEF-43C1-BB58-54542E801ED1}"/>
              </a:ext>
            </a:extLst>
          </p:cNvPr>
          <p:cNvSpPr txBox="1"/>
          <p:nvPr/>
        </p:nvSpPr>
        <p:spPr>
          <a:xfrm>
            <a:off x="917706" y="4799029"/>
            <a:ext cx="11331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資料分析</a:t>
            </a:r>
          </a:p>
        </p:txBody>
      </p:sp>
      <p:sp>
        <p:nvSpPr>
          <p:cNvPr id="40" name="文字方塊 39">
            <a:extLst>
              <a:ext uri="{FF2B5EF4-FFF2-40B4-BE49-F238E27FC236}">
                <a16:creationId xmlns:a16="http://schemas.microsoft.com/office/drawing/2014/main" id="{C1D34B3A-EEA5-49B8-9630-3EBD3364A6A6}"/>
              </a:ext>
            </a:extLst>
          </p:cNvPr>
          <p:cNvSpPr txBox="1"/>
          <p:nvPr/>
        </p:nvSpPr>
        <p:spPr>
          <a:xfrm>
            <a:off x="917706" y="5243208"/>
            <a:ext cx="11331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圖像辨識</a:t>
            </a:r>
          </a:p>
        </p:txBody>
      </p:sp>
      <p:sp>
        <p:nvSpPr>
          <p:cNvPr id="43" name="文字方塊 42">
            <a:extLst>
              <a:ext uri="{FF2B5EF4-FFF2-40B4-BE49-F238E27FC236}">
                <a16:creationId xmlns:a16="http://schemas.microsoft.com/office/drawing/2014/main" id="{FCE4A616-C5CF-4283-8D21-A2B12E3F7638}"/>
              </a:ext>
            </a:extLst>
          </p:cNvPr>
          <p:cNvSpPr txBox="1"/>
          <p:nvPr/>
        </p:nvSpPr>
        <p:spPr>
          <a:xfrm>
            <a:off x="926105" y="5666478"/>
            <a:ext cx="1133154"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環境建置</a:t>
            </a:r>
          </a:p>
        </p:txBody>
      </p:sp>
      <p:sp>
        <p:nvSpPr>
          <p:cNvPr id="48" name="文字方塊 47">
            <a:extLst>
              <a:ext uri="{FF2B5EF4-FFF2-40B4-BE49-F238E27FC236}">
                <a16:creationId xmlns:a16="http://schemas.microsoft.com/office/drawing/2014/main" id="{26D091E5-98EE-4CD7-B550-D3765472A1A9}"/>
              </a:ext>
            </a:extLst>
          </p:cNvPr>
          <p:cNvSpPr txBox="1"/>
          <p:nvPr/>
        </p:nvSpPr>
        <p:spPr>
          <a:xfrm>
            <a:off x="926105" y="6035810"/>
            <a:ext cx="1133154"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Line Bot</a:t>
            </a:r>
            <a:endParaRPr lang="zh-TW" altLang="en-US" dirty="0">
              <a:latin typeface="微軟正黑體" panose="020B0604030504040204" pitchFamily="34" charset="-120"/>
              <a:ea typeface="微軟正黑體" panose="020B0604030504040204" pitchFamily="34" charset="-120"/>
            </a:endParaRPr>
          </a:p>
        </p:txBody>
      </p:sp>
      <p:sp>
        <p:nvSpPr>
          <p:cNvPr id="49" name="Freeform 222">
            <a:extLst>
              <a:ext uri="{FF2B5EF4-FFF2-40B4-BE49-F238E27FC236}">
                <a16:creationId xmlns:a16="http://schemas.microsoft.com/office/drawing/2014/main" id="{7AD85301-4FE1-49D2-BD42-08A6EEC1A052}"/>
              </a:ext>
            </a:extLst>
          </p:cNvPr>
          <p:cNvSpPr>
            <a:spLocks noEditPoints="1"/>
          </p:cNvSpPr>
          <p:nvPr/>
        </p:nvSpPr>
        <p:spPr bwMode="auto">
          <a:xfrm>
            <a:off x="8946781" y="3900716"/>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2" name="Freeform 222">
            <a:extLst>
              <a:ext uri="{FF2B5EF4-FFF2-40B4-BE49-F238E27FC236}">
                <a16:creationId xmlns:a16="http://schemas.microsoft.com/office/drawing/2014/main" id="{40635596-BCD3-4EAB-BFD5-E40B96E42A3A}"/>
              </a:ext>
            </a:extLst>
          </p:cNvPr>
          <p:cNvSpPr>
            <a:spLocks noEditPoints="1"/>
          </p:cNvSpPr>
          <p:nvPr/>
        </p:nvSpPr>
        <p:spPr bwMode="auto">
          <a:xfrm>
            <a:off x="5960335" y="3905199"/>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4" name="Freeform 222">
            <a:extLst>
              <a:ext uri="{FF2B5EF4-FFF2-40B4-BE49-F238E27FC236}">
                <a16:creationId xmlns:a16="http://schemas.microsoft.com/office/drawing/2014/main" id="{587CC2D0-1DE1-4E02-A79C-7170A6704696}"/>
              </a:ext>
            </a:extLst>
          </p:cNvPr>
          <p:cNvSpPr>
            <a:spLocks noEditPoints="1"/>
          </p:cNvSpPr>
          <p:nvPr/>
        </p:nvSpPr>
        <p:spPr bwMode="auto">
          <a:xfrm>
            <a:off x="3133386" y="3928267"/>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5" name="Freeform 222">
            <a:extLst>
              <a:ext uri="{FF2B5EF4-FFF2-40B4-BE49-F238E27FC236}">
                <a16:creationId xmlns:a16="http://schemas.microsoft.com/office/drawing/2014/main" id="{96F8ECC5-B4B5-487C-AEC6-BB4D4207BD9F}"/>
              </a:ext>
            </a:extLst>
          </p:cNvPr>
          <p:cNvSpPr>
            <a:spLocks noEditPoints="1"/>
          </p:cNvSpPr>
          <p:nvPr/>
        </p:nvSpPr>
        <p:spPr bwMode="auto">
          <a:xfrm>
            <a:off x="5961622" y="4749826"/>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6" name="Freeform 222">
            <a:extLst>
              <a:ext uri="{FF2B5EF4-FFF2-40B4-BE49-F238E27FC236}">
                <a16:creationId xmlns:a16="http://schemas.microsoft.com/office/drawing/2014/main" id="{518C613A-68DF-4167-965D-398E87DBE6A7}"/>
              </a:ext>
            </a:extLst>
          </p:cNvPr>
          <p:cNvSpPr>
            <a:spLocks noEditPoints="1"/>
          </p:cNvSpPr>
          <p:nvPr/>
        </p:nvSpPr>
        <p:spPr bwMode="auto">
          <a:xfrm>
            <a:off x="8946780" y="4312077"/>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7" name="Freeform 222">
            <a:extLst>
              <a:ext uri="{FF2B5EF4-FFF2-40B4-BE49-F238E27FC236}">
                <a16:creationId xmlns:a16="http://schemas.microsoft.com/office/drawing/2014/main" id="{86E56BF6-3DA8-433B-B5CC-2D4B59C6039E}"/>
              </a:ext>
            </a:extLst>
          </p:cNvPr>
          <p:cNvSpPr>
            <a:spLocks noEditPoints="1"/>
          </p:cNvSpPr>
          <p:nvPr/>
        </p:nvSpPr>
        <p:spPr bwMode="auto">
          <a:xfrm>
            <a:off x="5960335" y="4330105"/>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8" name="Freeform 222">
            <a:extLst>
              <a:ext uri="{FF2B5EF4-FFF2-40B4-BE49-F238E27FC236}">
                <a16:creationId xmlns:a16="http://schemas.microsoft.com/office/drawing/2014/main" id="{AA0C2534-832D-45A8-AF38-46E9C4DB2B0A}"/>
              </a:ext>
            </a:extLst>
          </p:cNvPr>
          <p:cNvSpPr>
            <a:spLocks noEditPoints="1"/>
          </p:cNvSpPr>
          <p:nvPr/>
        </p:nvSpPr>
        <p:spPr bwMode="auto">
          <a:xfrm>
            <a:off x="5960335" y="5673276"/>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59" name="Freeform 222">
            <a:extLst>
              <a:ext uri="{FF2B5EF4-FFF2-40B4-BE49-F238E27FC236}">
                <a16:creationId xmlns:a16="http://schemas.microsoft.com/office/drawing/2014/main" id="{4D5560B9-CEC5-4D80-A797-D793BFA430B4}"/>
              </a:ext>
            </a:extLst>
          </p:cNvPr>
          <p:cNvSpPr>
            <a:spLocks noEditPoints="1"/>
          </p:cNvSpPr>
          <p:nvPr/>
        </p:nvSpPr>
        <p:spPr bwMode="auto">
          <a:xfrm>
            <a:off x="3133386" y="5245049"/>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0" name="Freeform 222">
            <a:extLst>
              <a:ext uri="{FF2B5EF4-FFF2-40B4-BE49-F238E27FC236}">
                <a16:creationId xmlns:a16="http://schemas.microsoft.com/office/drawing/2014/main" id="{97A1A9CC-1451-46E3-9007-7DD12B7D95EE}"/>
              </a:ext>
            </a:extLst>
          </p:cNvPr>
          <p:cNvSpPr>
            <a:spLocks noEditPoints="1"/>
          </p:cNvSpPr>
          <p:nvPr/>
        </p:nvSpPr>
        <p:spPr bwMode="auto">
          <a:xfrm>
            <a:off x="8946779" y="4749826"/>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1" name="Freeform 222">
            <a:extLst>
              <a:ext uri="{FF2B5EF4-FFF2-40B4-BE49-F238E27FC236}">
                <a16:creationId xmlns:a16="http://schemas.microsoft.com/office/drawing/2014/main" id="{9F9741C5-016E-49A4-80E1-B61187E838C9}"/>
              </a:ext>
            </a:extLst>
          </p:cNvPr>
          <p:cNvSpPr>
            <a:spLocks noEditPoints="1"/>
          </p:cNvSpPr>
          <p:nvPr/>
        </p:nvSpPr>
        <p:spPr bwMode="auto">
          <a:xfrm>
            <a:off x="5960335" y="6065307"/>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2" name="Freeform 222">
            <a:extLst>
              <a:ext uri="{FF2B5EF4-FFF2-40B4-BE49-F238E27FC236}">
                <a16:creationId xmlns:a16="http://schemas.microsoft.com/office/drawing/2014/main" id="{069E4DF3-96CE-41EE-ADBF-1A94AE21CA70}"/>
              </a:ext>
            </a:extLst>
          </p:cNvPr>
          <p:cNvSpPr>
            <a:spLocks noEditPoints="1"/>
          </p:cNvSpPr>
          <p:nvPr/>
        </p:nvSpPr>
        <p:spPr bwMode="auto">
          <a:xfrm>
            <a:off x="8963819" y="6062029"/>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3" name="Freeform 222">
            <a:extLst>
              <a:ext uri="{FF2B5EF4-FFF2-40B4-BE49-F238E27FC236}">
                <a16:creationId xmlns:a16="http://schemas.microsoft.com/office/drawing/2014/main" id="{43B03E54-0FB8-4D17-B967-AD0088A9BA9F}"/>
              </a:ext>
            </a:extLst>
          </p:cNvPr>
          <p:cNvSpPr>
            <a:spLocks noEditPoints="1"/>
          </p:cNvSpPr>
          <p:nvPr/>
        </p:nvSpPr>
        <p:spPr bwMode="auto">
          <a:xfrm>
            <a:off x="8946779" y="5673276"/>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4" name="Freeform 222">
            <a:extLst>
              <a:ext uri="{FF2B5EF4-FFF2-40B4-BE49-F238E27FC236}">
                <a16:creationId xmlns:a16="http://schemas.microsoft.com/office/drawing/2014/main" id="{1463301C-52EA-49F3-92EE-E31B4F25425D}"/>
              </a:ext>
            </a:extLst>
          </p:cNvPr>
          <p:cNvSpPr>
            <a:spLocks noEditPoints="1"/>
          </p:cNvSpPr>
          <p:nvPr/>
        </p:nvSpPr>
        <p:spPr bwMode="auto">
          <a:xfrm>
            <a:off x="3131378" y="4799029"/>
            <a:ext cx="309827" cy="31689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2"/>
          </a:solidFill>
          <a:ln>
            <a:noFill/>
          </a:ln>
        </p:spPr>
        <p:txBody>
          <a:bodyPr vert="horz" wrap="square" lIns="219419" tIns="109710" rIns="219419" bIns="109710" numCol="1" anchor="t" anchorCtr="0" compatLnSpc="1">
            <a:prstTxWarp prst="textNoShape">
              <a:avLst/>
            </a:prstTxWarp>
          </a:bodyPr>
          <a:lstStyle/>
          <a:p>
            <a:endParaRPr lang="en-US" dirty="0">
              <a:latin typeface="Calibri Light"/>
            </a:endParaRPr>
          </a:p>
        </p:txBody>
      </p:sp>
      <p:sp>
        <p:nvSpPr>
          <p:cNvPr id="65" name="投影片編號版面配置區 1">
            <a:extLst>
              <a:ext uri="{FF2B5EF4-FFF2-40B4-BE49-F238E27FC236}">
                <a16:creationId xmlns:a16="http://schemas.microsoft.com/office/drawing/2014/main" id="{06551CF2-46AC-49C2-9273-A50940322440}"/>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1</a:t>
            </a:fld>
            <a:endParaRPr lang="zh-TW" altLang="en-US" dirty="0"/>
          </a:p>
        </p:txBody>
      </p:sp>
    </p:spTree>
    <p:extLst>
      <p:ext uri="{BB962C8B-B14F-4D97-AF65-F5344CB8AC3E}">
        <p14:creationId xmlns:p14="http://schemas.microsoft.com/office/powerpoint/2010/main" val="1312498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資料爬蟲</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主講人：沈蕓</a:t>
            </a:r>
          </a:p>
        </p:txBody>
      </p:sp>
      <p:sp>
        <p:nvSpPr>
          <p:cNvPr id="2" name="投影片編號版面配置區 1">
            <a:extLst>
              <a:ext uri="{FF2B5EF4-FFF2-40B4-BE49-F238E27FC236}">
                <a16:creationId xmlns:a16="http://schemas.microsoft.com/office/drawing/2014/main" id="{AFD203DF-9507-41A0-AB7F-8FC14FD6A316}"/>
              </a:ext>
            </a:extLst>
          </p:cNvPr>
          <p:cNvSpPr>
            <a:spLocks noGrp="1"/>
          </p:cNvSpPr>
          <p:nvPr>
            <p:ph type="sldNum" sz="quarter" idx="4"/>
          </p:nvPr>
        </p:nvSpPr>
        <p:spPr/>
        <p:txBody>
          <a:bodyPr/>
          <a:lstStyle/>
          <a:p>
            <a:fld id="{4B9701EB-3FD5-4D42-A255-A8DDDD20D09F}" type="slidenum">
              <a:rPr lang="zh-TW" altLang="en-US" smtClean="0"/>
              <a:t>19</a:t>
            </a:fld>
            <a:endParaRPr lang="zh-TW" altLang="en-US" dirty="0"/>
          </a:p>
        </p:txBody>
      </p:sp>
    </p:spTree>
    <p:extLst>
      <p:ext uri="{BB962C8B-B14F-4D97-AF65-F5344CB8AC3E}">
        <p14:creationId xmlns:p14="http://schemas.microsoft.com/office/powerpoint/2010/main" val="970663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C29B720-2042-4D95-9B84-B087F17F59FB}"/>
              </a:ext>
            </a:extLst>
          </p:cNvPr>
          <p:cNvSpPr txBox="1">
            <a:spLocks/>
          </p:cNvSpPr>
          <p:nvPr/>
        </p:nvSpPr>
        <p:spPr>
          <a:xfrm>
            <a:off x="4628412" y="142348"/>
            <a:ext cx="2935176" cy="80975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4500" b="1" dirty="0">
                <a:solidFill>
                  <a:schemeClr val="tx1"/>
                </a:solidFill>
                <a:latin typeface="微軟正黑體" panose="020B0604030504040204" pitchFamily="34" charset="-120"/>
                <a:ea typeface="微軟正黑體" panose="020B0604030504040204" pitchFamily="34" charset="-120"/>
              </a:rPr>
              <a:t>資料來源</a:t>
            </a:r>
          </a:p>
        </p:txBody>
      </p:sp>
      <p:sp>
        <p:nvSpPr>
          <p:cNvPr id="22" name="文字方塊 21">
            <a:extLst>
              <a:ext uri="{FF2B5EF4-FFF2-40B4-BE49-F238E27FC236}">
                <a16:creationId xmlns:a16="http://schemas.microsoft.com/office/drawing/2014/main" id="{898A88F8-7737-4F31-963C-FB5825EEEF4C}"/>
              </a:ext>
            </a:extLst>
          </p:cNvPr>
          <p:cNvSpPr txBox="1"/>
          <p:nvPr/>
        </p:nvSpPr>
        <p:spPr>
          <a:xfrm>
            <a:off x="9740783" y="142348"/>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29" name="Google Shape;284;p32">
            <a:extLst>
              <a:ext uri="{FF2B5EF4-FFF2-40B4-BE49-F238E27FC236}">
                <a16:creationId xmlns:a16="http://schemas.microsoft.com/office/drawing/2014/main" id="{CA1D6764-AAD8-461C-A3B6-B7CC313F5F81}"/>
              </a:ext>
            </a:extLst>
          </p:cNvPr>
          <p:cNvGrpSpPr/>
          <p:nvPr/>
        </p:nvGrpSpPr>
        <p:grpSpPr>
          <a:xfrm>
            <a:off x="585814" y="1085010"/>
            <a:ext cx="3553567" cy="4981493"/>
            <a:chOff x="3328018" y="276653"/>
            <a:chExt cx="2487893" cy="3838956"/>
          </a:xfrm>
        </p:grpSpPr>
        <p:sp>
          <p:nvSpPr>
            <p:cNvPr id="30" name="Google Shape;285;p32">
              <a:extLst>
                <a:ext uri="{FF2B5EF4-FFF2-40B4-BE49-F238E27FC236}">
                  <a16:creationId xmlns:a16="http://schemas.microsoft.com/office/drawing/2014/main" id="{8DC5B715-6870-4AB8-8398-DB37EF9C008A}"/>
                </a:ext>
              </a:extLst>
            </p:cNvPr>
            <p:cNvSpPr/>
            <p:nvPr/>
          </p:nvSpPr>
          <p:spPr>
            <a:xfrm>
              <a:off x="3328018" y="276653"/>
              <a:ext cx="2487893" cy="3838956"/>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7;p32">
              <a:extLst>
                <a:ext uri="{FF2B5EF4-FFF2-40B4-BE49-F238E27FC236}">
                  <a16:creationId xmlns:a16="http://schemas.microsoft.com/office/drawing/2014/main" id="{65BB41DC-E6B8-4B9E-94EA-3B8BA90BD6BB}"/>
                </a:ext>
              </a:extLst>
            </p:cNvPr>
            <p:cNvSpPr/>
            <p:nvPr/>
          </p:nvSpPr>
          <p:spPr>
            <a:xfrm>
              <a:off x="5539981" y="508810"/>
              <a:ext cx="39846" cy="39828"/>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8;p32">
              <a:extLst>
                <a:ext uri="{FF2B5EF4-FFF2-40B4-BE49-F238E27FC236}">
                  <a16:creationId xmlns:a16="http://schemas.microsoft.com/office/drawing/2014/main" id="{F747041F-1576-42A5-95D2-ADFE4610D54C}"/>
                </a:ext>
              </a:extLst>
            </p:cNvPr>
            <p:cNvSpPr/>
            <p:nvPr/>
          </p:nvSpPr>
          <p:spPr>
            <a:xfrm>
              <a:off x="5628063" y="427124"/>
              <a:ext cx="72785" cy="7278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84;p32">
            <a:extLst>
              <a:ext uri="{FF2B5EF4-FFF2-40B4-BE49-F238E27FC236}">
                <a16:creationId xmlns:a16="http://schemas.microsoft.com/office/drawing/2014/main" id="{865E2819-568A-4D3B-879D-21BF9900EB29}"/>
              </a:ext>
            </a:extLst>
          </p:cNvPr>
          <p:cNvGrpSpPr/>
          <p:nvPr/>
        </p:nvGrpSpPr>
        <p:grpSpPr>
          <a:xfrm>
            <a:off x="4459725" y="1063756"/>
            <a:ext cx="3553567" cy="4981493"/>
            <a:chOff x="3328018" y="276653"/>
            <a:chExt cx="2487893" cy="3838956"/>
          </a:xfrm>
        </p:grpSpPr>
        <p:sp>
          <p:nvSpPr>
            <p:cNvPr id="36" name="Google Shape;285;p32">
              <a:extLst>
                <a:ext uri="{FF2B5EF4-FFF2-40B4-BE49-F238E27FC236}">
                  <a16:creationId xmlns:a16="http://schemas.microsoft.com/office/drawing/2014/main" id="{9822C5F5-B621-4703-84C7-B0B124608FB8}"/>
                </a:ext>
              </a:extLst>
            </p:cNvPr>
            <p:cNvSpPr/>
            <p:nvPr/>
          </p:nvSpPr>
          <p:spPr>
            <a:xfrm>
              <a:off x="3328018" y="276653"/>
              <a:ext cx="2487893" cy="3838956"/>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7;p32">
              <a:extLst>
                <a:ext uri="{FF2B5EF4-FFF2-40B4-BE49-F238E27FC236}">
                  <a16:creationId xmlns:a16="http://schemas.microsoft.com/office/drawing/2014/main" id="{349D0A40-9411-4ACB-85FC-27C9AD941AC8}"/>
                </a:ext>
              </a:extLst>
            </p:cNvPr>
            <p:cNvSpPr/>
            <p:nvPr/>
          </p:nvSpPr>
          <p:spPr>
            <a:xfrm>
              <a:off x="5555517" y="509657"/>
              <a:ext cx="39846" cy="39828"/>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8;p32">
              <a:extLst>
                <a:ext uri="{FF2B5EF4-FFF2-40B4-BE49-F238E27FC236}">
                  <a16:creationId xmlns:a16="http://schemas.microsoft.com/office/drawing/2014/main" id="{B8689EAC-CFDF-43DF-BA3C-9D2BC0E5408D}"/>
                </a:ext>
              </a:extLst>
            </p:cNvPr>
            <p:cNvSpPr/>
            <p:nvPr/>
          </p:nvSpPr>
          <p:spPr>
            <a:xfrm>
              <a:off x="5660201" y="432491"/>
              <a:ext cx="72785" cy="7278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84;p32">
            <a:extLst>
              <a:ext uri="{FF2B5EF4-FFF2-40B4-BE49-F238E27FC236}">
                <a16:creationId xmlns:a16="http://schemas.microsoft.com/office/drawing/2014/main" id="{51C6A0DA-C651-481D-A06D-D6F6853DB7C4}"/>
              </a:ext>
            </a:extLst>
          </p:cNvPr>
          <p:cNvGrpSpPr/>
          <p:nvPr/>
        </p:nvGrpSpPr>
        <p:grpSpPr>
          <a:xfrm>
            <a:off x="8310912" y="1063755"/>
            <a:ext cx="3553567" cy="4981493"/>
            <a:chOff x="3328018" y="276653"/>
            <a:chExt cx="2487893" cy="3838956"/>
          </a:xfrm>
        </p:grpSpPr>
        <p:sp>
          <p:nvSpPr>
            <p:cNvPr id="41" name="Google Shape;285;p32">
              <a:extLst>
                <a:ext uri="{FF2B5EF4-FFF2-40B4-BE49-F238E27FC236}">
                  <a16:creationId xmlns:a16="http://schemas.microsoft.com/office/drawing/2014/main" id="{44A5773D-1256-405F-BE11-AFA74F404E88}"/>
                </a:ext>
              </a:extLst>
            </p:cNvPr>
            <p:cNvSpPr/>
            <p:nvPr/>
          </p:nvSpPr>
          <p:spPr>
            <a:xfrm>
              <a:off x="3328018" y="276653"/>
              <a:ext cx="2487893" cy="3838956"/>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7;p32">
              <a:extLst>
                <a:ext uri="{FF2B5EF4-FFF2-40B4-BE49-F238E27FC236}">
                  <a16:creationId xmlns:a16="http://schemas.microsoft.com/office/drawing/2014/main" id="{394B2EA0-AD2D-4CE0-901A-C6BB7BD71EBA}"/>
                </a:ext>
              </a:extLst>
            </p:cNvPr>
            <p:cNvSpPr/>
            <p:nvPr/>
          </p:nvSpPr>
          <p:spPr>
            <a:xfrm>
              <a:off x="5555441" y="505277"/>
              <a:ext cx="39846" cy="39828"/>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8;p32">
              <a:extLst>
                <a:ext uri="{FF2B5EF4-FFF2-40B4-BE49-F238E27FC236}">
                  <a16:creationId xmlns:a16="http://schemas.microsoft.com/office/drawing/2014/main" id="{9218FEE4-E4E1-449E-99A3-52AB52FA3B7D}"/>
                </a:ext>
              </a:extLst>
            </p:cNvPr>
            <p:cNvSpPr/>
            <p:nvPr/>
          </p:nvSpPr>
          <p:spPr>
            <a:xfrm>
              <a:off x="5660201" y="443504"/>
              <a:ext cx="72785" cy="7278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 name="圖片 44">
            <a:extLst>
              <a:ext uri="{FF2B5EF4-FFF2-40B4-BE49-F238E27FC236}">
                <a16:creationId xmlns:a16="http://schemas.microsoft.com/office/drawing/2014/main" id="{36349E98-213E-44D9-AE89-2850850FA589}"/>
              </a:ext>
            </a:extLst>
          </p:cNvPr>
          <p:cNvPicPr>
            <a:picLocks noChangeAspect="1"/>
          </p:cNvPicPr>
          <p:nvPr/>
        </p:nvPicPr>
        <p:blipFill rotWithShape="1">
          <a:blip r:embed="rId2"/>
          <a:srcRect t="6645"/>
          <a:stretch/>
        </p:blipFill>
        <p:spPr>
          <a:xfrm>
            <a:off x="680264" y="1606393"/>
            <a:ext cx="3338565" cy="2694609"/>
          </a:xfrm>
          <a:prstGeom prst="rect">
            <a:avLst/>
          </a:prstGeom>
        </p:spPr>
      </p:pic>
      <p:sp>
        <p:nvSpPr>
          <p:cNvPr id="46" name="文字方塊 45">
            <a:extLst>
              <a:ext uri="{FF2B5EF4-FFF2-40B4-BE49-F238E27FC236}">
                <a16:creationId xmlns:a16="http://schemas.microsoft.com/office/drawing/2014/main" id="{7DC15B69-354C-4FAA-AF1B-A41A3C23C4D3}"/>
              </a:ext>
            </a:extLst>
          </p:cNvPr>
          <p:cNvSpPr txBox="1"/>
          <p:nvPr/>
        </p:nvSpPr>
        <p:spPr>
          <a:xfrm>
            <a:off x="1927750" y="1101985"/>
            <a:ext cx="1029420" cy="400110"/>
          </a:xfrm>
          <a:prstGeom prst="rect">
            <a:avLst/>
          </a:prstGeom>
          <a:noFill/>
        </p:spPr>
        <p:txBody>
          <a:bodyPr wrap="square" rtlCol="0">
            <a:spAutoFit/>
          </a:bodyPr>
          <a:lstStyle/>
          <a:p>
            <a:r>
              <a:rPr lang="en-US" altLang="zh-TW" sz="2000" dirty="0" err="1">
                <a:solidFill>
                  <a:schemeClr val="bg1"/>
                </a:solidFill>
                <a:latin typeface="Cooper Black" panose="0208090404030B020404" pitchFamily="18" charset="0"/>
              </a:rPr>
              <a:t>icook</a:t>
            </a:r>
            <a:endParaRPr lang="zh-TW" altLang="en-US" sz="2000" dirty="0">
              <a:solidFill>
                <a:schemeClr val="bg1"/>
              </a:solidFill>
              <a:latin typeface="Cooper Black" panose="0208090404030B020404" pitchFamily="18" charset="0"/>
            </a:endParaRPr>
          </a:p>
        </p:txBody>
      </p:sp>
      <p:sp>
        <p:nvSpPr>
          <p:cNvPr id="47" name="文字方塊 46">
            <a:extLst>
              <a:ext uri="{FF2B5EF4-FFF2-40B4-BE49-F238E27FC236}">
                <a16:creationId xmlns:a16="http://schemas.microsoft.com/office/drawing/2014/main" id="{6816DF66-2F05-4104-A16D-2FD0CF299D1E}"/>
              </a:ext>
            </a:extLst>
          </p:cNvPr>
          <p:cNvSpPr txBox="1"/>
          <p:nvPr/>
        </p:nvSpPr>
        <p:spPr>
          <a:xfrm>
            <a:off x="5514271" y="1080208"/>
            <a:ext cx="1738645" cy="400110"/>
          </a:xfrm>
          <a:prstGeom prst="rect">
            <a:avLst/>
          </a:prstGeom>
          <a:noFill/>
        </p:spPr>
        <p:txBody>
          <a:bodyPr wrap="square" rtlCol="0">
            <a:spAutoFit/>
          </a:bodyPr>
          <a:lstStyle/>
          <a:p>
            <a:r>
              <a:rPr lang="en-US" altLang="zh-TW" sz="2000" dirty="0">
                <a:solidFill>
                  <a:schemeClr val="bg1"/>
                </a:solidFill>
                <a:latin typeface="Cooper Black" panose="0208090404030B020404" pitchFamily="18" charset="0"/>
              </a:rPr>
              <a:t>cook1cook</a:t>
            </a:r>
            <a:endParaRPr lang="zh-TW" altLang="en-US" sz="2000" dirty="0">
              <a:solidFill>
                <a:schemeClr val="bg1"/>
              </a:solidFill>
              <a:latin typeface="Cooper Black" panose="0208090404030B020404" pitchFamily="18" charset="0"/>
            </a:endParaRPr>
          </a:p>
        </p:txBody>
      </p:sp>
      <p:sp>
        <p:nvSpPr>
          <p:cNvPr id="48" name="文字方塊 47">
            <a:extLst>
              <a:ext uri="{FF2B5EF4-FFF2-40B4-BE49-F238E27FC236}">
                <a16:creationId xmlns:a16="http://schemas.microsoft.com/office/drawing/2014/main" id="{96567AF5-784F-4A27-BF35-47924BD400C6}"/>
              </a:ext>
            </a:extLst>
          </p:cNvPr>
          <p:cNvSpPr txBox="1"/>
          <p:nvPr/>
        </p:nvSpPr>
        <p:spPr>
          <a:xfrm>
            <a:off x="9315734" y="1072678"/>
            <a:ext cx="1738645" cy="400110"/>
          </a:xfrm>
          <a:prstGeom prst="rect">
            <a:avLst/>
          </a:prstGeom>
          <a:noFill/>
        </p:spPr>
        <p:txBody>
          <a:bodyPr wrap="square" rtlCol="0">
            <a:spAutoFit/>
          </a:bodyPr>
          <a:lstStyle/>
          <a:p>
            <a:r>
              <a:rPr lang="zh-TW" altLang="en-US" sz="2000" b="1" dirty="0">
                <a:solidFill>
                  <a:schemeClr val="bg1"/>
                </a:solidFill>
                <a:latin typeface="微軟正黑體" panose="020B0604030504040204" pitchFamily="34" charset="-120"/>
                <a:ea typeface="微軟正黑體" panose="020B0604030504040204" pitchFamily="34" charset="-120"/>
              </a:rPr>
              <a:t>聯合新聞網</a:t>
            </a:r>
          </a:p>
        </p:txBody>
      </p:sp>
      <p:pic>
        <p:nvPicPr>
          <p:cNvPr id="50" name="圖片 49">
            <a:extLst>
              <a:ext uri="{FF2B5EF4-FFF2-40B4-BE49-F238E27FC236}">
                <a16:creationId xmlns:a16="http://schemas.microsoft.com/office/drawing/2014/main" id="{857B50A2-70B8-4499-8000-28958AAB3A4F}"/>
              </a:ext>
            </a:extLst>
          </p:cNvPr>
          <p:cNvPicPr>
            <a:picLocks noChangeAspect="1"/>
          </p:cNvPicPr>
          <p:nvPr/>
        </p:nvPicPr>
        <p:blipFill rotWithShape="1">
          <a:blip r:embed="rId3"/>
          <a:srcRect l="11027" t="7681"/>
          <a:stretch/>
        </p:blipFill>
        <p:spPr>
          <a:xfrm>
            <a:off x="10774118" y="1087509"/>
            <a:ext cx="459201" cy="400110"/>
          </a:xfrm>
          <a:prstGeom prst="rect">
            <a:avLst/>
          </a:prstGeom>
        </p:spPr>
      </p:pic>
      <p:pic>
        <p:nvPicPr>
          <p:cNvPr id="52" name="圖片 51">
            <a:extLst>
              <a:ext uri="{FF2B5EF4-FFF2-40B4-BE49-F238E27FC236}">
                <a16:creationId xmlns:a16="http://schemas.microsoft.com/office/drawing/2014/main" id="{34F456BE-8F82-475D-B323-F20B4E03B9B4}"/>
              </a:ext>
            </a:extLst>
          </p:cNvPr>
          <p:cNvPicPr>
            <a:picLocks noChangeAspect="1"/>
          </p:cNvPicPr>
          <p:nvPr/>
        </p:nvPicPr>
        <p:blipFill rotWithShape="1">
          <a:blip r:embed="rId4"/>
          <a:srcRect l="6259"/>
          <a:stretch/>
        </p:blipFill>
        <p:spPr>
          <a:xfrm>
            <a:off x="2835253" y="1080209"/>
            <a:ext cx="503451" cy="443662"/>
          </a:xfrm>
          <a:prstGeom prst="rect">
            <a:avLst/>
          </a:prstGeom>
        </p:spPr>
      </p:pic>
      <p:pic>
        <p:nvPicPr>
          <p:cNvPr id="54" name="圖片 53">
            <a:extLst>
              <a:ext uri="{FF2B5EF4-FFF2-40B4-BE49-F238E27FC236}">
                <a16:creationId xmlns:a16="http://schemas.microsoft.com/office/drawing/2014/main" id="{9B00EA3E-A7BC-4F4E-8CB7-59CF1071C5DE}"/>
              </a:ext>
            </a:extLst>
          </p:cNvPr>
          <p:cNvPicPr>
            <a:picLocks noChangeAspect="1"/>
          </p:cNvPicPr>
          <p:nvPr/>
        </p:nvPicPr>
        <p:blipFill rotWithShape="1">
          <a:blip r:embed="rId5"/>
          <a:srcRect l="10503" t="5703" b="1"/>
          <a:stretch/>
        </p:blipFill>
        <p:spPr>
          <a:xfrm>
            <a:off x="7050284" y="1064682"/>
            <a:ext cx="497876" cy="431161"/>
          </a:xfrm>
          <a:prstGeom prst="rect">
            <a:avLst/>
          </a:prstGeom>
        </p:spPr>
      </p:pic>
      <p:pic>
        <p:nvPicPr>
          <p:cNvPr id="56" name="圖片 55">
            <a:extLst>
              <a:ext uri="{FF2B5EF4-FFF2-40B4-BE49-F238E27FC236}">
                <a16:creationId xmlns:a16="http://schemas.microsoft.com/office/drawing/2014/main" id="{347D4D04-C5F8-43EE-ACB2-DB548AB8866C}"/>
              </a:ext>
            </a:extLst>
          </p:cNvPr>
          <p:cNvPicPr>
            <a:picLocks noChangeAspect="1"/>
          </p:cNvPicPr>
          <p:nvPr/>
        </p:nvPicPr>
        <p:blipFill>
          <a:blip r:embed="rId6"/>
          <a:stretch>
            <a:fillRect/>
          </a:stretch>
        </p:blipFill>
        <p:spPr>
          <a:xfrm>
            <a:off x="693314" y="4297595"/>
            <a:ext cx="3338565" cy="1175434"/>
          </a:xfrm>
          <a:prstGeom prst="rect">
            <a:avLst/>
          </a:prstGeom>
        </p:spPr>
      </p:pic>
      <p:pic>
        <p:nvPicPr>
          <p:cNvPr id="58" name="圖片 57">
            <a:extLst>
              <a:ext uri="{FF2B5EF4-FFF2-40B4-BE49-F238E27FC236}">
                <a16:creationId xmlns:a16="http://schemas.microsoft.com/office/drawing/2014/main" id="{2C316171-3615-4B6F-B927-1ECB03F8B7AA}"/>
              </a:ext>
            </a:extLst>
          </p:cNvPr>
          <p:cNvPicPr>
            <a:picLocks noChangeAspect="1"/>
          </p:cNvPicPr>
          <p:nvPr/>
        </p:nvPicPr>
        <p:blipFill>
          <a:blip r:embed="rId7"/>
          <a:stretch>
            <a:fillRect/>
          </a:stretch>
        </p:blipFill>
        <p:spPr>
          <a:xfrm>
            <a:off x="4596785" y="1523871"/>
            <a:ext cx="3298062" cy="4065282"/>
          </a:xfrm>
          <a:prstGeom prst="rect">
            <a:avLst/>
          </a:prstGeom>
        </p:spPr>
      </p:pic>
      <p:pic>
        <p:nvPicPr>
          <p:cNvPr id="59" name="圖片 58">
            <a:extLst>
              <a:ext uri="{FF2B5EF4-FFF2-40B4-BE49-F238E27FC236}">
                <a16:creationId xmlns:a16="http://schemas.microsoft.com/office/drawing/2014/main" id="{AAD5583E-A324-4D8E-99BC-78D13E504643}"/>
              </a:ext>
            </a:extLst>
          </p:cNvPr>
          <p:cNvPicPr>
            <a:picLocks noChangeAspect="1"/>
          </p:cNvPicPr>
          <p:nvPr/>
        </p:nvPicPr>
        <p:blipFill>
          <a:blip r:embed="rId8"/>
          <a:stretch>
            <a:fillRect/>
          </a:stretch>
        </p:blipFill>
        <p:spPr>
          <a:xfrm>
            <a:off x="8425900" y="1523870"/>
            <a:ext cx="3320134" cy="4053865"/>
          </a:xfrm>
          <a:prstGeom prst="rect">
            <a:avLst/>
          </a:prstGeom>
        </p:spPr>
      </p:pic>
      <p:sp>
        <p:nvSpPr>
          <p:cNvPr id="61" name="文字方塊 60">
            <a:extLst>
              <a:ext uri="{FF2B5EF4-FFF2-40B4-BE49-F238E27FC236}">
                <a16:creationId xmlns:a16="http://schemas.microsoft.com/office/drawing/2014/main" id="{3ADC921E-F19A-472D-9FDC-FC4AAEBD4B03}"/>
              </a:ext>
            </a:extLst>
          </p:cNvPr>
          <p:cNvSpPr txBox="1"/>
          <p:nvPr/>
        </p:nvSpPr>
        <p:spPr>
          <a:xfrm>
            <a:off x="1810578" y="5611445"/>
            <a:ext cx="1263764" cy="400110"/>
          </a:xfrm>
          <a:prstGeom prst="rect">
            <a:avLst/>
          </a:prstGeom>
          <a:noFill/>
        </p:spPr>
        <p:txBody>
          <a:bodyPr wrap="square" rtlCol="0">
            <a:spAutoFit/>
          </a:bodyPr>
          <a:lstStyle/>
          <a:p>
            <a:r>
              <a:rPr lang="zh-TW" altLang="en-US" sz="2000" dirty="0">
                <a:solidFill>
                  <a:schemeClr val="bg1"/>
                </a:solidFill>
                <a:latin typeface="微軟正黑體" panose="020B0604030504040204" pitchFamily="34" charset="-120"/>
                <a:ea typeface="微軟正黑體" panose="020B0604030504040204" pitchFamily="34" charset="-120"/>
              </a:rPr>
              <a:t>約</a:t>
            </a:r>
            <a:r>
              <a:rPr lang="en-US" altLang="zh-TW" sz="2000" dirty="0">
                <a:solidFill>
                  <a:schemeClr val="bg1"/>
                </a:solidFill>
                <a:latin typeface="微軟正黑體" panose="020B0604030504040204" pitchFamily="34" charset="-120"/>
                <a:ea typeface="微軟正黑體" panose="020B0604030504040204" pitchFamily="34" charset="-120"/>
              </a:rPr>
              <a:t>10</a:t>
            </a:r>
            <a:r>
              <a:rPr lang="zh-TW" altLang="en-US" sz="2000" dirty="0">
                <a:solidFill>
                  <a:schemeClr val="bg1"/>
                </a:solidFill>
                <a:latin typeface="微軟正黑體" panose="020B0604030504040204" pitchFamily="34" charset="-120"/>
                <a:ea typeface="微軟正黑體" panose="020B0604030504040204" pitchFamily="34" charset="-120"/>
              </a:rPr>
              <a:t>萬筆</a:t>
            </a:r>
          </a:p>
        </p:txBody>
      </p:sp>
      <p:sp>
        <p:nvSpPr>
          <p:cNvPr id="62" name="文字方塊 61">
            <a:extLst>
              <a:ext uri="{FF2B5EF4-FFF2-40B4-BE49-F238E27FC236}">
                <a16:creationId xmlns:a16="http://schemas.microsoft.com/office/drawing/2014/main" id="{4353CDD8-E091-448E-85A3-00D139FB4FEA}"/>
              </a:ext>
            </a:extLst>
          </p:cNvPr>
          <p:cNvSpPr txBox="1"/>
          <p:nvPr/>
        </p:nvSpPr>
        <p:spPr>
          <a:xfrm>
            <a:off x="5751711" y="5593131"/>
            <a:ext cx="1263764" cy="400110"/>
          </a:xfrm>
          <a:prstGeom prst="rect">
            <a:avLst/>
          </a:prstGeom>
          <a:noFill/>
        </p:spPr>
        <p:txBody>
          <a:bodyPr wrap="square" rtlCol="0">
            <a:spAutoFit/>
          </a:bodyPr>
          <a:lstStyle/>
          <a:p>
            <a:r>
              <a:rPr lang="zh-TW" altLang="en-US" sz="2000" dirty="0">
                <a:solidFill>
                  <a:schemeClr val="bg1"/>
                </a:solidFill>
                <a:latin typeface="微軟正黑體" panose="020B0604030504040204" pitchFamily="34" charset="-120"/>
                <a:ea typeface="微軟正黑體" panose="020B0604030504040204" pitchFamily="34" charset="-120"/>
              </a:rPr>
              <a:t>約</a:t>
            </a:r>
            <a:r>
              <a:rPr lang="en-US" altLang="zh-TW" sz="2000" dirty="0">
                <a:solidFill>
                  <a:schemeClr val="bg1"/>
                </a:solidFill>
                <a:latin typeface="微軟正黑體" panose="020B0604030504040204" pitchFamily="34" charset="-120"/>
                <a:ea typeface="微軟正黑體" panose="020B0604030504040204" pitchFamily="34" charset="-120"/>
              </a:rPr>
              <a:t>5</a:t>
            </a:r>
            <a:r>
              <a:rPr lang="zh-TW" altLang="en-US" sz="2000" dirty="0">
                <a:solidFill>
                  <a:schemeClr val="bg1"/>
                </a:solidFill>
                <a:latin typeface="微軟正黑體" panose="020B0604030504040204" pitchFamily="34" charset="-120"/>
                <a:ea typeface="微軟正黑體" panose="020B0604030504040204" pitchFamily="34" charset="-120"/>
              </a:rPr>
              <a:t>萬筆</a:t>
            </a:r>
          </a:p>
        </p:txBody>
      </p:sp>
      <p:sp>
        <p:nvSpPr>
          <p:cNvPr id="63" name="文字方塊 62">
            <a:extLst>
              <a:ext uri="{FF2B5EF4-FFF2-40B4-BE49-F238E27FC236}">
                <a16:creationId xmlns:a16="http://schemas.microsoft.com/office/drawing/2014/main" id="{951B6414-DA27-4BE3-A402-1B8496C14637}"/>
              </a:ext>
            </a:extLst>
          </p:cNvPr>
          <p:cNvSpPr txBox="1"/>
          <p:nvPr/>
        </p:nvSpPr>
        <p:spPr>
          <a:xfrm>
            <a:off x="9659908" y="5597151"/>
            <a:ext cx="1263764" cy="400110"/>
          </a:xfrm>
          <a:prstGeom prst="rect">
            <a:avLst/>
          </a:prstGeom>
          <a:noFill/>
        </p:spPr>
        <p:txBody>
          <a:bodyPr wrap="square" rtlCol="0">
            <a:spAutoFit/>
          </a:bodyPr>
          <a:lstStyle/>
          <a:p>
            <a:r>
              <a:rPr lang="zh-TW" altLang="en-US" sz="2000" dirty="0">
                <a:solidFill>
                  <a:schemeClr val="bg1"/>
                </a:solidFill>
                <a:latin typeface="微軟正黑體" panose="020B0604030504040204" pitchFamily="34" charset="-120"/>
                <a:ea typeface="微軟正黑體" panose="020B0604030504040204" pitchFamily="34" charset="-120"/>
              </a:rPr>
              <a:t>約</a:t>
            </a:r>
            <a:r>
              <a:rPr lang="en-US" altLang="zh-TW" sz="2000" dirty="0">
                <a:solidFill>
                  <a:schemeClr val="bg1"/>
                </a:solidFill>
                <a:latin typeface="微軟正黑體" panose="020B0604030504040204" pitchFamily="34" charset="-120"/>
                <a:ea typeface="微軟正黑體" panose="020B0604030504040204" pitchFamily="34" charset="-120"/>
              </a:rPr>
              <a:t>3</a:t>
            </a:r>
            <a:r>
              <a:rPr lang="zh-TW" altLang="en-US" sz="2000" dirty="0">
                <a:solidFill>
                  <a:schemeClr val="bg1"/>
                </a:solidFill>
                <a:latin typeface="微軟正黑體" panose="020B0604030504040204" pitchFamily="34" charset="-120"/>
                <a:ea typeface="微軟正黑體" panose="020B0604030504040204" pitchFamily="34" charset="-120"/>
              </a:rPr>
              <a:t>萬筆</a:t>
            </a:r>
          </a:p>
        </p:txBody>
      </p:sp>
      <p:grpSp>
        <p:nvGrpSpPr>
          <p:cNvPr id="49" name="群組 48">
            <a:extLst>
              <a:ext uri="{FF2B5EF4-FFF2-40B4-BE49-F238E27FC236}">
                <a16:creationId xmlns:a16="http://schemas.microsoft.com/office/drawing/2014/main" id="{9C62FFF6-7A99-4C5A-81E0-E83DC9A6BD2A}"/>
              </a:ext>
            </a:extLst>
          </p:cNvPr>
          <p:cNvGrpSpPr/>
          <p:nvPr/>
        </p:nvGrpSpPr>
        <p:grpSpPr>
          <a:xfrm>
            <a:off x="183989" y="6335488"/>
            <a:ext cx="11824022" cy="389714"/>
            <a:chOff x="183989" y="6335488"/>
            <a:chExt cx="11824022" cy="389714"/>
          </a:xfrm>
        </p:grpSpPr>
        <p:grpSp>
          <p:nvGrpSpPr>
            <p:cNvPr id="51" name="群組 50">
              <a:extLst>
                <a:ext uri="{FF2B5EF4-FFF2-40B4-BE49-F238E27FC236}">
                  <a16:creationId xmlns:a16="http://schemas.microsoft.com/office/drawing/2014/main" id="{7869EFB4-4D1F-4AA4-96E8-F4AA80011361}"/>
                </a:ext>
              </a:extLst>
            </p:cNvPr>
            <p:cNvGrpSpPr/>
            <p:nvPr/>
          </p:nvGrpSpPr>
          <p:grpSpPr>
            <a:xfrm>
              <a:off x="501893" y="6335488"/>
              <a:ext cx="11506118" cy="389714"/>
              <a:chOff x="342941" y="6342747"/>
              <a:chExt cx="11506118" cy="389714"/>
            </a:xfrm>
          </p:grpSpPr>
          <p:sp>
            <p:nvSpPr>
              <p:cNvPr id="57" name="箭號: ＞形 56">
                <a:extLst>
                  <a:ext uri="{FF2B5EF4-FFF2-40B4-BE49-F238E27FC236}">
                    <a16:creationId xmlns:a16="http://schemas.microsoft.com/office/drawing/2014/main" id="{6E9F70E4-92B0-4E7B-8C4A-D137E7560E4F}"/>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0" name="箭號: ＞形 59">
                <a:extLst>
                  <a:ext uri="{FF2B5EF4-FFF2-40B4-BE49-F238E27FC236}">
                    <a16:creationId xmlns:a16="http://schemas.microsoft.com/office/drawing/2014/main" id="{6147BC32-1F16-4F5D-B648-1EC7EAA6D3E4}"/>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4" name="箭號: ＞形 63">
                <a:extLst>
                  <a:ext uri="{FF2B5EF4-FFF2-40B4-BE49-F238E27FC236}">
                    <a16:creationId xmlns:a16="http://schemas.microsoft.com/office/drawing/2014/main" id="{584A32B9-3F52-4D1F-A4A9-CF09DD525225}"/>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5" name="箭號: ＞形 64">
                <a:extLst>
                  <a:ext uri="{FF2B5EF4-FFF2-40B4-BE49-F238E27FC236}">
                    <a16:creationId xmlns:a16="http://schemas.microsoft.com/office/drawing/2014/main" id="{BAD88526-5D2D-49B3-B338-8A4EE05159F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6" name="箭號: ＞形 65">
                <a:extLst>
                  <a:ext uri="{FF2B5EF4-FFF2-40B4-BE49-F238E27FC236}">
                    <a16:creationId xmlns:a16="http://schemas.microsoft.com/office/drawing/2014/main" id="{97005628-D5BB-49F1-B676-6C1462AD80D0}"/>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箭號: ＞形 66">
                <a:extLst>
                  <a:ext uri="{FF2B5EF4-FFF2-40B4-BE49-F238E27FC236}">
                    <a16:creationId xmlns:a16="http://schemas.microsoft.com/office/drawing/2014/main" id="{091F45AE-08B1-4751-8744-26C48D0FA0CA}"/>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8" name="文字方塊 67">
                <a:extLst>
                  <a:ext uri="{FF2B5EF4-FFF2-40B4-BE49-F238E27FC236}">
                    <a16:creationId xmlns:a16="http://schemas.microsoft.com/office/drawing/2014/main" id="{E0AA702F-6B62-4069-A510-9E0188548074}"/>
                  </a:ext>
                </a:extLst>
              </p:cNvPr>
              <p:cNvSpPr txBox="1"/>
              <p:nvPr/>
            </p:nvSpPr>
            <p:spPr>
              <a:xfrm>
                <a:off x="342941" y="6373149"/>
                <a:ext cx="1393854"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sp>
            <p:nvSpPr>
              <p:cNvPr id="69" name="箭號: ＞形 68">
                <a:extLst>
                  <a:ext uri="{FF2B5EF4-FFF2-40B4-BE49-F238E27FC236}">
                    <a16:creationId xmlns:a16="http://schemas.microsoft.com/office/drawing/2014/main" id="{9C95A4BA-A3CA-4558-8CA4-876030A68A66}"/>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0" name="文字方塊 69">
                <a:extLst>
                  <a:ext uri="{FF2B5EF4-FFF2-40B4-BE49-F238E27FC236}">
                    <a16:creationId xmlns:a16="http://schemas.microsoft.com/office/drawing/2014/main" id="{24016E5F-CBCE-400E-9994-89ED1C28B75F}"/>
                  </a:ext>
                </a:extLst>
              </p:cNvPr>
              <p:cNvSpPr txBox="1"/>
              <p:nvPr/>
            </p:nvSpPr>
            <p:spPr>
              <a:xfrm>
                <a:off x="4696817" y="636177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71" name="文字方塊 70">
                <a:extLst>
                  <a:ext uri="{FF2B5EF4-FFF2-40B4-BE49-F238E27FC236}">
                    <a16:creationId xmlns:a16="http://schemas.microsoft.com/office/drawing/2014/main" id="{F2E0B3B1-ABEF-4518-A252-80CC4A2BB1FD}"/>
                  </a:ext>
                </a:extLst>
              </p:cNvPr>
              <p:cNvSpPr txBox="1"/>
              <p:nvPr/>
            </p:nvSpPr>
            <p:spPr>
              <a:xfrm>
                <a:off x="3252856" y="6363365"/>
                <a:ext cx="1288203" cy="349927"/>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資料爬蟲</a:t>
                </a:r>
              </a:p>
            </p:txBody>
          </p:sp>
          <p:sp>
            <p:nvSpPr>
              <p:cNvPr id="72" name="文字方塊 71">
                <a:extLst>
                  <a:ext uri="{FF2B5EF4-FFF2-40B4-BE49-F238E27FC236}">
                    <a16:creationId xmlns:a16="http://schemas.microsoft.com/office/drawing/2014/main" id="{A8B77458-F599-4BC5-B8CF-C107B12BA580}"/>
                  </a:ext>
                </a:extLst>
              </p:cNvPr>
              <p:cNvSpPr txBox="1"/>
              <p:nvPr/>
            </p:nvSpPr>
            <p:spPr>
              <a:xfrm>
                <a:off x="6163908" y="636917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73" name="文字方塊 72">
                <a:extLst>
                  <a:ext uri="{FF2B5EF4-FFF2-40B4-BE49-F238E27FC236}">
                    <a16:creationId xmlns:a16="http://schemas.microsoft.com/office/drawing/2014/main" id="{86220BA9-7171-4DDE-B5F3-D22934DC1D67}"/>
                  </a:ext>
                </a:extLst>
              </p:cNvPr>
              <p:cNvSpPr txBox="1"/>
              <p:nvPr/>
            </p:nvSpPr>
            <p:spPr>
              <a:xfrm>
                <a:off x="1811022" y="6373149"/>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74" name="文字方塊 73">
                <a:extLst>
                  <a:ext uri="{FF2B5EF4-FFF2-40B4-BE49-F238E27FC236}">
                    <a16:creationId xmlns:a16="http://schemas.microsoft.com/office/drawing/2014/main" id="{A4971148-F444-4F38-ACF5-0A32297871AD}"/>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75" name="文字方塊 74">
                <a:extLst>
                  <a:ext uri="{FF2B5EF4-FFF2-40B4-BE49-F238E27FC236}">
                    <a16:creationId xmlns:a16="http://schemas.microsoft.com/office/drawing/2014/main" id="{F6900930-9B80-4D8E-B0FE-565536C0C934}"/>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76" name="文字方塊 75">
                <a:extLst>
                  <a:ext uri="{FF2B5EF4-FFF2-40B4-BE49-F238E27FC236}">
                    <a16:creationId xmlns:a16="http://schemas.microsoft.com/office/drawing/2014/main" id="{503FB0EF-861A-4EB9-975F-350DE8C7190E}"/>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53" name="箭號: ＞形 52">
              <a:extLst>
                <a:ext uri="{FF2B5EF4-FFF2-40B4-BE49-F238E27FC236}">
                  <a16:creationId xmlns:a16="http://schemas.microsoft.com/office/drawing/2014/main" id="{0FDDF41F-666B-4BC2-917D-48854641AF88}"/>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5" name="文字方塊 54">
              <a:extLst>
                <a:ext uri="{FF2B5EF4-FFF2-40B4-BE49-F238E27FC236}">
                  <a16:creationId xmlns:a16="http://schemas.microsoft.com/office/drawing/2014/main" id="{310E5744-EA23-4DA9-96C0-2EF7ACC7DB19}"/>
                </a:ext>
              </a:extLst>
            </p:cNvPr>
            <p:cNvSpPr txBox="1"/>
            <p:nvPr/>
          </p:nvSpPr>
          <p:spPr>
            <a:xfrm>
              <a:off x="500784" y="6370441"/>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sp>
        <p:nvSpPr>
          <p:cNvPr id="3" name="投影片編號版面配置區 2">
            <a:extLst>
              <a:ext uri="{FF2B5EF4-FFF2-40B4-BE49-F238E27FC236}">
                <a16:creationId xmlns:a16="http://schemas.microsoft.com/office/drawing/2014/main" id="{8CD9DF38-A197-4E4A-AB3A-D88CDD2B24BA}"/>
              </a:ext>
            </a:extLst>
          </p:cNvPr>
          <p:cNvSpPr>
            <a:spLocks noGrp="1"/>
          </p:cNvSpPr>
          <p:nvPr>
            <p:ph type="sldNum" sz="quarter" idx="4"/>
          </p:nvPr>
        </p:nvSpPr>
        <p:spPr/>
        <p:txBody>
          <a:bodyPr/>
          <a:lstStyle/>
          <a:p>
            <a:fld id="{4B9701EB-3FD5-4D42-A255-A8DDDD20D09F}" type="slidenum">
              <a:rPr lang="zh-TW" altLang="en-US" smtClean="0"/>
              <a:t>20</a:t>
            </a:fld>
            <a:endParaRPr lang="zh-TW" altLang="en-US" dirty="0"/>
          </a:p>
        </p:txBody>
      </p:sp>
    </p:spTree>
    <p:extLst>
      <p:ext uri="{BB962C8B-B14F-4D97-AF65-F5344CB8AC3E}">
        <p14:creationId xmlns:p14="http://schemas.microsoft.com/office/powerpoint/2010/main" val="1853169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7DFC9DA-1055-4250-8DDA-313C0A7A7C8E}"/>
              </a:ext>
            </a:extLst>
          </p:cNvPr>
          <p:cNvPicPr>
            <a:picLocks noChangeAspect="1"/>
          </p:cNvPicPr>
          <p:nvPr/>
        </p:nvPicPr>
        <p:blipFill>
          <a:blip r:embed="rId3"/>
          <a:stretch>
            <a:fillRect/>
          </a:stretch>
        </p:blipFill>
        <p:spPr>
          <a:xfrm>
            <a:off x="229161" y="579634"/>
            <a:ext cx="4568392" cy="3621197"/>
          </a:xfrm>
          <a:prstGeom prst="rect">
            <a:avLst/>
          </a:prstGeom>
        </p:spPr>
      </p:pic>
      <p:sp>
        <p:nvSpPr>
          <p:cNvPr id="4" name="文字版面配置區 1">
            <a:extLst>
              <a:ext uri="{FF2B5EF4-FFF2-40B4-BE49-F238E27FC236}">
                <a16:creationId xmlns:a16="http://schemas.microsoft.com/office/drawing/2014/main" id="{95CCE3B7-82C6-4881-B4C7-CB3E18492302}"/>
              </a:ext>
            </a:extLst>
          </p:cNvPr>
          <p:cNvSpPr txBox="1">
            <a:spLocks/>
          </p:cNvSpPr>
          <p:nvPr/>
        </p:nvSpPr>
        <p:spPr>
          <a:xfrm>
            <a:off x="4628412" y="368037"/>
            <a:ext cx="2935176" cy="809756"/>
          </a:xfrm>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4500" b="1" dirty="0">
                <a:solidFill>
                  <a:schemeClr val="tx1"/>
                </a:solidFill>
                <a:latin typeface="微軟正黑體" panose="020B0604030504040204" pitchFamily="34" charset="-120"/>
                <a:ea typeface="微軟正黑體" panose="020B0604030504040204" pitchFamily="34" charset="-120"/>
              </a:rPr>
              <a:t>爬取項目</a:t>
            </a:r>
          </a:p>
        </p:txBody>
      </p:sp>
      <p:pic>
        <p:nvPicPr>
          <p:cNvPr id="6" name="圖片 5">
            <a:extLst>
              <a:ext uri="{FF2B5EF4-FFF2-40B4-BE49-F238E27FC236}">
                <a16:creationId xmlns:a16="http://schemas.microsoft.com/office/drawing/2014/main" id="{3526C30D-A7F7-49F4-9B3F-3625D67810EA}"/>
              </a:ext>
            </a:extLst>
          </p:cNvPr>
          <p:cNvPicPr>
            <a:picLocks noChangeAspect="1"/>
          </p:cNvPicPr>
          <p:nvPr/>
        </p:nvPicPr>
        <p:blipFill>
          <a:blip r:embed="rId4"/>
          <a:stretch>
            <a:fillRect/>
          </a:stretch>
        </p:blipFill>
        <p:spPr>
          <a:xfrm>
            <a:off x="229161" y="4200831"/>
            <a:ext cx="4840488" cy="2006453"/>
          </a:xfrm>
          <a:prstGeom prst="rect">
            <a:avLst/>
          </a:prstGeom>
        </p:spPr>
      </p:pic>
      <p:pic>
        <p:nvPicPr>
          <p:cNvPr id="8" name="圖片 7">
            <a:extLst>
              <a:ext uri="{FF2B5EF4-FFF2-40B4-BE49-F238E27FC236}">
                <a16:creationId xmlns:a16="http://schemas.microsoft.com/office/drawing/2014/main" id="{41BE3E8D-304B-4E17-ABDF-59910B8D4998}"/>
              </a:ext>
            </a:extLst>
          </p:cNvPr>
          <p:cNvPicPr>
            <a:picLocks noChangeAspect="1"/>
          </p:cNvPicPr>
          <p:nvPr/>
        </p:nvPicPr>
        <p:blipFill>
          <a:blip r:embed="rId5"/>
          <a:stretch>
            <a:fillRect/>
          </a:stretch>
        </p:blipFill>
        <p:spPr>
          <a:xfrm>
            <a:off x="6032194" y="1946899"/>
            <a:ext cx="4721701" cy="4347557"/>
          </a:xfrm>
          <a:prstGeom prst="rect">
            <a:avLst/>
          </a:prstGeom>
        </p:spPr>
      </p:pic>
      <p:pic>
        <p:nvPicPr>
          <p:cNvPr id="10" name="圖片 9">
            <a:extLst>
              <a:ext uri="{FF2B5EF4-FFF2-40B4-BE49-F238E27FC236}">
                <a16:creationId xmlns:a16="http://schemas.microsoft.com/office/drawing/2014/main" id="{6B13A97A-F3D3-40C2-89C0-48055FEA79E0}"/>
              </a:ext>
            </a:extLst>
          </p:cNvPr>
          <p:cNvPicPr>
            <a:picLocks noChangeAspect="1"/>
          </p:cNvPicPr>
          <p:nvPr/>
        </p:nvPicPr>
        <p:blipFill>
          <a:blip r:embed="rId6"/>
          <a:stretch>
            <a:fillRect/>
          </a:stretch>
        </p:blipFill>
        <p:spPr>
          <a:xfrm>
            <a:off x="8109525" y="1421362"/>
            <a:ext cx="2764996" cy="369331"/>
          </a:xfrm>
          <a:prstGeom prst="rect">
            <a:avLst/>
          </a:prstGeom>
        </p:spPr>
      </p:pic>
      <p:sp>
        <p:nvSpPr>
          <p:cNvPr id="31" name="文字方塊 30">
            <a:extLst>
              <a:ext uri="{FF2B5EF4-FFF2-40B4-BE49-F238E27FC236}">
                <a16:creationId xmlns:a16="http://schemas.microsoft.com/office/drawing/2014/main" id="{57BAB9E8-5CB4-4058-B6F9-DE7D536D13E7}"/>
              </a:ext>
            </a:extLst>
          </p:cNvPr>
          <p:cNvSpPr txBox="1"/>
          <p:nvPr/>
        </p:nvSpPr>
        <p:spPr>
          <a:xfrm>
            <a:off x="9740783" y="142348"/>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sp>
        <p:nvSpPr>
          <p:cNvPr id="33" name="圖說文字: 折線 32">
            <a:extLst>
              <a:ext uri="{FF2B5EF4-FFF2-40B4-BE49-F238E27FC236}">
                <a16:creationId xmlns:a16="http://schemas.microsoft.com/office/drawing/2014/main" id="{D017F381-5248-4D41-8780-099E33577910}"/>
              </a:ext>
            </a:extLst>
          </p:cNvPr>
          <p:cNvSpPr/>
          <p:nvPr/>
        </p:nvSpPr>
        <p:spPr>
          <a:xfrm>
            <a:off x="10539402" y="857373"/>
            <a:ext cx="989439" cy="351049"/>
          </a:xfrm>
          <a:prstGeom prst="borderCallout2">
            <a:avLst>
              <a:gd name="adj1" fmla="val 56021"/>
              <a:gd name="adj2" fmla="val -5889"/>
              <a:gd name="adj3" fmla="val 58683"/>
              <a:gd name="adj4" fmla="val -39961"/>
              <a:gd name="adj5" fmla="val 148634"/>
              <a:gd name="adj6" fmla="val -73746"/>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a:t>
            </a:r>
            <a:r>
              <a:rPr lang="en-US" altLang="zh-TW" sz="1600" dirty="0">
                <a:solidFill>
                  <a:schemeClr val="tx1"/>
                </a:solidFill>
                <a:latin typeface="微軟正黑體" panose="020B0604030504040204" pitchFamily="34" charset="-120"/>
                <a:ea typeface="微軟正黑體" panose="020B0604030504040204" pitchFamily="34" charset="-120"/>
              </a:rPr>
              <a:t>URL</a:t>
            </a:r>
            <a:endParaRPr lang="zh-TW" altLang="en-US" sz="1600" dirty="0">
              <a:solidFill>
                <a:schemeClr val="tx1"/>
              </a:solidFill>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6F3B4871-9578-47DB-97F3-378EA6FBFBC8}"/>
              </a:ext>
            </a:extLst>
          </p:cNvPr>
          <p:cNvSpPr txBox="1"/>
          <p:nvPr/>
        </p:nvSpPr>
        <p:spPr>
          <a:xfrm>
            <a:off x="8418216" y="1430721"/>
            <a:ext cx="2147614" cy="369332"/>
          </a:xfrm>
          <a:prstGeom prst="rect">
            <a:avLst/>
          </a:prstGeom>
          <a:noFill/>
          <a:ln w="19050">
            <a:solidFill>
              <a:srgbClr val="FF0000"/>
            </a:solidFill>
          </a:ln>
        </p:spPr>
        <p:txBody>
          <a:bodyPr wrap="square" rtlCol="0">
            <a:spAutoFit/>
          </a:bodyPr>
          <a:lstStyle/>
          <a:p>
            <a:endParaRPr lang="zh-TW" altLang="en-US" dirty="0"/>
          </a:p>
        </p:txBody>
      </p:sp>
      <p:sp>
        <p:nvSpPr>
          <p:cNvPr id="35" name="文字方塊 34">
            <a:extLst>
              <a:ext uri="{FF2B5EF4-FFF2-40B4-BE49-F238E27FC236}">
                <a16:creationId xmlns:a16="http://schemas.microsoft.com/office/drawing/2014/main" id="{14D51BE7-31D5-40CE-8B6E-54FFD734FD1B}"/>
              </a:ext>
            </a:extLst>
          </p:cNvPr>
          <p:cNvSpPr txBox="1"/>
          <p:nvPr/>
        </p:nvSpPr>
        <p:spPr>
          <a:xfrm>
            <a:off x="183989" y="650716"/>
            <a:ext cx="1202359" cy="362952"/>
          </a:xfrm>
          <a:prstGeom prst="rect">
            <a:avLst/>
          </a:prstGeom>
          <a:noFill/>
          <a:ln w="19050">
            <a:solidFill>
              <a:srgbClr val="FF0000"/>
            </a:solidFill>
          </a:ln>
        </p:spPr>
        <p:txBody>
          <a:bodyPr wrap="square" rtlCol="0">
            <a:spAutoFit/>
          </a:bodyPr>
          <a:lstStyle/>
          <a:p>
            <a:endParaRPr lang="zh-TW" altLang="en-US" dirty="0"/>
          </a:p>
        </p:txBody>
      </p:sp>
      <p:pic>
        <p:nvPicPr>
          <p:cNvPr id="38" name="圖片 37">
            <a:extLst>
              <a:ext uri="{FF2B5EF4-FFF2-40B4-BE49-F238E27FC236}">
                <a16:creationId xmlns:a16="http://schemas.microsoft.com/office/drawing/2014/main" id="{D56BDABA-66A0-4DDA-9012-30C80F7E1BA0}"/>
              </a:ext>
            </a:extLst>
          </p:cNvPr>
          <p:cNvPicPr>
            <a:picLocks noChangeAspect="1"/>
          </p:cNvPicPr>
          <p:nvPr/>
        </p:nvPicPr>
        <p:blipFill>
          <a:blip r:embed="rId7"/>
          <a:stretch>
            <a:fillRect/>
          </a:stretch>
        </p:blipFill>
        <p:spPr>
          <a:xfrm>
            <a:off x="3077308" y="2738490"/>
            <a:ext cx="967824" cy="358171"/>
          </a:xfrm>
          <a:prstGeom prst="rect">
            <a:avLst/>
          </a:prstGeom>
        </p:spPr>
      </p:pic>
      <p:sp>
        <p:nvSpPr>
          <p:cNvPr id="36" name="文字方塊 35">
            <a:extLst>
              <a:ext uri="{FF2B5EF4-FFF2-40B4-BE49-F238E27FC236}">
                <a16:creationId xmlns:a16="http://schemas.microsoft.com/office/drawing/2014/main" id="{E5A8B4AD-AE7F-4CCF-9116-C4E98F9BAC86}"/>
              </a:ext>
            </a:extLst>
          </p:cNvPr>
          <p:cNvSpPr txBox="1"/>
          <p:nvPr/>
        </p:nvSpPr>
        <p:spPr>
          <a:xfrm>
            <a:off x="3107926" y="2717234"/>
            <a:ext cx="1118938" cy="358171"/>
          </a:xfrm>
          <a:prstGeom prst="rect">
            <a:avLst/>
          </a:prstGeom>
          <a:noFill/>
          <a:ln w="19050">
            <a:solidFill>
              <a:srgbClr val="FF0000"/>
            </a:solidFill>
          </a:ln>
        </p:spPr>
        <p:txBody>
          <a:bodyPr wrap="square" rtlCol="0">
            <a:spAutoFit/>
          </a:bodyPr>
          <a:lstStyle/>
          <a:p>
            <a:endParaRPr lang="zh-TW" altLang="en-US" dirty="0"/>
          </a:p>
        </p:txBody>
      </p:sp>
      <p:sp>
        <p:nvSpPr>
          <p:cNvPr id="39" name="文字方塊 38">
            <a:extLst>
              <a:ext uri="{FF2B5EF4-FFF2-40B4-BE49-F238E27FC236}">
                <a16:creationId xmlns:a16="http://schemas.microsoft.com/office/drawing/2014/main" id="{5ED6D208-FBCC-49DA-AA34-4EEC0A6413E0}"/>
              </a:ext>
            </a:extLst>
          </p:cNvPr>
          <p:cNvSpPr txBox="1"/>
          <p:nvPr/>
        </p:nvSpPr>
        <p:spPr>
          <a:xfrm>
            <a:off x="267409" y="3509793"/>
            <a:ext cx="3817586" cy="306160"/>
          </a:xfrm>
          <a:prstGeom prst="rect">
            <a:avLst/>
          </a:prstGeom>
          <a:noFill/>
          <a:ln w="19050">
            <a:solidFill>
              <a:srgbClr val="FF0000"/>
            </a:solidFill>
          </a:ln>
        </p:spPr>
        <p:txBody>
          <a:bodyPr wrap="square" rtlCol="0">
            <a:spAutoFit/>
          </a:bodyPr>
          <a:lstStyle/>
          <a:p>
            <a:endParaRPr lang="zh-TW" altLang="en-US" dirty="0"/>
          </a:p>
        </p:txBody>
      </p:sp>
      <p:sp>
        <p:nvSpPr>
          <p:cNvPr id="40" name="文字方塊 39">
            <a:extLst>
              <a:ext uri="{FF2B5EF4-FFF2-40B4-BE49-F238E27FC236}">
                <a16:creationId xmlns:a16="http://schemas.microsoft.com/office/drawing/2014/main" id="{AB6F5B88-976B-472C-B8B2-598F29B48084}"/>
              </a:ext>
            </a:extLst>
          </p:cNvPr>
          <p:cNvSpPr txBox="1"/>
          <p:nvPr/>
        </p:nvSpPr>
        <p:spPr>
          <a:xfrm>
            <a:off x="500784" y="4228633"/>
            <a:ext cx="1042881" cy="406232"/>
          </a:xfrm>
          <a:prstGeom prst="rect">
            <a:avLst/>
          </a:prstGeom>
          <a:noFill/>
          <a:ln w="19050">
            <a:solidFill>
              <a:srgbClr val="FF0000"/>
            </a:solidFill>
          </a:ln>
        </p:spPr>
        <p:txBody>
          <a:bodyPr wrap="square" rtlCol="0">
            <a:spAutoFit/>
          </a:bodyPr>
          <a:lstStyle/>
          <a:p>
            <a:endParaRPr lang="zh-TW" altLang="en-US" dirty="0"/>
          </a:p>
        </p:txBody>
      </p:sp>
      <p:sp>
        <p:nvSpPr>
          <p:cNvPr id="41" name="文字方塊 40">
            <a:extLst>
              <a:ext uri="{FF2B5EF4-FFF2-40B4-BE49-F238E27FC236}">
                <a16:creationId xmlns:a16="http://schemas.microsoft.com/office/drawing/2014/main" id="{CFA8F237-9816-423E-9BB6-0F569B28FB93}"/>
              </a:ext>
            </a:extLst>
          </p:cNvPr>
          <p:cNvSpPr txBox="1"/>
          <p:nvPr/>
        </p:nvSpPr>
        <p:spPr>
          <a:xfrm>
            <a:off x="267409" y="4807155"/>
            <a:ext cx="4802239" cy="1441162"/>
          </a:xfrm>
          <a:prstGeom prst="rect">
            <a:avLst/>
          </a:prstGeom>
          <a:noFill/>
          <a:ln w="19050">
            <a:solidFill>
              <a:srgbClr val="FF0000"/>
            </a:solidFill>
          </a:ln>
        </p:spPr>
        <p:txBody>
          <a:bodyPr wrap="square" rtlCol="0">
            <a:spAutoFit/>
          </a:bodyPr>
          <a:lstStyle/>
          <a:p>
            <a:endParaRPr lang="zh-TW" altLang="en-US" dirty="0"/>
          </a:p>
        </p:txBody>
      </p:sp>
      <p:sp>
        <p:nvSpPr>
          <p:cNvPr id="42" name="文字方塊 41">
            <a:extLst>
              <a:ext uri="{FF2B5EF4-FFF2-40B4-BE49-F238E27FC236}">
                <a16:creationId xmlns:a16="http://schemas.microsoft.com/office/drawing/2014/main" id="{D0D4C0A7-7C39-416A-A5F5-68ABF8608D27}"/>
              </a:ext>
            </a:extLst>
          </p:cNvPr>
          <p:cNvSpPr txBox="1"/>
          <p:nvPr/>
        </p:nvSpPr>
        <p:spPr>
          <a:xfrm>
            <a:off x="7645700" y="2113892"/>
            <a:ext cx="3108195" cy="3411837"/>
          </a:xfrm>
          <a:prstGeom prst="rect">
            <a:avLst/>
          </a:prstGeom>
          <a:noFill/>
          <a:ln w="19050">
            <a:solidFill>
              <a:srgbClr val="FF0000"/>
            </a:solidFill>
          </a:ln>
        </p:spPr>
        <p:txBody>
          <a:bodyPr wrap="square" rtlCol="0">
            <a:spAutoFit/>
          </a:bodyPr>
          <a:lstStyle/>
          <a:p>
            <a:endParaRPr lang="zh-TW" altLang="en-US" dirty="0"/>
          </a:p>
        </p:txBody>
      </p:sp>
      <p:pic>
        <p:nvPicPr>
          <p:cNvPr id="44" name="圖片 43">
            <a:extLst>
              <a:ext uri="{FF2B5EF4-FFF2-40B4-BE49-F238E27FC236}">
                <a16:creationId xmlns:a16="http://schemas.microsoft.com/office/drawing/2014/main" id="{FA41F9D7-26F2-40D0-BE45-EE67B6910F6C}"/>
              </a:ext>
            </a:extLst>
          </p:cNvPr>
          <p:cNvPicPr>
            <a:picLocks noChangeAspect="1"/>
          </p:cNvPicPr>
          <p:nvPr/>
        </p:nvPicPr>
        <p:blipFill>
          <a:blip r:embed="rId8"/>
          <a:stretch>
            <a:fillRect/>
          </a:stretch>
        </p:blipFill>
        <p:spPr>
          <a:xfrm>
            <a:off x="9706100" y="5947664"/>
            <a:ext cx="1112654" cy="351365"/>
          </a:xfrm>
          <a:prstGeom prst="rect">
            <a:avLst/>
          </a:prstGeom>
        </p:spPr>
      </p:pic>
      <p:sp>
        <p:nvSpPr>
          <p:cNvPr id="45" name="文字方塊 44">
            <a:extLst>
              <a:ext uri="{FF2B5EF4-FFF2-40B4-BE49-F238E27FC236}">
                <a16:creationId xmlns:a16="http://schemas.microsoft.com/office/drawing/2014/main" id="{C96116A5-5DA4-4C97-89E2-7283DDFE3344}"/>
              </a:ext>
            </a:extLst>
          </p:cNvPr>
          <p:cNvSpPr txBox="1"/>
          <p:nvPr/>
        </p:nvSpPr>
        <p:spPr>
          <a:xfrm>
            <a:off x="9706100" y="5892909"/>
            <a:ext cx="1168422" cy="410693"/>
          </a:xfrm>
          <a:prstGeom prst="rect">
            <a:avLst/>
          </a:prstGeom>
          <a:noFill/>
          <a:ln w="19050">
            <a:solidFill>
              <a:srgbClr val="FF0000"/>
            </a:solidFill>
          </a:ln>
        </p:spPr>
        <p:txBody>
          <a:bodyPr wrap="square" rtlCol="0">
            <a:spAutoFit/>
          </a:bodyPr>
          <a:lstStyle/>
          <a:p>
            <a:endParaRPr lang="zh-TW" altLang="en-US" dirty="0"/>
          </a:p>
        </p:txBody>
      </p:sp>
      <p:sp>
        <p:nvSpPr>
          <p:cNvPr id="46" name="文字方塊 45">
            <a:extLst>
              <a:ext uri="{FF2B5EF4-FFF2-40B4-BE49-F238E27FC236}">
                <a16:creationId xmlns:a16="http://schemas.microsoft.com/office/drawing/2014/main" id="{90928220-B846-47B2-955A-0928FFE2C3B9}"/>
              </a:ext>
            </a:extLst>
          </p:cNvPr>
          <p:cNvSpPr txBox="1"/>
          <p:nvPr/>
        </p:nvSpPr>
        <p:spPr>
          <a:xfrm>
            <a:off x="3127613" y="1333752"/>
            <a:ext cx="1202359" cy="362952"/>
          </a:xfrm>
          <a:prstGeom prst="rect">
            <a:avLst/>
          </a:prstGeom>
          <a:noFill/>
          <a:ln w="19050">
            <a:solidFill>
              <a:srgbClr val="FF0000"/>
            </a:solidFill>
          </a:ln>
        </p:spPr>
        <p:txBody>
          <a:bodyPr wrap="square" rtlCol="0">
            <a:spAutoFit/>
          </a:bodyPr>
          <a:lstStyle/>
          <a:p>
            <a:endParaRPr lang="zh-TW" altLang="en-US" dirty="0"/>
          </a:p>
        </p:txBody>
      </p:sp>
      <p:sp>
        <p:nvSpPr>
          <p:cNvPr id="47" name="圖說文字: 折線 46">
            <a:extLst>
              <a:ext uri="{FF2B5EF4-FFF2-40B4-BE49-F238E27FC236}">
                <a16:creationId xmlns:a16="http://schemas.microsoft.com/office/drawing/2014/main" id="{706D7E56-E7FA-4DC9-B089-A13997B16682}"/>
              </a:ext>
            </a:extLst>
          </p:cNvPr>
          <p:cNvSpPr/>
          <p:nvPr/>
        </p:nvSpPr>
        <p:spPr>
          <a:xfrm>
            <a:off x="4770659" y="2800462"/>
            <a:ext cx="887979" cy="358171"/>
          </a:xfrm>
          <a:prstGeom prst="borderCallout2">
            <a:avLst>
              <a:gd name="adj1" fmla="val 64423"/>
              <a:gd name="adj2" fmla="val -10857"/>
              <a:gd name="adj3" fmla="val 72688"/>
              <a:gd name="adj4" fmla="val -33998"/>
              <a:gd name="adj5" fmla="val 56207"/>
              <a:gd name="adj6" fmla="val -64803"/>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按讚數</a:t>
            </a:r>
          </a:p>
        </p:txBody>
      </p:sp>
      <p:sp>
        <p:nvSpPr>
          <p:cNvPr id="48" name="圖說文字: 折線 47">
            <a:extLst>
              <a:ext uri="{FF2B5EF4-FFF2-40B4-BE49-F238E27FC236}">
                <a16:creationId xmlns:a16="http://schemas.microsoft.com/office/drawing/2014/main" id="{C7BF4342-7823-4201-9CDD-22FE97878BF5}"/>
              </a:ext>
            </a:extLst>
          </p:cNvPr>
          <p:cNvSpPr/>
          <p:nvPr/>
        </p:nvSpPr>
        <p:spPr>
          <a:xfrm>
            <a:off x="5042755" y="1458296"/>
            <a:ext cx="1134611" cy="325821"/>
          </a:xfrm>
          <a:prstGeom prst="borderCallout2">
            <a:avLst>
              <a:gd name="adj1" fmla="val 58388"/>
              <a:gd name="adj2" fmla="val -9458"/>
              <a:gd name="adj3" fmla="val 72688"/>
              <a:gd name="adj4" fmla="val -33998"/>
              <a:gd name="adj5" fmla="val 47154"/>
              <a:gd name="adj6" fmla="val -54404"/>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作者名字</a:t>
            </a:r>
          </a:p>
        </p:txBody>
      </p:sp>
      <p:sp>
        <p:nvSpPr>
          <p:cNvPr id="49" name="圖說文字: 折線 48">
            <a:extLst>
              <a:ext uri="{FF2B5EF4-FFF2-40B4-BE49-F238E27FC236}">
                <a16:creationId xmlns:a16="http://schemas.microsoft.com/office/drawing/2014/main" id="{F1FD7C42-C873-4B28-8E8F-6F5E72385E55}"/>
              </a:ext>
            </a:extLst>
          </p:cNvPr>
          <p:cNvSpPr/>
          <p:nvPr/>
        </p:nvSpPr>
        <p:spPr>
          <a:xfrm>
            <a:off x="1764571" y="92909"/>
            <a:ext cx="1134611" cy="325821"/>
          </a:xfrm>
          <a:prstGeom prst="borderCallout2">
            <a:avLst>
              <a:gd name="adj1" fmla="val 68065"/>
              <a:gd name="adj2" fmla="val -8532"/>
              <a:gd name="adj3" fmla="val 72688"/>
              <a:gd name="adj4" fmla="val -33998"/>
              <a:gd name="adj5" fmla="val 152773"/>
              <a:gd name="adj6" fmla="val -54404"/>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食譜名稱</a:t>
            </a:r>
          </a:p>
        </p:txBody>
      </p:sp>
      <p:sp>
        <p:nvSpPr>
          <p:cNvPr id="50" name="圖說文字: 折線 49">
            <a:extLst>
              <a:ext uri="{FF2B5EF4-FFF2-40B4-BE49-F238E27FC236}">
                <a16:creationId xmlns:a16="http://schemas.microsoft.com/office/drawing/2014/main" id="{B0EEE096-E56C-4344-8C3B-2BA654F789D9}"/>
              </a:ext>
            </a:extLst>
          </p:cNvPr>
          <p:cNvSpPr/>
          <p:nvPr/>
        </p:nvSpPr>
        <p:spPr>
          <a:xfrm>
            <a:off x="4644963" y="3788865"/>
            <a:ext cx="1134611" cy="325821"/>
          </a:xfrm>
          <a:prstGeom prst="borderCallout2">
            <a:avLst>
              <a:gd name="adj1" fmla="val 58388"/>
              <a:gd name="adj2" fmla="val -9458"/>
              <a:gd name="adj3" fmla="val 72688"/>
              <a:gd name="adj4" fmla="val -33998"/>
              <a:gd name="adj5" fmla="val 19995"/>
              <a:gd name="adj6" fmla="val -52671"/>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食譜介紹</a:t>
            </a:r>
          </a:p>
        </p:txBody>
      </p:sp>
      <p:sp>
        <p:nvSpPr>
          <p:cNvPr id="52" name="圖說文字: 折線 51">
            <a:extLst>
              <a:ext uri="{FF2B5EF4-FFF2-40B4-BE49-F238E27FC236}">
                <a16:creationId xmlns:a16="http://schemas.microsoft.com/office/drawing/2014/main" id="{C45CE867-6849-40C2-93D5-20F7D9DF8827}"/>
              </a:ext>
            </a:extLst>
          </p:cNvPr>
          <p:cNvSpPr/>
          <p:nvPr/>
        </p:nvSpPr>
        <p:spPr>
          <a:xfrm>
            <a:off x="2172045" y="4031529"/>
            <a:ext cx="1134611" cy="325821"/>
          </a:xfrm>
          <a:prstGeom prst="borderCallout2">
            <a:avLst>
              <a:gd name="adj1" fmla="val 58388"/>
              <a:gd name="adj2" fmla="val -9458"/>
              <a:gd name="adj3" fmla="val 72688"/>
              <a:gd name="adj4" fmla="val -33998"/>
              <a:gd name="adj5" fmla="val 131649"/>
              <a:gd name="adj6" fmla="val -49204"/>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食譜份量</a:t>
            </a:r>
          </a:p>
        </p:txBody>
      </p:sp>
      <p:sp>
        <p:nvSpPr>
          <p:cNvPr id="53" name="圖說文字: 折線 52">
            <a:extLst>
              <a:ext uri="{FF2B5EF4-FFF2-40B4-BE49-F238E27FC236}">
                <a16:creationId xmlns:a16="http://schemas.microsoft.com/office/drawing/2014/main" id="{30900077-A985-4463-AAC1-923F4ACA6D98}"/>
              </a:ext>
            </a:extLst>
          </p:cNvPr>
          <p:cNvSpPr/>
          <p:nvPr/>
        </p:nvSpPr>
        <p:spPr>
          <a:xfrm>
            <a:off x="5811506" y="5525730"/>
            <a:ext cx="1310847" cy="367180"/>
          </a:xfrm>
          <a:prstGeom prst="borderCallout2">
            <a:avLst>
              <a:gd name="adj1" fmla="val 58388"/>
              <a:gd name="adj2" fmla="val -9458"/>
              <a:gd name="adj3" fmla="val 72688"/>
              <a:gd name="adj4" fmla="val -33998"/>
              <a:gd name="adj5" fmla="val 19995"/>
              <a:gd name="adj6" fmla="val -52671"/>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食材與單位</a:t>
            </a:r>
          </a:p>
        </p:txBody>
      </p:sp>
      <p:sp>
        <p:nvSpPr>
          <p:cNvPr id="54" name="圖說文字: 折線 53">
            <a:extLst>
              <a:ext uri="{FF2B5EF4-FFF2-40B4-BE49-F238E27FC236}">
                <a16:creationId xmlns:a16="http://schemas.microsoft.com/office/drawing/2014/main" id="{64A73DC4-F6BC-45E7-8D9D-0FEF78484172}"/>
              </a:ext>
            </a:extLst>
          </p:cNvPr>
          <p:cNvSpPr/>
          <p:nvPr/>
        </p:nvSpPr>
        <p:spPr>
          <a:xfrm>
            <a:off x="8135544" y="5785953"/>
            <a:ext cx="887979" cy="358171"/>
          </a:xfrm>
          <a:prstGeom prst="borderCallout2">
            <a:avLst>
              <a:gd name="adj1" fmla="val 67168"/>
              <a:gd name="adj2" fmla="val 112049"/>
              <a:gd name="adj3" fmla="val 102884"/>
              <a:gd name="adj4" fmla="val 144271"/>
              <a:gd name="adj5" fmla="val 97384"/>
              <a:gd name="adj6" fmla="val 168829"/>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瀏覽數</a:t>
            </a:r>
          </a:p>
        </p:txBody>
      </p:sp>
      <p:sp>
        <p:nvSpPr>
          <p:cNvPr id="55" name="圖說文字: 折線 54">
            <a:extLst>
              <a:ext uri="{FF2B5EF4-FFF2-40B4-BE49-F238E27FC236}">
                <a16:creationId xmlns:a16="http://schemas.microsoft.com/office/drawing/2014/main" id="{EA755E42-C69D-44B5-B834-25A78B5EE710}"/>
              </a:ext>
            </a:extLst>
          </p:cNvPr>
          <p:cNvSpPr/>
          <p:nvPr/>
        </p:nvSpPr>
        <p:spPr>
          <a:xfrm>
            <a:off x="10961535" y="2832812"/>
            <a:ext cx="1134611" cy="325821"/>
          </a:xfrm>
          <a:prstGeom prst="borderCallout2">
            <a:avLst>
              <a:gd name="adj1" fmla="val 58388"/>
              <a:gd name="adj2" fmla="val -9458"/>
              <a:gd name="adj3" fmla="val 72688"/>
              <a:gd name="adj4" fmla="val -33998"/>
              <a:gd name="adj5" fmla="val 41119"/>
              <a:gd name="adj6" fmla="val -49205"/>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食譜步驟</a:t>
            </a:r>
          </a:p>
        </p:txBody>
      </p:sp>
      <p:sp>
        <p:nvSpPr>
          <p:cNvPr id="56" name="文字方塊 55">
            <a:extLst>
              <a:ext uri="{FF2B5EF4-FFF2-40B4-BE49-F238E27FC236}">
                <a16:creationId xmlns:a16="http://schemas.microsoft.com/office/drawing/2014/main" id="{59E280AE-7A9D-4815-BA23-D23EF1C8FDDA}"/>
              </a:ext>
            </a:extLst>
          </p:cNvPr>
          <p:cNvSpPr txBox="1"/>
          <p:nvPr/>
        </p:nvSpPr>
        <p:spPr>
          <a:xfrm>
            <a:off x="267408" y="1391568"/>
            <a:ext cx="2795345" cy="2037431"/>
          </a:xfrm>
          <a:prstGeom prst="rect">
            <a:avLst/>
          </a:prstGeom>
          <a:noFill/>
          <a:ln w="38100">
            <a:solidFill>
              <a:srgbClr val="FF0000"/>
            </a:solidFill>
          </a:ln>
        </p:spPr>
        <p:txBody>
          <a:bodyPr wrap="square" rtlCol="0">
            <a:spAutoFit/>
          </a:bodyPr>
          <a:lstStyle/>
          <a:p>
            <a:endParaRPr lang="zh-TW" altLang="en-US" dirty="0"/>
          </a:p>
        </p:txBody>
      </p:sp>
      <p:sp>
        <p:nvSpPr>
          <p:cNvPr id="57" name="圖說文字: 折線 56">
            <a:extLst>
              <a:ext uri="{FF2B5EF4-FFF2-40B4-BE49-F238E27FC236}">
                <a16:creationId xmlns:a16="http://schemas.microsoft.com/office/drawing/2014/main" id="{D43866C9-3B7F-4CA8-91A5-02B2735BD54E}"/>
              </a:ext>
            </a:extLst>
          </p:cNvPr>
          <p:cNvSpPr/>
          <p:nvPr/>
        </p:nvSpPr>
        <p:spPr>
          <a:xfrm>
            <a:off x="3425017" y="622015"/>
            <a:ext cx="1134611" cy="325821"/>
          </a:xfrm>
          <a:prstGeom prst="borderCallout2">
            <a:avLst>
              <a:gd name="adj1" fmla="val 74517"/>
              <a:gd name="adj2" fmla="val -9458"/>
              <a:gd name="adj3" fmla="val 117849"/>
              <a:gd name="adj4" fmla="val -43261"/>
              <a:gd name="adj5" fmla="val 197934"/>
              <a:gd name="adj6" fmla="val -68299"/>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a:solidFill>
                  <a:schemeClr val="tx1"/>
                </a:solidFill>
                <a:latin typeface="微軟正黑體" panose="020B0604030504040204" pitchFamily="34" charset="-120"/>
                <a:ea typeface="微軟正黑體" panose="020B0604030504040204" pitchFamily="34" charset="-120"/>
              </a:rPr>
              <a:t>食譜圖片</a:t>
            </a:r>
          </a:p>
        </p:txBody>
      </p:sp>
      <p:grpSp>
        <p:nvGrpSpPr>
          <p:cNvPr id="51" name="群組 50">
            <a:extLst>
              <a:ext uri="{FF2B5EF4-FFF2-40B4-BE49-F238E27FC236}">
                <a16:creationId xmlns:a16="http://schemas.microsoft.com/office/drawing/2014/main" id="{A3AE0B6A-9356-42DF-A862-8B09E0C6B659}"/>
              </a:ext>
            </a:extLst>
          </p:cNvPr>
          <p:cNvGrpSpPr/>
          <p:nvPr/>
        </p:nvGrpSpPr>
        <p:grpSpPr>
          <a:xfrm>
            <a:off x="183989" y="6335488"/>
            <a:ext cx="11824022" cy="389714"/>
            <a:chOff x="183989" y="6335488"/>
            <a:chExt cx="11824022" cy="389714"/>
          </a:xfrm>
        </p:grpSpPr>
        <p:grpSp>
          <p:nvGrpSpPr>
            <p:cNvPr id="58" name="群組 57">
              <a:extLst>
                <a:ext uri="{FF2B5EF4-FFF2-40B4-BE49-F238E27FC236}">
                  <a16:creationId xmlns:a16="http://schemas.microsoft.com/office/drawing/2014/main" id="{50C474C6-12C3-4DC5-9F29-B32387838FCE}"/>
                </a:ext>
              </a:extLst>
            </p:cNvPr>
            <p:cNvGrpSpPr/>
            <p:nvPr/>
          </p:nvGrpSpPr>
          <p:grpSpPr>
            <a:xfrm>
              <a:off x="501893" y="6335488"/>
              <a:ext cx="11506118" cy="389714"/>
              <a:chOff x="342941" y="6342747"/>
              <a:chExt cx="11506118" cy="389714"/>
            </a:xfrm>
          </p:grpSpPr>
          <p:sp>
            <p:nvSpPr>
              <p:cNvPr id="61" name="箭號: ＞形 60">
                <a:extLst>
                  <a:ext uri="{FF2B5EF4-FFF2-40B4-BE49-F238E27FC236}">
                    <a16:creationId xmlns:a16="http://schemas.microsoft.com/office/drawing/2014/main" id="{4BFD239A-3FEE-4A23-A252-74FA73A4A30D}"/>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2" name="箭號: ＞形 61">
                <a:extLst>
                  <a:ext uri="{FF2B5EF4-FFF2-40B4-BE49-F238E27FC236}">
                    <a16:creationId xmlns:a16="http://schemas.microsoft.com/office/drawing/2014/main" id="{6B648A11-1104-4C9A-B1BC-924DB9376DA6}"/>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3" name="箭號: ＞形 62">
                <a:extLst>
                  <a:ext uri="{FF2B5EF4-FFF2-40B4-BE49-F238E27FC236}">
                    <a16:creationId xmlns:a16="http://schemas.microsoft.com/office/drawing/2014/main" id="{61343A14-0A42-46EF-B17B-57ADFB26EF84}"/>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4" name="箭號: ＞形 63">
                <a:extLst>
                  <a:ext uri="{FF2B5EF4-FFF2-40B4-BE49-F238E27FC236}">
                    <a16:creationId xmlns:a16="http://schemas.microsoft.com/office/drawing/2014/main" id="{5478DF75-9BAA-4B3F-8D76-6C0DE0709F8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5" name="箭號: ＞形 64">
                <a:extLst>
                  <a:ext uri="{FF2B5EF4-FFF2-40B4-BE49-F238E27FC236}">
                    <a16:creationId xmlns:a16="http://schemas.microsoft.com/office/drawing/2014/main" id="{339FF16C-DF9B-4530-98D8-8868DBD3F0F5}"/>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6" name="箭號: ＞形 65">
                <a:extLst>
                  <a:ext uri="{FF2B5EF4-FFF2-40B4-BE49-F238E27FC236}">
                    <a16:creationId xmlns:a16="http://schemas.microsoft.com/office/drawing/2014/main" id="{8A848E89-E612-42A7-A8EC-5A66D67A6354}"/>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文字方塊 66">
                <a:extLst>
                  <a:ext uri="{FF2B5EF4-FFF2-40B4-BE49-F238E27FC236}">
                    <a16:creationId xmlns:a16="http://schemas.microsoft.com/office/drawing/2014/main" id="{E0BE2DD0-C698-4409-BCA8-9BF058812065}"/>
                  </a:ext>
                </a:extLst>
              </p:cNvPr>
              <p:cNvSpPr txBox="1"/>
              <p:nvPr/>
            </p:nvSpPr>
            <p:spPr>
              <a:xfrm>
                <a:off x="342941" y="6373149"/>
                <a:ext cx="1393854"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sp>
            <p:nvSpPr>
              <p:cNvPr id="68" name="箭號: ＞形 67">
                <a:extLst>
                  <a:ext uri="{FF2B5EF4-FFF2-40B4-BE49-F238E27FC236}">
                    <a16:creationId xmlns:a16="http://schemas.microsoft.com/office/drawing/2014/main" id="{BADAB8C6-7E49-4718-992E-8E93F2D14245}"/>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9" name="文字方塊 68">
                <a:extLst>
                  <a:ext uri="{FF2B5EF4-FFF2-40B4-BE49-F238E27FC236}">
                    <a16:creationId xmlns:a16="http://schemas.microsoft.com/office/drawing/2014/main" id="{AFAB6FAE-E76E-48EC-B0C5-0A81F2D88349}"/>
                  </a:ext>
                </a:extLst>
              </p:cNvPr>
              <p:cNvSpPr txBox="1"/>
              <p:nvPr/>
            </p:nvSpPr>
            <p:spPr>
              <a:xfrm>
                <a:off x="4696817" y="636177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70" name="文字方塊 69">
                <a:extLst>
                  <a:ext uri="{FF2B5EF4-FFF2-40B4-BE49-F238E27FC236}">
                    <a16:creationId xmlns:a16="http://schemas.microsoft.com/office/drawing/2014/main" id="{61CB7356-BFE1-490D-9A73-1FAE669B16B9}"/>
                  </a:ext>
                </a:extLst>
              </p:cNvPr>
              <p:cNvSpPr txBox="1"/>
              <p:nvPr/>
            </p:nvSpPr>
            <p:spPr>
              <a:xfrm>
                <a:off x="3252856" y="6363365"/>
                <a:ext cx="1288203" cy="349927"/>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資料爬蟲</a:t>
                </a:r>
              </a:p>
            </p:txBody>
          </p:sp>
          <p:sp>
            <p:nvSpPr>
              <p:cNvPr id="71" name="文字方塊 70">
                <a:extLst>
                  <a:ext uri="{FF2B5EF4-FFF2-40B4-BE49-F238E27FC236}">
                    <a16:creationId xmlns:a16="http://schemas.microsoft.com/office/drawing/2014/main" id="{F09F13E1-4735-4322-B802-D762CD5F4C61}"/>
                  </a:ext>
                </a:extLst>
              </p:cNvPr>
              <p:cNvSpPr txBox="1"/>
              <p:nvPr/>
            </p:nvSpPr>
            <p:spPr>
              <a:xfrm>
                <a:off x="6163908" y="636917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72" name="文字方塊 71">
                <a:extLst>
                  <a:ext uri="{FF2B5EF4-FFF2-40B4-BE49-F238E27FC236}">
                    <a16:creationId xmlns:a16="http://schemas.microsoft.com/office/drawing/2014/main" id="{6CC286C8-951A-4049-A813-B0B063FBEA34}"/>
                  </a:ext>
                </a:extLst>
              </p:cNvPr>
              <p:cNvSpPr txBox="1"/>
              <p:nvPr/>
            </p:nvSpPr>
            <p:spPr>
              <a:xfrm>
                <a:off x="1811022" y="6373149"/>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73" name="文字方塊 72">
                <a:extLst>
                  <a:ext uri="{FF2B5EF4-FFF2-40B4-BE49-F238E27FC236}">
                    <a16:creationId xmlns:a16="http://schemas.microsoft.com/office/drawing/2014/main" id="{E9F5EB46-BC55-40D3-A742-DD06BEB764E8}"/>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74" name="文字方塊 73">
                <a:extLst>
                  <a:ext uri="{FF2B5EF4-FFF2-40B4-BE49-F238E27FC236}">
                    <a16:creationId xmlns:a16="http://schemas.microsoft.com/office/drawing/2014/main" id="{9DDB46AE-3B9F-440D-A24E-E7CD4942638A}"/>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75" name="文字方塊 74">
                <a:extLst>
                  <a:ext uri="{FF2B5EF4-FFF2-40B4-BE49-F238E27FC236}">
                    <a16:creationId xmlns:a16="http://schemas.microsoft.com/office/drawing/2014/main" id="{C5E732FF-C59E-4EEC-B94B-D7228DF28052}"/>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59" name="箭號: ＞形 58">
              <a:extLst>
                <a:ext uri="{FF2B5EF4-FFF2-40B4-BE49-F238E27FC236}">
                  <a16:creationId xmlns:a16="http://schemas.microsoft.com/office/drawing/2014/main" id="{C1641951-2300-46AF-982D-F63A431EB750}"/>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0" name="文字方塊 59">
              <a:extLst>
                <a:ext uri="{FF2B5EF4-FFF2-40B4-BE49-F238E27FC236}">
                  <a16:creationId xmlns:a16="http://schemas.microsoft.com/office/drawing/2014/main" id="{4E6BB14A-45CA-4F25-BCDA-B70D0DA20E4E}"/>
                </a:ext>
              </a:extLst>
            </p:cNvPr>
            <p:cNvSpPr txBox="1"/>
            <p:nvPr/>
          </p:nvSpPr>
          <p:spPr>
            <a:xfrm>
              <a:off x="500784" y="6370441"/>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sp>
        <p:nvSpPr>
          <p:cNvPr id="76" name="投影片編號版面配置區 1">
            <a:extLst>
              <a:ext uri="{FF2B5EF4-FFF2-40B4-BE49-F238E27FC236}">
                <a16:creationId xmlns:a16="http://schemas.microsoft.com/office/drawing/2014/main" id="{F9F3CB05-DB8B-4B0D-AF8E-BF2958987228}"/>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21</a:t>
            </a:fld>
            <a:endParaRPr lang="zh-TW" altLang="en-US" dirty="0"/>
          </a:p>
        </p:txBody>
      </p:sp>
    </p:spTree>
    <p:extLst>
      <p:ext uri="{BB962C8B-B14F-4D97-AF65-F5344CB8AC3E}">
        <p14:creationId xmlns:p14="http://schemas.microsoft.com/office/powerpoint/2010/main" val="18483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down)">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down)">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down)">
                                      <p:cBhvr>
                                        <p:cTn id="39" dur="500"/>
                                        <p:tgtEl>
                                          <p:spTgt spid="3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down)">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down)">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down)">
                                      <p:cBhvr>
                                        <p:cTn id="55" dur="500"/>
                                        <p:tgtEl>
                                          <p:spTgt spid="4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down)">
                                      <p:cBhvr>
                                        <p:cTn id="63" dur="500"/>
                                        <p:tgtEl>
                                          <p:spTgt spid="3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down)">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down)">
                                      <p:cBhvr>
                                        <p:cTn id="74" dur="500"/>
                                        <p:tgtEl>
                                          <p:spTgt spid="5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wipe(down)">
                                      <p:cBhvr>
                                        <p:cTn id="79" dur="500"/>
                                        <p:tgtEl>
                                          <p:spTgt spid="5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down)">
                                      <p:cBhvr>
                                        <p:cTn id="8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B197D18-7725-4EE2-B099-FA22708A551D}"/>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爬蟲資料儲存</a:t>
            </a:r>
          </a:p>
        </p:txBody>
      </p:sp>
      <p:pic>
        <p:nvPicPr>
          <p:cNvPr id="5" name="內容版面配置區 4">
            <a:extLst>
              <a:ext uri="{FF2B5EF4-FFF2-40B4-BE49-F238E27FC236}">
                <a16:creationId xmlns:a16="http://schemas.microsoft.com/office/drawing/2014/main" id="{DA5A07A3-8918-40EB-8CFF-93C6C4A3C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84" y="2282961"/>
            <a:ext cx="5159595" cy="3894979"/>
          </a:xfrm>
          <a:prstGeom prst="rect">
            <a:avLst/>
          </a:prstGeom>
        </p:spPr>
      </p:pic>
      <p:sp>
        <p:nvSpPr>
          <p:cNvPr id="25" name="文字方塊 24">
            <a:extLst>
              <a:ext uri="{FF2B5EF4-FFF2-40B4-BE49-F238E27FC236}">
                <a16:creationId xmlns:a16="http://schemas.microsoft.com/office/drawing/2014/main" id="{EA2008ED-D4B4-4E70-8ECE-A2060860A628}"/>
              </a:ext>
            </a:extLst>
          </p:cNvPr>
          <p:cNvSpPr txBox="1"/>
          <p:nvPr/>
        </p:nvSpPr>
        <p:spPr>
          <a:xfrm>
            <a:off x="9740783" y="209461"/>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sp>
        <p:nvSpPr>
          <p:cNvPr id="26" name="文字方塊 25">
            <a:extLst>
              <a:ext uri="{FF2B5EF4-FFF2-40B4-BE49-F238E27FC236}">
                <a16:creationId xmlns:a16="http://schemas.microsoft.com/office/drawing/2014/main" id="{66E2BD72-6D7D-4124-90BA-759E49FA7140}"/>
              </a:ext>
            </a:extLst>
          </p:cNvPr>
          <p:cNvSpPr txBox="1"/>
          <p:nvPr/>
        </p:nvSpPr>
        <p:spPr>
          <a:xfrm>
            <a:off x="323529" y="1193804"/>
            <a:ext cx="5131340" cy="9591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每爬取三頁就儲存到</a:t>
            </a:r>
            <a:r>
              <a:rPr lang="en-US" altLang="zh-TW" sz="2000" dirty="0">
                <a:latin typeface="微軟正黑體" panose="020B0604030504040204" pitchFamily="34" charset="-120"/>
                <a:ea typeface="微軟正黑體" panose="020B0604030504040204" pitchFamily="34" charset="-120"/>
              </a:rPr>
              <a:t>MongoDB</a:t>
            </a:r>
          </a:p>
          <a:p>
            <a:pPr marL="285750" indent="-28575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同時將食譜內容存在本地端</a:t>
            </a:r>
            <a:r>
              <a:rPr lang="zh-TW" altLang="en-US" sz="2000" b="1" dirty="0">
                <a:latin typeface="微軟正黑體" panose="020B0604030504040204" pitchFamily="34" charset="-120"/>
                <a:ea typeface="微軟正黑體" panose="020B0604030504040204" pitchFamily="34" charset="-120"/>
              </a:rPr>
              <a:t>備份</a:t>
            </a:r>
            <a:r>
              <a:rPr lang="zh-TW" altLang="en-US" sz="2000" dirty="0">
                <a:latin typeface="微軟正黑體" panose="020B0604030504040204" pitchFamily="34" charset="-120"/>
                <a:ea typeface="微軟正黑體" panose="020B0604030504040204" pitchFamily="34" charset="-120"/>
              </a:rPr>
              <a:t>。</a:t>
            </a:r>
          </a:p>
        </p:txBody>
      </p:sp>
      <p:grpSp>
        <p:nvGrpSpPr>
          <p:cNvPr id="29" name="群組 28">
            <a:extLst>
              <a:ext uri="{FF2B5EF4-FFF2-40B4-BE49-F238E27FC236}">
                <a16:creationId xmlns:a16="http://schemas.microsoft.com/office/drawing/2014/main" id="{AA70F171-09FA-4965-85BF-43F67EB2C3DE}"/>
              </a:ext>
            </a:extLst>
          </p:cNvPr>
          <p:cNvGrpSpPr/>
          <p:nvPr/>
        </p:nvGrpSpPr>
        <p:grpSpPr>
          <a:xfrm>
            <a:off x="183989" y="6335488"/>
            <a:ext cx="11824022" cy="389714"/>
            <a:chOff x="183989" y="6335488"/>
            <a:chExt cx="11824022" cy="389714"/>
          </a:xfrm>
        </p:grpSpPr>
        <p:grpSp>
          <p:nvGrpSpPr>
            <p:cNvPr id="30" name="群組 29">
              <a:extLst>
                <a:ext uri="{FF2B5EF4-FFF2-40B4-BE49-F238E27FC236}">
                  <a16:creationId xmlns:a16="http://schemas.microsoft.com/office/drawing/2014/main" id="{BA377055-727B-4E19-AB45-682F503F3B63}"/>
                </a:ext>
              </a:extLst>
            </p:cNvPr>
            <p:cNvGrpSpPr/>
            <p:nvPr/>
          </p:nvGrpSpPr>
          <p:grpSpPr>
            <a:xfrm>
              <a:off x="501893" y="6335488"/>
              <a:ext cx="11506118" cy="389714"/>
              <a:chOff x="342941" y="6342747"/>
              <a:chExt cx="11506118" cy="389714"/>
            </a:xfrm>
          </p:grpSpPr>
          <p:sp>
            <p:nvSpPr>
              <p:cNvPr id="33" name="箭號: ＞形 32">
                <a:extLst>
                  <a:ext uri="{FF2B5EF4-FFF2-40B4-BE49-F238E27FC236}">
                    <a16:creationId xmlns:a16="http://schemas.microsoft.com/office/drawing/2014/main" id="{1ACFC5E6-CCB2-4BD5-8F04-FB813E28E66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B7B4F544-67A3-4771-8F94-3DFD6C3B0D86}"/>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A06BC7E0-5C22-4E38-BB7C-60A6CB78A79F}"/>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D890C7CE-D7FC-4184-9878-C118604EEB39}"/>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箭號: ＞形 36">
                <a:extLst>
                  <a:ext uri="{FF2B5EF4-FFF2-40B4-BE49-F238E27FC236}">
                    <a16:creationId xmlns:a16="http://schemas.microsoft.com/office/drawing/2014/main" id="{74FEB8E7-CDBC-4603-AF08-17216E19EE42}"/>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8" name="箭號: ＞形 37">
                <a:extLst>
                  <a:ext uri="{FF2B5EF4-FFF2-40B4-BE49-F238E27FC236}">
                    <a16:creationId xmlns:a16="http://schemas.microsoft.com/office/drawing/2014/main" id="{415D28ED-BDA3-4CFA-907B-CCE14E25077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9" name="文字方塊 38">
                <a:extLst>
                  <a:ext uri="{FF2B5EF4-FFF2-40B4-BE49-F238E27FC236}">
                    <a16:creationId xmlns:a16="http://schemas.microsoft.com/office/drawing/2014/main" id="{C6F0F5CD-D882-4DBC-B5EA-AEC5E3ED4BFF}"/>
                  </a:ext>
                </a:extLst>
              </p:cNvPr>
              <p:cNvSpPr txBox="1"/>
              <p:nvPr/>
            </p:nvSpPr>
            <p:spPr>
              <a:xfrm>
                <a:off x="342941" y="6373149"/>
                <a:ext cx="1393854"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sp>
            <p:nvSpPr>
              <p:cNvPr id="40" name="箭號: ＞形 39">
                <a:extLst>
                  <a:ext uri="{FF2B5EF4-FFF2-40B4-BE49-F238E27FC236}">
                    <a16:creationId xmlns:a16="http://schemas.microsoft.com/office/drawing/2014/main" id="{FC270699-205A-463F-B9D3-AD26B255966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文字方塊 40">
                <a:extLst>
                  <a:ext uri="{FF2B5EF4-FFF2-40B4-BE49-F238E27FC236}">
                    <a16:creationId xmlns:a16="http://schemas.microsoft.com/office/drawing/2014/main" id="{B3566262-AB96-4576-B8F8-A1D5BF09C62C}"/>
                  </a:ext>
                </a:extLst>
              </p:cNvPr>
              <p:cNvSpPr txBox="1"/>
              <p:nvPr/>
            </p:nvSpPr>
            <p:spPr>
              <a:xfrm>
                <a:off x="4696817" y="636177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42" name="文字方塊 41">
                <a:extLst>
                  <a:ext uri="{FF2B5EF4-FFF2-40B4-BE49-F238E27FC236}">
                    <a16:creationId xmlns:a16="http://schemas.microsoft.com/office/drawing/2014/main" id="{CFEF17A2-34AD-4E86-AA08-BDEABC436514}"/>
                  </a:ext>
                </a:extLst>
              </p:cNvPr>
              <p:cNvSpPr txBox="1"/>
              <p:nvPr/>
            </p:nvSpPr>
            <p:spPr>
              <a:xfrm>
                <a:off x="3252856" y="6363365"/>
                <a:ext cx="1288203" cy="349927"/>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資料爬蟲</a:t>
                </a:r>
              </a:p>
            </p:txBody>
          </p:sp>
          <p:sp>
            <p:nvSpPr>
              <p:cNvPr id="43" name="文字方塊 42">
                <a:extLst>
                  <a:ext uri="{FF2B5EF4-FFF2-40B4-BE49-F238E27FC236}">
                    <a16:creationId xmlns:a16="http://schemas.microsoft.com/office/drawing/2014/main" id="{86034A27-2613-404B-8068-94A8B724A494}"/>
                  </a:ext>
                </a:extLst>
              </p:cNvPr>
              <p:cNvSpPr txBox="1"/>
              <p:nvPr/>
            </p:nvSpPr>
            <p:spPr>
              <a:xfrm>
                <a:off x="6163908" y="636917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4" name="文字方塊 43">
                <a:extLst>
                  <a:ext uri="{FF2B5EF4-FFF2-40B4-BE49-F238E27FC236}">
                    <a16:creationId xmlns:a16="http://schemas.microsoft.com/office/drawing/2014/main" id="{A19EBADE-7C04-4E72-9D44-6A4378CFE86F}"/>
                  </a:ext>
                </a:extLst>
              </p:cNvPr>
              <p:cNvSpPr txBox="1"/>
              <p:nvPr/>
            </p:nvSpPr>
            <p:spPr>
              <a:xfrm>
                <a:off x="1811022" y="6373149"/>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45" name="文字方塊 44">
                <a:extLst>
                  <a:ext uri="{FF2B5EF4-FFF2-40B4-BE49-F238E27FC236}">
                    <a16:creationId xmlns:a16="http://schemas.microsoft.com/office/drawing/2014/main" id="{7CF3A52F-7322-492C-9A03-B673A423C40D}"/>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6" name="文字方塊 45">
                <a:extLst>
                  <a:ext uri="{FF2B5EF4-FFF2-40B4-BE49-F238E27FC236}">
                    <a16:creationId xmlns:a16="http://schemas.microsoft.com/office/drawing/2014/main" id="{ED5DAE34-84B7-4411-93C5-CA1A766A33D3}"/>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7" name="文字方塊 46">
                <a:extLst>
                  <a:ext uri="{FF2B5EF4-FFF2-40B4-BE49-F238E27FC236}">
                    <a16:creationId xmlns:a16="http://schemas.microsoft.com/office/drawing/2014/main" id="{59C9A6EC-D709-4DD5-8DBE-88464324536A}"/>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31" name="箭號: ＞形 30">
              <a:extLst>
                <a:ext uri="{FF2B5EF4-FFF2-40B4-BE49-F238E27FC236}">
                  <a16:creationId xmlns:a16="http://schemas.microsoft.com/office/drawing/2014/main" id="{7C35CC57-213C-47B9-9819-60BFBA48CD87}"/>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2" name="文字方塊 31">
              <a:extLst>
                <a:ext uri="{FF2B5EF4-FFF2-40B4-BE49-F238E27FC236}">
                  <a16:creationId xmlns:a16="http://schemas.microsoft.com/office/drawing/2014/main" id="{A72C171C-3031-4E80-9856-A113E8D5BCF9}"/>
                </a:ext>
              </a:extLst>
            </p:cNvPr>
            <p:cNvSpPr txBox="1"/>
            <p:nvPr/>
          </p:nvSpPr>
          <p:spPr>
            <a:xfrm>
              <a:off x="500784" y="6370441"/>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sp>
        <p:nvSpPr>
          <p:cNvPr id="48" name="投影片編號版面配置區 1">
            <a:extLst>
              <a:ext uri="{FF2B5EF4-FFF2-40B4-BE49-F238E27FC236}">
                <a16:creationId xmlns:a16="http://schemas.microsoft.com/office/drawing/2014/main" id="{0732ED9D-2D95-4EA3-BBD0-42E3F6EE8D93}"/>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22</a:t>
            </a:fld>
            <a:endParaRPr lang="zh-TW" altLang="en-US" dirty="0"/>
          </a:p>
        </p:txBody>
      </p:sp>
      <p:pic>
        <p:nvPicPr>
          <p:cNvPr id="6" name="圖片 5">
            <a:extLst>
              <a:ext uri="{FF2B5EF4-FFF2-40B4-BE49-F238E27FC236}">
                <a16:creationId xmlns:a16="http://schemas.microsoft.com/office/drawing/2014/main" id="{9775FA2F-DADD-4691-8104-3886CE1B198C}"/>
              </a:ext>
            </a:extLst>
          </p:cNvPr>
          <p:cNvPicPr>
            <a:picLocks noChangeAspect="1"/>
          </p:cNvPicPr>
          <p:nvPr/>
        </p:nvPicPr>
        <p:blipFill>
          <a:blip r:embed="rId4"/>
          <a:stretch>
            <a:fillRect/>
          </a:stretch>
        </p:blipFill>
        <p:spPr>
          <a:xfrm>
            <a:off x="5695789" y="1673358"/>
            <a:ext cx="5217804" cy="4382140"/>
          </a:xfrm>
          <a:prstGeom prst="rect">
            <a:avLst/>
          </a:prstGeom>
        </p:spPr>
      </p:pic>
    </p:spTree>
    <p:extLst>
      <p:ext uri="{BB962C8B-B14F-4D97-AF65-F5344CB8AC3E}">
        <p14:creationId xmlns:p14="http://schemas.microsoft.com/office/powerpoint/2010/main" val="173819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16770E11-C817-4C8D-8344-56B347CDBE6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遇到的問題 </a:t>
            </a:r>
            <a:r>
              <a:rPr lang="en-US" altLang="zh-TW" sz="4500" b="1" dirty="0">
                <a:latin typeface="微軟正黑體" panose="020B0604030504040204" pitchFamily="34" charset="-120"/>
                <a:ea typeface="微軟正黑體" panose="020B0604030504040204" pitchFamily="34" charset="-120"/>
              </a:rPr>
              <a:t>- 1</a:t>
            </a:r>
            <a:endParaRPr lang="zh-TW" altLang="en-US" sz="4500" b="1"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BB7526C9-0E32-4295-95DB-466B14010287}"/>
              </a:ext>
            </a:extLst>
          </p:cNvPr>
          <p:cNvSpPr txBox="1"/>
          <p:nvPr/>
        </p:nvSpPr>
        <p:spPr>
          <a:xfrm>
            <a:off x="9740783" y="142348"/>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pic>
        <p:nvPicPr>
          <p:cNvPr id="25" name="內容版面配置區 4">
            <a:extLst>
              <a:ext uri="{FF2B5EF4-FFF2-40B4-BE49-F238E27FC236}">
                <a16:creationId xmlns:a16="http://schemas.microsoft.com/office/drawing/2014/main" id="{86288C7D-C904-4AA6-9654-4F11FB803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66" y="2332609"/>
            <a:ext cx="11166272" cy="2302452"/>
          </a:xfrm>
          <a:prstGeom prst="rect">
            <a:avLst/>
          </a:prstGeom>
        </p:spPr>
      </p:pic>
      <p:pic>
        <p:nvPicPr>
          <p:cNvPr id="26" name="圖片 25">
            <a:extLst>
              <a:ext uri="{FF2B5EF4-FFF2-40B4-BE49-F238E27FC236}">
                <a16:creationId xmlns:a16="http://schemas.microsoft.com/office/drawing/2014/main" id="{EB45008C-65E5-48AD-9C4F-AC52B1BA9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466" y="4635061"/>
            <a:ext cx="11166272" cy="1366345"/>
          </a:xfrm>
          <a:prstGeom prst="rect">
            <a:avLst/>
          </a:prstGeom>
        </p:spPr>
      </p:pic>
      <p:sp>
        <p:nvSpPr>
          <p:cNvPr id="28" name="文字方塊 27">
            <a:extLst>
              <a:ext uri="{FF2B5EF4-FFF2-40B4-BE49-F238E27FC236}">
                <a16:creationId xmlns:a16="http://schemas.microsoft.com/office/drawing/2014/main" id="{4EEE12D8-E6DA-424C-B781-B0695C3C15F0}"/>
              </a:ext>
            </a:extLst>
          </p:cNvPr>
          <p:cNvSpPr txBox="1"/>
          <p:nvPr/>
        </p:nvSpPr>
        <p:spPr>
          <a:xfrm>
            <a:off x="552316" y="1559237"/>
            <a:ext cx="5513077" cy="461665"/>
          </a:xfrm>
          <a:prstGeom prst="rect">
            <a:avLst/>
          </a:prstGeom>
          <a:noFill/>
        </p:spPr>
        <p:txBody>
          <a:bodyPr wrap="square" rtlCol="0">
            <a:spAutoFit/>
          </a:bodyPr>
          <a:lstStyle/>
          <a:p>
            <a:pPr marL="457200" indent="-457200">
              <a:buFont typeface="+mj-lt"/>
              <a:buAutoNum type="arabicPeriod"/>
            </a:pPr>
            <a:r>
              <a:rPr lang="zh-TW" altLang="en-US" sz="2400" dirty="0">
                <a:latin typeface="微軟正黑體" panose="020B0604030504040204" pitchFamily="34" charset="-120"/>
                <a:ea typeface="微軟正黑體" panose="020B0604030504040204" pitchFamily="34" charset="-120"/>
              </a:rPr>
              <a:t>事先帶入</a:t>
            </a:r>
            <a:r>
              <a:rPr lang="en-US" altLang="zh-TW" sz="2400" dirty="0">
                <a:latin typeface="微軟正黑體" panose="020B0604030504040204" pitchFamily="34" charset="-120"/>
                <a:ea typeface="微軟正黑體" panose="020B0604030504040204" pitchFamily="34" charset="-120"/>
              </a:rPr>
              <a:t>Headers</a:t>
            </a:r>
            <a:r>
              <a:rPr lang="zh-TW" altLang="en-US" sz="2400" dirty="0">
                <a:latin typeface="微軟正黑體" panose="020B0604030504040204" pitchFamily="34" charset="-120"/>
                <a:ea typeface="微軟正黑體" panose="020B0604030504040204" pitchFamily="34" charset="-120"/>
              </a:rPr>
              <a:t>，爬蟲仍被阻擋。</a:t>
            </a:r>
          </a:p>
        </p:txBody>
      </p:sp>
      <p:grpSp>
        <p:nvGrpSpPr>
          <p:cNvPr id="27" name="群組 26">
            <a:extLst>
              <a:ext uri="{FF2B5EF4-FFF2-40B4-BE49-F238E27FC236}">
                <a16:creationId xmlns:a16="http://schemas.microsoft.com/office/drawing/2014/main" id="{C8FF16B8-AA19-4701-8306-61E54ABCFE2D}"/>
              </a:ext>
            </a:extLst>
          </p:cNvPr>
          <p:cNvGrpSpPr/>
          <p:nvPr/>
        </p:nvGrpSpPr>
        <p:grpSpPr>
          <a:xfrm>
            <a:off x="183989" y="6335488"/>
            <a:ext cx="11824022" cy="389714"/>
            <a:chOff x="183989" y="6335488"/>
            <a:chExt cx="11824022" cy="389714"/>
          </a:xfrm>
        </p:grpSpPr>
        <p:grpSp>
          <p:nvGrpSpPr>
            <p:cNvPr id="29" name="群組 28">
              <a:extLst>
                <a:ext uri="{FF2B5EF4-FFF2-40B4-BE49-F238E27FC236}">
                  <a16:creationId xmlns:a16="http://schemas.microsoft.com/office/drawing/2014/main" id="{712BFAE1-930C-40E8-B32D-E319E63424F8}"/>
                </a:ext>
              </a:extLst>
            </p:cNvPr>
            <p:cNvGrpSpPr/>
            <p:nvPr/>
          </p:nvGrpSpPr>
          <p:grpSpPr>
            <a:xfrm>
              <a:off x="501893" y="6335488"/>
              <a:ext cx="11506118" cy="389714"/>
              <a:chOff x="342941" y="6342747"/>
              <a:chExt cx="11506118" cy="389714"/>
            </a:xfrm>
          </p:grpSpPr>
          <p:sp>
            <p:nvSpPr>
              <p:cNvPr id="32" name="箭號: ＞形 31">
                <a:extLst>
                  <a:ext uri="{FF2B5EF4-FFF2-40B4-BE49-F238E27FC236}">
                    <a16:creationId xmlns:a16="http://schemas.microsoft.com/office/drawing/2014/main" id="{2C5ED007-4EB6-4CCB-B953-B5D387FC3E0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3" name="箭號: ＞形 32">
                <a:extLst>
                  <a:ext uri="{FF2B5EF4-FFF2-40B4-BE49-F238E27FC236}">
                    <a16:creationId xmlns:a16="http://schemas.microsoft.com/office/drawing/2014/main" id="{CC8BAC20-7A13-4B2F-90F7-8AB1DDE613B9}"/>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4" name="箭號: ＞形 33">
                <a:extLst>
                  <a:ext uri="{FF2B5EF4-FFF2-40B4-BE49-F238E27FC236}">
                    <a16:creationId xmlns:a16="http://schemas.microsoft.com/office/drawing/2014/main" id="{1A8EDAB1-E1C8-49AE-BEE1-68F571158546}"/>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5" name="箭號: ＞形 34">
                <a:extLst>
                  <a:ext uri="{FF2B5EF4-FFF2-40B4-BE49-F238E27FC236}">
                    <a16:creationId xmlns:a16="http://schemas.microsoft.com/office/drawing/2014/main" id="{1077F334-B553-41AA-B1A6-3D944BDC7718}"/>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箭號: ＞形 35">
                <a:extLst>
                  <a:ext uri="{FF2B5EF4-FFF2-40B4-BE49-F238E27FC236}">
                    <a16:creationId xmlns:a16="http://schemas.microsoft.com/office/drawing/2014/main" id="{E6812F81-DBC3-47EA-A92E-05BE6AFBC23F}"/>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箭號: ＞形 36">
                <a:extLst>
                  <a:ext uri="{FF2B5EF4-FFF2-40B4-BE49-F238E27FC236}">
                    <a16:creationId xmlns:a16="http://schemas.microsoft.com/office/drawing/2014/main" id="{22EEFD76-5BEC-430C-8FD4-6C0F82409BF7}"/>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8" name="文字方塊 37">
                <a:extLst>
                  <a:ext uri="{FF2B5EF4-FFF2-40B4-BE49-F238E27FC236}">
                    <a16:creationId xmlns:a16="http://schemas.microsoft.com/office/drawing/2014/main" id="{02B47CF1-63E8-41FA-B486-D65B9A3BD148}"/>
                  </a:ext>
                </a:extLst>
              </p:cNvPr>
              <p:cNvSpPr txBox="1"/>
              <p:nvPr/>
            </p:nvSpPr>
            <p:spPr>
              <a:xfrm>
                <a:off x="342941" y="6373149"/>
                <a:ext cx="1393854"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sp>
            <p:nvSpPr>
              <p:cNvPr id="39" name="箭號: ＞形 38">
                <a:extLst>
                  <a:ext uri="{FF2B5EF4-FFF2-40B4-BE49-F238E27FC236}">
                    <a16:creationId xmlns:a16="http://schemas.microsoft.com/office/drawing/2014/main" id="{15F5C214-72E1-4C54-A172-D7670386F73B}"/>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0" name="文字方塊 39">
                <a:extLst>
                  <a:ext uri="{FF2B5EF4-FFF2-40B4-BE49-F238E27FC236}">
                    <a16:creationId xmlns:a16="http://schemas.microsoft.com/office/drawing/2014/main" id="{6FE9B797-D06C-491C-A809-CE6621C85AD9}"/>
                  </a:ext>
                </a:extLst>
              </p:cNvPr>
              <p:cNvSpPr txBox="1"/>
              <p:nvPr/>
            </p:nvSpPr>
            <p:spPr>
              <a:xfrm>
                <a:off x="4696817" y="636177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41" name="文字方塊 40">
                <a:extLst>
                  <a:ext uri="{FF2B5EF4-FFF2-40B4-BE49-F238E27FC236}">
                    <a16:creationId xmlns:a16="http://schemas.microsoft.com/office/drawing/2014/main" id="{A78547B0-689C-4250-89F1-14D7376693B1}"/>
                  </a:ext>
                </a:extLst>
              </p:cNvPr>
              <p:cNvSpPr txBox="1"/>
              <p:nvPr/>
            </p:nvSpPr>
            <p:spPr>
              <a:xfrm>
                <a:off x="3252856" y="6363365"/>
                <a:ext cx="1288203" cy="349927"/>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資料爬蟲</a:t>
                </a:r>
              </a:p>
            </p:txBody>
          </p:sp>
          <p:sp>
            <p:nvSpPr>
              <p:cNvPr id="42" name="文字方塊 41">
                <a:extLst>
                  <a:ext uri="{FF2B5EF4-FFF2-40B4-BE49-F238E27FC236}">
                    <a16:creationId xmlns:a16="http://schemas.microsoft.com/office/drawing/2014/main" id="{E754FEDD-263D-4815-87BA-E29F1C89C2BC}"/>
                  </a:ext>
                </a:extLst>
              </p:cNvPr>
              <p:cNvSpPr txBox="1"/>
              <p:nvPr/>
            </p:nvSpPr>
            <p:spPr>
              <a:xfrm>
                <a:off x="6163908" y="636917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43" name="文字方塊 42">
                <a:extLst>
                  <a:ext uri="{FF2B5EF4-FFF2-40B4-BE49-F238E27FC236}">
                    <a16:creationId xmlns:a16="http://schemas.microsoft.com/office/drawing/2014/main" id="{5DBA9C8B-4FDE-435F-987D-6C07EB91E0EA}"/>
                  </a:ext>
                </a:extLst>
              </p:cNvPr>
              <p:cNvSpPr txBox="1"/>
              <p:nvPr/>
            </p:nvSpPr>
            <p:spPr>
              <a:xfrm>
                <a:off x="1811022" y="6373149"/>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44" name="文字方塊 43">
                <a:extLst>
                  <a:ext uri="{FF2B5EF4-FFF2-40B4-BE49-F238E27FC236}">
                    <a16:creationId xmlns:a16="http://schemas.microsoft.com/office/drawing/2014/main" id="{9E8E8B78-AC76-47DB-B656-C849D0B56355}"/>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45" name="文字方塊 44">
                <a:extLst>
                  <a:ext uri="{FF2B5EF4-FFF2-40B4-BE49-F238E27FC236}">
                    <a16:creationId xmlns:a16="http://schemas.microsoft.com/office/drawing/2014/main" id="{3E88B919-3BB4-4ADD-A6E7-3545BED9C7E2}"/>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46" name="文字方塊 45">
                <a:extLst>
                  <a:ext uri="{FF2B5EF4-FFF2-40B4-BE49-F238E27FC236}">
                    <a16:creationId xmlns:a16="http://schemas.microsoft.com/office/drawing/2014/main" id="{BE7AD490-42A2-4392-83E7-7064DDB29958}"/>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30" name="箭號: ＞形 29">
              <a:extLst>
                <a:ext uri="{FF2B5EF4-FFF2-40B4-BE49-F238E27FC236}">
                  <a16:creationId xmlns:a16="http://schemas.microsoft.com/office/drawing/2014/main" id="{347B69F4-DF2E-48AC-A355-0140F4EE2088}"/>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1" name="文字方塊 30">
              <a:extLst>
                <a:ext uri="{FF2B5EF4-FFF2-40B4-BE49-F238E27FC236}">
                  <a16:creationId xmlns:a16="http://schemas.microsoft.com/office/drawing/2014/main" id="{CC748AC6-D52C-4DCD-A2B4-4E967358CB50}"/>
                </a:ext>
              </a:extLst>
            </p:cNvPr>
            <p:cNvSpPr txBox="1"/>
            <p:nvPr/>
          </p:nvSpPr>
          <p:spPr>
            <a:xfrm>
              <a:off x="500784" y="6370441"/>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sp>
        <p:nvSpPr>
          <p:cNvPr id="47" name="投影片編號版面配置區 1">
            <a:extLst>
              <a:ext uri="{FF2B5EF4-FFF2-40B4-BE49-F238E27FC236}">
                <a16:creationId xmlns:a16="http://schemas.microsoft.com/office/drawing/2014/main" id="{B6128241-333F-4608-B6B8-4D13197E07E4}"/>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23</a:t>
            </a:fld>
            <a:endParaRPr lang="zh-TW" altLang="en-US" dirty="0"/>
          </a:p>
        </p:txBody>
      </p:sp>
    </p:spTree>
    <p:extLst>
      <p:ext uri="{BB962C8B-B14F-4D97-AF65-F5344CB8AC3E}">
        <p14:creationId xmlns:p14="http://schemas.microsoft.com/office/powerpoint/2010/main" val="2052637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28C39CD-037E-4CB4-A5BE-B9C241576F2A}"/>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解決方法 </a:t>
            </a:r>
            <a:r>
              <a:rPr lang="en-US" altLang="zh-TW" sz="4500" b="1" dirty="0">
                <a:latin typeface="微軟正黑體" panose="020B0604030504040204" pitchFamily="34" charset="-120"/>
                <a:ea typeface="微軟正黑體" panose="020B0604030504040204" pitchFamily="34" charset="-120"/>
              </a:rPr>
              <a:t>- 1</a:t>
            </a:r>
            <a:endParaRPr lang="zh-TW" altLang="en-US" sz="4500" b="1"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D19FF2C-79D8-4C89-A73B-4D099CE87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87" y="2164301"/>
            <a:ext cx="11065413" cy="3401945"/>
          </a:xfrm>
          <a:prstGeom prst="rect">
            <a:avLst/>
          </a:prstGeom>
        </p:spPr>
      </p:pic>
      <p:grpSp>
        <p:nvGrpSpPr>
          <p:cNvPr id="5" name="群組 4">
            <a:extLst>
              <a:ext uri="{FF2B5EF4-FFF2-40B4-BE49-F238E27FC236}">
                <a16:creationId xmlns:a16="http://schemas.microsoft.com/office/drawing/2014/main" id="{A4DC06E8-D5ED-4858-A7E5-8306CBC88E48}"/>
              </a:ext>
            </a:extLst>
          </p:cNvPr>
          <p:cNvGrpSpPr/>
          <p:nvPr/>
        </p:nvGrpSpPr>
        <p:grpSpPr>
          <a:xfrm>
            <a:off x="183989" y="6335488"/>
            <a:ext cx="11824022" cy="389714"/>
            <a:chOff x="183989" y="6335488"/>
            <a:chExt cx="11824022" cy="389714"/>
          </a:xfrm>
        </p:grpSpPr>
        <p:grpSp>
          <p:nvGrpSpPr>
            <p:cNvPr id="6" name="群組 5">
              <a:extLst>
                <a:ext uri="{FF2B5EF4-FFF2-40B4-BE49-F238E27FC236}">
                  <a16:creationId xmlns:a16="http://schemas.microsoft.com/office/drawing/2014/main" id="{C6DBA103-E1CC-49D4-998C-4BBB2847F9D8}"/>
                </a:ext>
              </a:extLst>
            </p:cNvPr>
            <p:cNvGrpSpPr/>
            <p:nvPr/>
          </p:nvGrpSpPr>
          <p:grpSpPr>
            <a:xfrm>
              <a:off x="501893" y="6335488"/>
              <a:ext cx="11506118" cy="389714"/>
              <a:chOff x="342941" y="6342747"/>
              <a:chExt cx="11506118" cy="389714"/>
            </a:xfrm>
          </p:grpSpPr>
          <p:sp>
            <p:nvSpPr>
              <p:cNvPr id="9" name="箭號: ＞形 8">
                <a:extLst>
                  <a:ext uri="{FF2B5EF4-FFF2-40B4-BE49-F238E27FC236}">
                    <a16:creationId xmlns:a16="http://schemas.microsoft.com/office/drawing/2014/main" id="{380B288B-8113-401A-A6F5-C71FD667B2E4}"/>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箭號: ＞形 9">
                <a:extLst>
                  <a:ext uri="{FF2B5EF4-FFF2-40B4-BE49-F238E27FC236}">
                    <a16:creationId xmlns:a16="http://schemas.microsoft.com/office/drawing/2014/main" id="{696AEB52-05B2-4E35-A6AC-B08516D0EBAD}"/>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箭號: ＞形 10">
                <a:extLst>
                  <a:ext uri="{FF2B5EF4-FFF2-40B4-BE49-F238E27FC236}">
                    <a16:creationId xmlns:a16="http://schemas.microsoft.com/office/drawing/2014/main" id="{A0E4AD3B-02B8-4155-ACC2-6E2D4968D94B}"/>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箭號: ＞形 11">
                <a:extLst>
                  <a:ext uri="{FF2B5EF4-FFF2-40B4-BE49-F238E27FC236}">
                    <a16:creationId xmlns:a16="http://schemas.microsoft.com/office/drawing/2014/main" id="{5BD61961-CA9B-4B56-B11B-E95B5C1B805E}"/>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箭號: ＞形 12">
                <a:extLst>
                  <a:ext uri="{FF2B5EF4-FFF2-40B4-BE49-F238E27FC236}">
                    <a16:creationId xmlns:a16="http://schemas.microsoft.com/office/drawing/2014/main" id="{97D173C9-C4E9-453D-920B-9E4DD2CB9468}"/>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箭號: ＞形 13">
                <a:extLst>
                  <a:ext uri="{FF2B5EF4-FFF2-40B4-BE49-F238E27FC236}">
                    <a16:creationId xmlns:a16="http://schemas.microsoft.com/office/drawing/2014/main" id="{A2E282BB-50F5-41B4-B4BA-00E9B1476A6C}"/>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文字方塊 14">
                <a:extLst>
                  <a:ext uri="{FF2B5EF4-FFF2-40B4-BE49-F238E27FC236}">
                    <a16:creationId xmlns:a16="http://schemas.microsoft.com/office/drawing/2014/main" id="{B98425D6-8045-445C-A639-E7BAA3285A56}"/>
                  </a:ext>
                </a:extLst>
              </p:cNvPr>
              <p:cNvSpPr txBox="1"/>
              <p:nvPr/>
            </p:nvSpPr>
            <p:spPr>
              <a:xfrm>
                <a:off x="342941" y="6373149"/>
                <a:ext cx="1393854"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sp>
            <p:nvSpPr>
              <p:cNvPr id="16" name="箭號: ＞形 15">
                <a:extLst>
                  <a:ext uri="{FF2B5EF4-FFF2-40B4-BE49-F238E27FC236}">
                    <a16:creationId xmlns:a16="http://schemas.microsoft.com/office/drawing/2014/main" id="{336BE756-479E-49FD-B51C-74B2C5A3958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a:extLst>
                  <a:ext uri="{FF2B5EF4-FFF2-40B4-BE49-F238E27FC236}">
                    <a16:creationId xmlns:a16="http://schemas.microsoft.com/office/drawing/2014/main" id="{E41DD65B-5FEA-40BB-AF5B-43780B6465F4}"/>
                  </a:ext>
                </a:extLst>
              </p:cNvPr>
              <p:cNvSpPr txBox="1"/>
              <p:nvPr/>
            </p:nvSpPr>
            <p:spPr>
              <a:xfrm>
                <a:off x="4696817" y="636177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18" name="文字方塊 17">
                <a:extLst>
                  <a:ext uri="{FF2B5EF4-FFF2-40B4-BE49-F238E27FC236}">
                    <a16:creationId xmlns:a16="http://schemas.microsoft.com/office/drawing/2014/main" id="{1217DF9D-32D1-4ED8-B36D-AF1A96019183}"/>
                  </a:ext>
                </a:extLst>
              </p:cNvPr>
              <p:cNvSpPr txBox="1"/>
              <p:nvPr/>
            </p:nvSpPr>
            <p:spPr>
              <a:xfrm>
                <a:off x="3252856" y="6363365"/>
                <a:ext cx="1288203" cy="349927"/>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資料爬蟲</a:t>
                </a:r>
              </a:p>
            </p:txBody>
          </p:sp>
          <p:sp>
            <p:nvSpPr>
              <p:cNvPr id="19" name="文字方塊 18">
                <a:extLst>
                  <a:ext uri="{FF2B5EF4-FFF2-40B4-BE49-F238E27FC236}">
                    <a16:creationId xmlns:a16="http://schemas.microsoft.com/office/drawing/2014/main" id="{48C2FA02-CF77-49F1-B2FB-EB317AC3A02B}"/>
                  </a:ext>
                </a:extLst>
              </p:cNvPr>
              <p:cNvSpPr txBox="1"/>
              <p:nvPr/>
            </p:nvSpPr>
            <p:spPr>
              <a:xfrm>
                <a:off x="6163908" y="6369172"/>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20" name="文字方塊 19">
                <a:extLst>
                  <a:ext uri="{FF2B5EF4-FFF2-40B4-BE49-F238E27FC236}">
                    <a16:creationId xmlns:a16="http://schemas.microsoft.com/office/drawing/2014/main" id="{4DCE16BF-45E2-494F-81AE-9BA36030C915}"/>
                  </a:ext>
                </a:extLst>
              </p:cNvPr>
              <p:cNvSpPr txBox="1"/>
              <p:nvPr/>
            </p:nvSpPr>
            <p:spPr>
              <a:xfrm>
                <a:off x="1811022" y="6373149"/>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21" name="文字方塊 20">
                <a:extLst>
                  <a:ext uri="{FF2B5EF4-FFF2-40B4-BE49-F238E27FC236}">
                    <a16:creationId xmlns:a16="http://schemas.microsoft.com/office/drawing/2014/main" id="{D0DF6EC6-19B7-4A98-AF48-0BC1CD0047E7}"/>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22" name="文字方塊 21">
                <a:extLst>
                  <a:ext uri="{FF2B5EF4-FFF2-40B4-BE49-F238E27FC236}">
                    <a16:creationId xmlns:a16="http://schemas.microsoft.com/office/drawing/2014/main" id="{F6E6F1C2-FB10-4A04-929C-3EBC9D406FCF}"/>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23" name="文字方塊 22">
                <a:extLst>
                  <a:ext uri="{FF2B5EF4-FFF2-40B4-BE49-F238E27FC236}">
                    <a16:creationId xmlns:a16="http://schemas.microsoft.com/office/drawing/2014/main" id="{6F0AD6F3-6BB1-4549-8DED-11E785DBE0C7}"/>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7" name="箭號: ＞形 6">
              <a:extLst>
                <a:ext uri="{FF2B5EF4-FFF2-40B4-BE49-F238E27FC236}">
                  <a16:creationId xmlns:a16="http://schemas.microsoft.com/office/drawing/2014/main" id="{DF1C537E-F431-4CEE-8A1A-B6B526193E70}"/>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文字方塊 7">
              <a:extLst>
                <a:ext uri="{FF2B5EF4-FFF2-40B4-BE49-F238E27FC236}">
                  <a16:creationId xmlns:a16="http://schemas.microsoft.com/office/drawing/2014/main" id="{E8F083CD-5D7F-4BBC-8A0A-C4CE0398856A}"/>
                </a:ext>
              </a:extLst>
            </p:cNvPr>
            <p:cNvSpPr txBox="1"/>
            <p:nvPr/>
          </p:nvSpPr>
          <p:spPr>
            <a:xfrm>
              <a:off x="500784" y="6370441"/>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專題介紹</a:t>
              </a:r>
            </a:p>
          </p:txBody>
        </p:sp>
      </p:grpSp>
      <p:sp>
        <p:nvSpPr>
          <p:cNvPr id="24" name="文字方塊 23">
            <a:extLst>
              <a:ext uri="{FF2B5EF4-FFF2-40B4-BE49-F238E27FC236}">
                <a16:creationId xmlns:a16="http://schemas.microsoft.com/office/drawing/2014/main" id="{835614E3-B07E-44B1-8104-E717765E66E7}"/>
              </a:ext>
            </a:extLst>
          </p:cNvPr>
          <p:cNvSpPr txBox="1"/>
          <p:nvPr/>
        </p:nvSpPr>
        <p:spPr>
          <a:xfrm>
            <a:off x="9740783" y="142348"/>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sp>
        <p:nvSpPr>
          <p:cNvPr id="25" name="文字方塊 24">
            <a:extLst>
              <a:ext uri="{FF2B5EF4-FFF2-40B4-BE49-F238E27FC236}">
                <a16:creationId xmlns:a16="http://schemas.microsoft.com/office/drawing/2014/main" id="{E624A3E4-FFC3-4D88-B65F-20553812C9C5}"/>
              </a:ext>
            </a:extLst>
          </p:cNvPr>
          <p:cNvSpPr txBox="1"/>
          <p:nvPr/>
        </p:nvSpPr>
        <p:spPr>
          <a:xfrm>
            <a:off x="593900" y="2672332"/>
            <a:ext cx="6195411" cy="1319048"/>
          </a:xfrm>
          <a:prstGeom prst="rect">
            <a:avLst/>
          </a:prstGeom>
          <a:noFill/>
          <a:ln w="28575">
            <a:solidFill>
              <a:srgbClr val="FF0000"/>
            </a:solidFill>
          </a:ln>
        </p:spPr>
        <p:txBody>
          <a:bodyPr wrap="square" rtlCol="0">
            <a:spAutoFit/>
          </a:bodyPr>
          <a:lstStyle/>
          <a:p>
            <a:endParaRPr lang="zh-TW" altLang="en-US" dirty="0"/>
          </a:p>
        </p:txBody>
      </p:sp>
      <p:sp>
        <p:nvSpPr>
          <p:cNvPr id="26" name="文字方塊 25">
            <a:extLst>
              <a:ext uri="{FF2B5EF4-FFF2-40B4-BE49-F238E27FC236}">
                <a16:creationId xmlns:a16="http://schemas.microsoft.com/office/drawing/2014/main" id="{65848C4E-FF6B-4517-9B2D-013D65011072}"/>
              </a:ext>
            </a:extLst>
          </p:cNvPr>
          <p:cNvSpPr txBox="1"/>
          <p:nvPr/>
        </p:nvSpPr>
        <p:spPr>
          <a:xfrm>
            <a:off x="522800" y="1501697"/>
            <a:ext cx="5654566" cy="461665"/>
          </a:xfrm>
          <a:prstGeom prst="rect">
            <a:avLst/>
          </a:prstGeom>
          <a:noFill/>
        </p:spPr>
        <p:txBody>
          <a:bodyPr wrap="square" rtlCol="0">
            <a:spAutoFit/>
          </a:bodyPr>
          <a:lstStyle/>
          <a:p>
            <a:pPr marL="457200" indent="-457200">
              <a:buFont typeface="+mj-lt"/>
              <a:buAutoNum type="arabicPeriod"/>
            </a:pPr>
            <a:r>
              <a:rPr lang="zh-TW" altLang="en-US" sz="2400" dirty="0">
                <a:latin typeface="微軟正黑體" panose="020B0604030504040204" pitchFamily="34" charset="-120"/>
                <a:ea typeface="微軟正黑體" panose="020B0604030504040204" pitchFamily="34" charset="-120"/>
              </a:rPr>
              <a:t>透過帶</a:t>
            </a:r>
            <a:r>
              <a:rPr lang="en-US" altLang="zh-TW" sz="2400" dirty="0">
                <a:latin typeface="微軟正黑體" panose="020B0604030504040204" pitchFamily="34" charset="-120"/>
                <a:ea typeface="微軟正黑體" panose="020B0604030504040204" pitchFamily="34" charset="-120"/>
              </a:rPr>
              <a:t>token</a:t>
            </a:r>
            <a:r>
              <a:rPr lang="zh-TW" altLang="en-US" sz="2400" dirty="0">
                <a:latin typeface="微軟正黑體" panose="020B0604030504040204" pitchFamily="34" charset="-120"/>
                <a:ea typeface="微軟正黑體" panose="020B0604030504040204" pitchFamily="34" charset="-120"/>
              </a:rPr>
              <a:t>的方式再度進行測試。</a:t>
            </a:r>
          </a:p>
        </p:txBody>
      </p:sp>
      <p:sp>
        <p:nvSpPr>
          <p:cNvPr id="27" name="投影片編號版面配置區 1">
            <a:extLst>
              <a:ext uri="{FF2B5EF4-FFF2-40B4-BE49-F238E27FC236}">
                <a16:creationId xmlns:a16="http://schemas.microsoft.com/office/drawing/2014/main" id="{9DCDD896-25CE-451A-B931-FA653842A9E9}"/>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24</a:t>
            </a:fld>
            <a:endParaRPr lang="zh-TW" altLang="en-US" dirty="0"/>
          </a:p>
        </p:txBody>
      </p:sp>
    </p:spTree>
    <p:extLst>
      <p:ext uri="{BB962C8B-B14F-4D97-AF65-F5344CB8AC3E}">
        <p14:creationId xmlns:p14="http://schemas.microsoft.com/office/powerpoint/2010/main" val="1365647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16770E11-C817-4C8D-8344-56B347CDBE6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遇到的問題 </a:t>
            </a:r>
            <a:r>
              <a:rPr lang="en-US" altLang="zh-TW" sz="4500" b="1" dirty="0">
                <a:latin typeface="微軟正黑體" panose="020B0604030504040204" pitchFamily="34" charset="-120"/>
                <a:ea typeface="微軟正黑體" panose="020B0604030504040204" pitchFamily="34" charset="-120"/>
              </a:rPr>
              <a:t>- 2</a:t>
            </a:r>
            <a:endParaRPr lang="zh-TW" altLang="en-US" sz="4500" b="1"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BB7526C9-0E32-4295-95DB-466B14010287}"/>
              </a:ext>
            </a:extLst>
          </p:cNvPr>
          <p:cNvSpPr txBox="1"/>
          <p:nvPr/>
        </p:nvSpPr>
        <p:spPr>
          <a:xfrm>
            <a:off x="9740783" y="142348"/>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主講人：沈蕓</a:t>
            </a:r>
          </a:p>
        </p:txBody>
      </p:sp>
      <p:grpSp>
        <p:nvGrpSpPr>
          <p:cNvPr id="27" name="群組 26">
            <a:extLst>
              <a:ext uri="{FF2B5EF4-FFF2-40B4-BE49-F238E27FC236}">
                <a16:creationId xmlns:a16="http://schemas.microsoft.com/office/drawing/2014/main" id="{C8FF16B8-AA19-4701-8306-61E54ABCFE2D}"/>
              </a:ext>
            </a:extLst>
          </p:cNvPr>
          <p:cNvGrpSpPr/>
          <p:nvPr/>
        </p:nvGrpSpPr>
        <p:grpSpPr>
          <a:xfrm>
            <a:off x="183989" y="6335488"/>
            <a:ext cx="11824022" cy="389714"/>
            <a:chOff x="183989" y="6335488"/>
            <a:chExt cx="11824022" cy="389714"/>
          </a:xfrm>
        </p:grpSpPr>
        <p:grpSp>
          <p:nvGrpSpPr>
            <p:cNvPr id="29" name="群組 28">
              <a:extLst>
                <a:ext uri="{FF2B5EF4-FFF2-40B4-BE49-F238E27FC236}">
                  <a16:creationId xmlns:a16="http://schemas.microsoft.com/office/drawing/2014/main" id="{712BFAE1-930C-40E8-B32D-E319E63424F8}"/>
                </a:ext>
              </a:extLst>
            </p:cNvPr>
            <p:cNvGrpSpPr/>
            <p:nvPr/>
          </p:nvGrpSpPr>
          <p:grpSpPr>
            <a:xfrm>
              <a:off x="501893" y="6335488"/>
              <a:ext cx="11506118" cy="389714"/>
              <a:chOff x="342941" y="6342747"/>
              <a:chExt cx="11506118" cy="389714"/>
            </a:xfrm>
          </p:grpSpPr>
          <p:sp>
            <p:nvSpPr>
              <p:cNvPr id="32" name="箭號: ＞形 31">
                <a:extLst>
                  <a:ext uri="{FF2B5EF4-FFF2-40B4-BE49-F238E27FC236}">
                    <a16:creationId xmlns:a16="http://schemas.microsoft.com/office/drawing/2014/main" id="{2C5ED007-4EB6-4CCB-B953-B5D387FC3E0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3" name="箭號: ＞形 32">
                <a:extLst>
                  <a:ext uri="{FF2B5EF4-FFF2-40B4-BE49-F238E27FC236}">
                    <a16:creationId xmlns:a16="http://schemas.microsoft.com/office/drawing/2014/main" id="{CC8BAC20-7A13-4B2F-90F7-8AB1DDE613B9}"/>
                  </a:ext>
                </a:extLst>
              </p:cNvPr>
              <p:cNvSpPr/>
              <p:nvPr/>
            </p:nvSpPr>
            <p:spPr>
              <a:xfrm>
                <a:off x="2967070" y="6361030"/>
                <a:ext cx="1580582" cy="362952"/>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4" name="箭號: ＞形 33">
                <a:extLst>
                  <a:ext uri="{FF2B5EF4-FFF2-40B4-BE49-F238E27FC236}">
                    <a16:creationId xmlns:a16="http://schemas.microsoft.com/office/drawing/2014/main" id="{1A8EDAB1-E1C8-49AE-BEE1-68F571158546}"/>
                  </a:ext>
                </a:extLst>
              </p:cNvPr>
              <p:cNvSpPr/>
              <p:nvPr/>
            </p:nvSpPr>
            <p:spPr>
              <a:xfrm>
                <a:off x="1508262" y="635397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5" name="箭號: ＞形 34">
                <a:extLst>
                  <a:ext uri="{FF2B5EF4-FFF2-40B4-BE49-F238E27FC236}">
                    <a16:creationId xmlns:a16="http://schemas.microsoft.com/office/drawing/2014/main" id="{1077F334-B553-41AA-B1A6-3D944BDC7718}"/>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6" name="箭號: ＞形 35">
                <a:extLst>
                  <a:ext uri="{FF2B5EF4-FFF2-40B4-BE49-F238E27FC236}">
                    <a16:creationId xmlns:a16="http://schemas.microsoft.com/office/drawing/2014/main" id="{E6812F81-DBC3-47EA-A92E-05BE6AFBC23F}"/>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7" name="箭號: ＞形 36">
                <a:extLst>
                  <a:ext uri="{FF2B5EF4-FFF2-40B4-BE49-F238E27FC236}">
                    <a16:creationId xmlns:a16="http://schemas.microsoft.com/office/drawing/2014/main" id="{22EEFD76-5BEC-430C-8FD4-6C0F82409BF7}"/>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8" name="文字方塊 37">
                <a:extLst>
                  <a:ext uri="{FF2B5EF4-FFF2-40B4-BE49-F238E27FC236}">
                    <a16:creationId xmlns:a16="http://schemas.microsoft.com/office/drawing/2014/main" id="{02B47CF1-63E8-41FA-B486-D65B9A3BD14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39" name="箭號: ＞形 38">
                <a:extLst>
                  <a:ext uri="{FF2B5EF4-FFF2-40B4-BE49-F238E27FC236}">
                    <a16:creationId xmlns:a16="http://schemas.microsoft.com/office/drawing/2014/main" id="{15F5C214-72E1-4C54-A172-D7670386F73B}"/>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文字方塊 39">
                <a:extLst>
                  <a:ext uri="{FF2B5EF4-FFF2-40B4-BE49-F238E27FC236}">
                    <a16:creationId xmlns:a16="http://schemas.microsoft.com/office/drawing/2014/main" id="{6FE9B797-D06C-491C-A809-CE6621C85AD9}"/>
                  </a:ext>
                </a:extLst>
              </p:cNvPr>
              <p:cNvSpPr txBox="1"/>
              <p:nvPr/>
            </p:nvSpPr>
            <p:spPr>
              <a:xfrm>
                <a:off x="4696817"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1" name="文字方塊 40">
                <a:extLst>
                  <a:ext uri="{FF2B5EF4-FFF2-40B4-BE49-F238E27FC236}">
                    <a16:creationId xmlns:a16="http://schemas.microsoft.com/office/drawing/2014/main" id="{A78547B0-689C-4250-89F1-14D7376693B1}"/>
                  </a:ext>
                </a:extLst>
              </p:cNvPr>
              <p:cNvSpPr txBox="1"/>
              <p:nvPr/>
            </p:nvSpPr>
            <p:spPr>
              <a:xfrm>
                <a:off x="3252856" y="6363365"/>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2" name="文字方塊 41">
                <a:extLst>
                  <a:ext uri="{FF2B5EF4-FFF2-40B4-BE49-F238E27FC236}">
                    <a16:creationId xmlns:a16="http://schemas.microsoft.com/office/drawing/2014/main" id="{E754FEDD-263D-4815-87BA-E29F1C89C2BC}"/>
                  </a:ext>
                </a:extLst>
              </p:cNvPr>
              <p:cNvSpPr txBox="1"/>
              <p:nvPr/>
            </p:nvSpPr>
            <p:spPr>
              <a:xfrm>
                <a:off x="6163908" y="636917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3" name="文字方塊 42">
                <a:extLst>
                  <a:ext uri="{FF2B5EF4-FFF2-40B4-BE49-F238E27FC236}">
                    <a16:creationId xmlns:a16="http://schemas.microsoft.com/office/drawing/2014/main" id="{5DBA9C8B-4FDE-435F-987D-6C07EB91E0EA}"/>
                  </a:ext>
                </a:extLst>
              </p:cNvPr>
              <p:cNvSpPr txBox="1"/>
              <p:nvPr/>
            </p:nvSpPr>
            <p:spPr>
              <a:xfrm>
                <a:off x="1811022" y="6373149"/>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44" name="文字方塊 43">
                <a:extLst>
                  <a:ext uri="{FF2B5EF4-FFF2-40B4-BE49-F238E27FC236}">
                    <a16:creationId xmlns:a16="http://schemas.microsoft.com/office/drawing/2014/main" id="{9E8E8B78-AC76-47DB-B656-C849D0B56355}"/>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5" name="文字方塊 44">
                <a:extLst>
                  <a:ext uri="{FF2B5EF4-FFF2-40B4-BE49-F238E27FC236}">
                    <a16:creationId xmlns:a16="http://schemas.microsoft.com/office/drawing/2014/main" id="{3E88B919-3BB4-4ADD-A6E7-3545BED9C7E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6" name="文字方塊 45">
                <a:extLst>
                  <a:ext uri="{FF2B5EF4-FFF2-40B4-BE49-F238E27FC236}">
                    <a16:creationId xmlns:a16="http://schemas.microsoft.com/office/drawing/2014/main" id="{BE7AD490-42A2-4392-83E7-7064DDB2995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30" name="箭號: ＞形 29">
              <a:extLst>
                <a:ext uri="{FF2B5EF4-FFF2-40B4-BE49-F238E27FC236}">
                  <a16:creationId xmlns:a16="http://schemas.microsoft.com/office/drawing/2014/main" id="{347B69F4-DF2E-48AC-A355-0140F4EE2088}"/>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1" name="文字方塊 30">
              <a:extLst>
                <a:ext uri="{FF2B5EF4-FFF2-40B4-BE49-F238E27FC236}">
                  <a16:creationId xmlns:a16="http://schemas.microsoft.com/office/drawing/2014/main" id="{CC748AC6-D52C-4DCD-A2B4-4E967358CB50}"/>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47" name="投影片編號版面配置區 1">
            <a:extLst>
              <a:ext uri="{FF2B5EF4-FFF2-40B4-BE49-F238E27FC236}">
                <a16:creationId xmlns:a16="http://schemas.microsoft.com/office/drawing/2014/main" id="{B6128241-333F-4608-B6B8-4D13197E07E4}"/>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
        <p:nvSpPr>
          <p:cNvPr id="48" name="文字方塊 47">
            <a:extLst>
              <a:ext uri="{FF2B5EF4-FFF2-40B4-BE49-F238E27FC236}">
                <a16:creationId xmlns:a16="http://schemas.microsoft.com/office/drawing/2014/main" id="{36120840-3717-4AFD-BEF4-9958C54B422E}"/>
              </a:ext>
            </a:extLst>
          </p:cNvPr>
          <p:cNvSpPr txBox="1"/>
          <p:nvPr/>
        </p:nvSpPr>
        <p:spPr>
          <a:xfrm>
            <a:off x="424416" y="1534479"/>
            <a:ext cx="5823227" cy="578363"/>
          </a:xfrm>
          <a:prstGeom prst="rect">
            <a:avLst/>
          </a:prstGeom>
          <a:noFill/>
        </p:spPr>
        <p:txBody>
          <a:bodyPr wrap="square" rtlCol="0">
            <a:spAutoFit/>
          </a:bodyPr>
          <a:lstStyle/>
          <a:p>
            <a:pPr marL="457200" indent="-457200">
              <a:lnSpc>
                <a:spcPct val="150000"/>
              </a:lnSpc>
              <a:buFont typeface="+mj-lt"/>
              <a:buAutoNum type="arabicPeriod" startAt="2"/>
            </a:pPr>
            <a:r>
              <a:rPr lang="en-US" altLang="zh-TW" sz="2400" dirty="0" err="1">
                <a:latin typeface="微軟正黑體" panose="020B0604030504040204" pitchFamily="34" charset="-120"/>
                <a:ea typeface="微軟正黑體" panose="020B0604030504040204" pitchFamily="34" charset="-120"/>
              </a:rPr>
              <a:t>TypeError</a:t>
            </a:r>
            <a:r>
              <a:rPr lang="zh-TW" altLang="en-US" sz="2400" dirty="0">
                <a:latin typeface="微軟正黑體" panose="020B0604030504040204" pitchFamily="34" charset="-120"/>
                <a:ea typeface="微軟正黑體" panose="020B0604030504040204" pitchFamily="34" charset="-120"/>
              </a:rPr>
              <a:t>：有些食譜內容都是廣告。</a:t>
            </a:r>
            <a:endParaRPr lang="zh-TW" altLang="en-US" sz="2000" dirty="0"/>
          </a:p>
        </p:txBody>
      </p:sp>
      <p:pic>
        <p:nvPicPr>
          <p:cNvPr id="49" name="圖片 48">
            <a:extLst>
              <a:ext uri="{FF2B5EF4-FFF2-40B4-BE49-F238E27FC236}">
                <a16:creationId xmlns:a16="http://schemas.microsoft.com/office/drawing/2014/main" id="{22ABFF68-B991-43EE-96D8-FEE38204724E}"/>
              </a:ext>
            </a:extLst>
          </p:cNvPr>
          <p:cNvPicPr>
            <a:picLocks noChangeAspect="1"/>
          </p:cNvPicPr>
          <p:nvPr/>
        </p:nvPicPr>
        <p:blipFill rotWithShape="1">
          <a:blip r:embed="rId3">
            <a:extLst>
              <a:ext uri="{28A0092B-C50C-407E-A947-70E740481C1C}">
                <a14:useLocalDpi xmlns:a14="http://schemas.microsoft.com/office/drawing/2010/main" val="0"/>
              </a:ext>
            </a:extLst>
          </a:blip>
          <a:srcRect l="-1" r="48130"/>
          <a:stretch/>
        </p:blipFill>
        <p:spPr>
          <a:xfrm>
            <a:off x="1177434" y="2869547"/>
            <a:ext cx="9445228" cy="3157420"/>
          </a:xfrm>
          <a:prstGeom prst="rect">
            <a:avLst/>
          </a:prstGeom>
        </p:spPr>
      </p:pic>
      <p:sp>
        <p:nvSpPr>
          <p:cNvPr id="50" name="文字方塊 49">
            <a:extLst>
              <a:ext uri="{FF2B5EF4-FFF2-40B4-BE49-F238E27FC236}">
                <a16:creationId xmlns:a16="http://schemas.microsoft.com/office/drawing/2014/main" id="{AAB8ED82-52CA-4DA5-BD93-426C243EF1BD}"/>
              </a:ext>
            </a:extLst>
          </p:cNvPr>
          <p:cNvSpPr txBox="1"/>
          <p:nvPr/>
        </p:nvSpPr>
        <p:spPr>
          <a:xfrm>
            <a:off x="1591771" y="5104117"/>
            <a:ext cx="2808107" cy="574055"/>
          </a:xfrm>
          <a:prstGeom prst="rect">
            <a:avLst/>
          </a:prstGeom>
          <a:noFill/>
          <a:ln w="28575">
            <a:solidFill>
              <a:srgbClr val="FF0000"/>
            </a:solidFill>
          </a:ln>
        </p:spPr>
        <p:txBody>
          <a:bodyPr wrap="square" rtlCol="0">
            <a:spAutoFit/>
          </a:bodyPr>
          <a:lstStyle/>
          <a:p>
            <a:endParaRPr lang="zh-TW" altLang="en-US" dirty="0"/>
          </a:p>
        </p:txBody>
      </p:sp>
      <p:sp>
        <p:nvSpPr>
          <p:cNvPr id="51" name="文字方塊 50">
            <a:extLst>
              <a:ext uri="{FF2B5EF4-FFF2-40B4-BE49-F238E27FC236}">
                <a16:creationId xmlns:a16="http://schemas.microsoft.com/office/drawing/2014/main" id="{BBCEAEAE-9F90-47F7-92E5-D9B0E3145D06}"/>
              </a:ext>
            </a:extLst>
          </p:cNvPr>
          <p:cNvSpPr txBox="1"/>
          <p:nvPr/>
        </p:nvSpPr>
        <p:spPr>
          <a:xfrm>
            <a:off x="420512" y="2289919"/>
            <a:ext cx="5654566"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zh-TW" altLang="en-US" sz="2400" dirty="0">
                <a:solidFill>
                  <a:prstClr val="black"/>
                </a:solidFill>
                <a:latin typeface="微軟正黑體" panose="020B0604030504040204" pitchFamily="34" charset="-120"/>
                <a:ea typeface="微軟正黑體" panose="020B0604030504040204" pitchFamily="34" charset="-120"/>
              </a:rPr>
              <a:t>設定</a:t>
            </a:r>
            <a:r>
              <a:rPr lang="en-US" altLang="zh-TW" sz="2400" dirty="0">
                <a:solidFill>
                  <a:prstClr val="black"/>
                </a:solidFill>
                <a:latin typeface="微軟正黑體" panose="020B0604030504040204" pitchFamily="34" charset="-120"/>
                <a:ea typeface="微軟正黑體" panose="020B0604030504040204" pitchFamily="34" charset="-120"/>
              </a:rPr>
              <a:t>Try Exception</a:t>
            </a:r>
            <a:r>
              <a:rPr lang="zh-TW" altLang="en-US" sz="2400" dirty="0">
                <a:solidFill>
                  <a:prstClr val="black"/>
                </a:solidFill>
                <a:latin typeface="微軟正黑體" panose="020B0604030504040204" pitchFamily="34" charset="-120"/>
                <a:ea typeface="微軟正黑體" panose="020B0604030504040204" pitchFamily="34" charset="-120"/>
              </a:rPr>
              <a:t>去做排除。</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043188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資料清洗</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4220967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C2BE8D8-6058-4265-A0AD-3C3180390E18}"/>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目的</a:t>
            </a:r>
          </a:p>
        </p:txBody>
      </p:sp>
      <p:pic>
        <p:nvPicPr>
          <p:cNvPr id="3" name="內容版面配置區 4">
            <a:extLst>
              <a:ext uri="{FF2B5EF4-FFF2-40B4-BE49-F238E27FC236}">
                <a16:creationId xmlns:a16="http://schemas.microsoft.com/office/drawing/2014/main" id="{F913F8E4-2BE9-4ADD-B0D3-150F0A547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884" y="2345562"/>
            <a:ext cx="7272174" cy="3481552"/>
          </a:xfrm>
          <a:prstGeom prst="rect">
            <a:avLst/>
          </a:prstGeom>
        </p:spPr>
      </p:pic>
      <p:sp>
        <p:nvSpPr>
          <p:cNvPr id="5" name="文字方塊 4">
            <a:extLst>
              <a:ext uri="{FF2B5EF4-FFF2-40B4-BE49-F238E27FC236}">
                <a16:creationId xmlns:a16="http://schemas.microsoft.com/office/drawing/2014/main" id="{52C75AA5-51D4-487C-94D4-F40A2B530D53}"/>
              </a:ext>
            </a:extLst>
          </p:cNvPr>
          <p:cNvSpPr txBox="1"/>
          <p:nvPr/>
        </p:nvSpPr>
        <p:spPr>
          <a:xfrm>
            <a:off x="672662" y="1359986"/>
            <a:ext cx="8835132"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需要將</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食材</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及</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用量</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統一規格，</a:t>
            </a:r>
            <a:r>
              <a:rPr kumimoji="0" lang="zh-TW" altLang="en-US" sz="2400" b="0" i="0" u="none" strike="noStrike" kern="1200" cap="none" spc="0" normalizeH="0" baseline="0" noProof="0" dirty="0">
                <a:ln>
                  <a:noFill/>
                </a:ln>
                <a:solidFill>
                  <a:srgbClr val="000000"/>
                </a:solidFill>
                <a:effectLst/>
                <a:uLnTx/>
                <a:uFillTx/>
                <a:latin typeface="Calibri" panose="020F0502020204030204" pitchFamily="34" charset="0"/>
                <a:cs typeface="+mn-cs"/>
              </a:rPr>
              <a:t>計算出每篇食譜所含營養素</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6" name="內容版面配置區 4">
            <a:extLst>
              <a:ext uri="{FF2B5EF4-FFF2-40B4-BE49-F238E27FC236}">
                <a16:creationId xmlns:a16="http://schemas.microsoft.com/office/drawing/2014/main" id="{467D25AA-336B-4B37-94EA-565E4DDE51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278" y="1993512"/>
            <a:ext cx="3277854" cy="4185652"/>
          </a:xfrm>
          <a:prstGeom prst="rect">
            <a:avLst/>
          </a:prstGeom>
        </p:spPr>
      </p:pic>
      <p:sp>
        <p:nvSpPr>
          <p:cNvPr id="31" name="文字方塊 30">
            <a:extLst>
              <a:ext uri="{FF2B5EF4-FFF2-40B4-BE49-F238E27FC236}">
                <a16:creationId xmlns:a16="http://schemas.microsoft.com/office/drawing/2014/main" id="{FC742254-1A6A-4178-BB66-EA097B5CE60F}"/>
              </a:ext>
            </a:extLst>
          </p:cNvPr>
          <p:cNvSpPr txBox="1"/>
          <p:nvPr/>
        </p:nvSpPr>
        <p:spPr>
          <a:xfrm>
            <a:off x="6057190" y="2725050"/>
            <a:ext cx="5839536" cy="351049"/>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cxnSp>
        <p:nvCxnSpPr>
          <p:cNvPr id="32" name="直線接點 31">
            <a:extLst>
              <a:ext uri="{FF2B5EF4-FFF2-40B4-BE49-F238E27FC236}">
                <a16:creationId xmlns:a16="http://schemas.microsoft.com/office/drawing/2014/main" id="{D206F480-3C4C-4F2F-8BD9-506B7A69D3FF}"/>
              </a:ext>
            </a:extLst>
          </p:cNvPr>
          <p:cNvCxnSpPr>
            <a:cxnSpLocks/>
            <a:stCxn id="4" idx="3"/>
          </p:cNvCxnSpPr>
          <p:nvPr/>
        </p:nvCxnSpPr>
        <p:spPr>
          <a:xfrm flipV="1">
            <a:off x="4045132" y="3259015"/>
            <a:ext cx="2472899" cy="2181044"/>
          </a:xfrm>
          <a:prstGeom prst="line">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 name="群組 6">
            <a:extLst>
              <a:ext uri="{FF2B5EF4-FFF2-40B4-BE49-F238E27FC236}">
                <a16:creationId xmlns:a16="http://schemas.microsoft.com/office/drawing/2014/main" id="{0E994F6D-FB55-42D7-A2E0-D63B64327AF5}"/>
              </a:ext>
            </a:extLst>
          </p:cNvPr>
          <p:cNvGrpSpPr/>
          <p:nvPr/>
        </p:nvGrpSpPr>
        <p:grpSpPr>
          <a:xfrm>
            <a:off x="183989" y="6347211"/>
            <a:ext cx="11824022" cy="392771"/>
            <a:chOff x="183989" y="6335488"/>
            <a:chExt cx="11824022" cy="392771"/>
          </a:xfrm>
        </p:grpSpPr>
        <p:sp>
          <p:nvSpPr>
            <p:cNvPr id="35" name="箭號: ＞形 34">
              <a:extLst>
                <a:ext uri="{FF2B5EF4-FFF2-40B4-BE49-F238E27FC236}">
                  <a16:creationId xmlns:a16="http://schemas.microsoft.com/office/drawing/2014/main" id="{37523C4D-43CC-4D32-B182-E6CDA92F94C5}"/>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6" name="群組 35">
              <a:extLst>
                <a:ext uri="{FF2B5EF4-FFF2-40B4-BE49-F238E27FC236}">
                  <a16:creationId xmlns:a16="http://schemas.microsoft.com/office/drawing/2014/main" id="{AE3672B5-5E26-423C-BE40-AE55AFB63093}"/>
                </a:ext>
              </a:extLst>
            </p:cNvPr>
            <p:cNvGrpSpPr/>
            <p:nvPr/>
          </p:nvGrpSpPr>
          <p:grpSpPr>
            <a:xfrm>
              <a:off x="183989" y="6335488"/>
              <a:ext cx="11824022" cy="392771"/>
              <a:chOff x="183989" y="6335488"/>
              <a:chExt cx="11824022" cy="392771"/>
            </a:xfrm>
          </p:grpSpPr>
          <p:grpSp>
            <p:nvGrpSpPr>
              <p:cNvPr id="38" name="群組 37">
                <a:extLst>
                  <a:ext uri="{FF2B5EF4-FFF2-40B4-BE49-F238E27FC236}">
                    <a16:creationId xmlns:a16="http://schemas.microsoft.com/office/drawing/2014/main" id="{02984849-F1CD-45B4-8601-9A8FF3175323}"/>
                  </a:ext>
                </a:extLst>
              </p:cNvPr>
              <p:cNvGrpSpPr/>
              <p:nvPr/>
            </p:nvGrpSpPr>
            <p:grpSpPr>
              <a:xfrm>
                <a:off x="501893" y="6335488"/>
                <a:ext cx="11506118" cy="392771"/>
                <a:chOff x="342941" y="6342747"/>
                <a:chExt cx="11506118" cy="392771"/>
              </a:xfrm>
            </p:grpSpPr>
            <p:sp>
              <p:nvSpPr>
                <p:cNvPr id="41" name="箭號: ＞形 40">
                  <a:extLst>
                    <a:ext uri="{FF2B5EF4-FFF2-40B4-BE49-F238E27FC236}">
                      <a16:creationId xmlns:a16="http://schemas.microsoft.com/office/drawing/2014/main" id="{93250C16-7BCB-4790-A253-E1B16DA1075A}"/>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6B0288DE-30F9-425B-953E-C7C197BF9C19}"/>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箭號: ＞形 42">
                  <a:extLst>
                    <a:ext uri="{FF2B5EF4-FFF2-40B4-BE49-F238E27FC236}">
                      <a16:creationId xmlns:a16="http://schemas.microsoft.com/office/drawing/2014/main" id="{A2978EE7-F770-4F3A-8409-E2A72ECE6C52}"/>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4" name="箭號: ＞形 43">
                  <a:extLst>
                    <a:ext uri="{FF2B5EF4-FFF2-40B4-BE49-F238E27FC236}">
                      <a16:creationId xmlns:a16="http://schemas.microsoft.com/office/drawing/2014/main" id="{60FA319F-0B0A-427B-B54A-8D629B548E60}"/>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5" name="箭號: ＞形 44">
                  <a:extLst>
                    <a:ext uri="{FF2B5EF4-FFF2-40B4-BE49-F238E27FC236}">
                      <a16:creationId xmlns:a16="http://schemas.microsoft.com/office/drawing/2014/main" id="{943D3505-EB88-4543-AAAC-768CD0A4DCE7}"/>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6" name="文字方塊 45">
                  <a:extLst>
                    <a:ext uri="{FF2B5EF4-FFF2-40B4-BE49-F238E27FC236}">
                      <a16:creationId xmlns:a16="http://schemas.microsoft.com/office/drawing/2014/main" id="{CA159847-0CD1-45C8-B8C7-3AE22F1E3D57}"/>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47" name="箭號: ＞形 46">
                  <a:extLst>
                    <a:ext uri="{FF2B5EF4-FFF2-40B4-BE49-F238E27FC236}">
                      <a16:creationId xmlns:a16="http://schemas.microsoft.com/office/drawing/2014/main" id="{1A7663B6-54A3-4D3E-80DC-480CCABC65C6}"/>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8" name="文字方塊 47">
                  <a:extLst>
                    <a:ext uri="{FF2B5EF4-FFF2-40B4-BE49-F238E27FC236}">
                      <a16:creationId xmlns:a16="http://schemas.microsoft.com/office/drawing/2014/main" id="{6B6EE44B-36E2-420F-A10C-503E993A206F}"/>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9" name="文字方塊 48">
                  <a:extLst>
                    <a:ext uri="{FF2B5EF4-FFF2-40B4-BE49-F238E27FC236}">
                      <a16:creationId xmlns:a16="http://schemas.microsoft.com/office/drawing/2014/main" id="{0FEEA23D-5F93-4D5A-A8F2-E4E0E7D7CC80}"/>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50" name="文字方塊 49">
                  <a:extLst>
                    <a:ext uri="{FF2B5EF4-FFF2-40B4-BE49-F238E27FC236}">
                      <a16:creationId xmlns:a16="http://schemas.microsoft.com/office/drawing/2014/main" id="{68192364-03B2-4200-B919-C28442FC03DC}"/>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51" name="文字方塊 50">
                  <a:extLst>
                    <a:ext uri="{FF2B5EF4-FFF2-40B4-BE49-F238E27FC236}">
                      <a16:creationId xmlns:a16="http://schemas.microsoft.com/office/drawing/2014/main" id="{427B20B2-4B1A-4793-96D2-A6736673A28E}"/>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52" name="文字方塊 51">
                  <a:extLst>
                    <a:ext uri="{FF2B5EF4-FFF2-40B4-BE49-F238E27FC236}">
                      <a16:creationId xmlns:a16="http://schemas.microsoft.com/office/drawing/2014/main" id="{717F0EEC-2E1E-469A-A592-22DFE68D84D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53" name="文字方塊 52">
                  <a:extLst>
                    <a:ext uri="{FF2B5EF4-FFF2-40B4-BE49-F238E27FC236}">
                      <a16:creationId xmlns:a16="http://schemas.microsoft.com/office/drawing/2014/main" id="{8209D92C-2E78-4C33-AC77-B28D702CB01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39" name="箭號: ＞形 38">
                <a:extLst>
                  <a:ext uri="{FF2B5EF4-FFF2-40B4-BE49-F238E27FC236}">
                    <a16:creationId xmlns:a16="http://schemas.microsoft.com/office/drawing/2014/main" id="{1DBB204C-87F6-4EF3-86CC-B83D8AEFBF1E}"/>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文字方塊 39">
                <a:extLst>
                  <a:ext uri="{FF2B5EF4-FFF2-40B4-BE49-F238E27FC236}">
                    <a16:creationId xmlns:a16="http://schemas.microsoft.com/office/drawing/2014/main" id="{96DBD2AB-03CD-4235-B6E5-D08FE39774C8}"/>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37" name="文字方塊 36">
              <a:extLst>
                <a:ext uri="{FF2B5EF4-FFF2-40B4-BE49-F238E27FC236}">
                  <a16:creationId xmlns:a16="http://schemas.microsoft.com/office/drawing/2014/main" id="{1678BF1C-66FB-4ABC-AEE7-0F5093EC285D}"/>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 name="矩形 3">
            <a:extLst>
              <a:ext uri="{FF2B5EF4-FFF2-40B4-BE49-F238E27FC236}">
                <a16:creationId xmlns:a16="http://schemas.microsoft.com/office/drawing/2014/main" id="{1D286CB3-DC0D-4FAD-88B8-17CBA188A6E3}"/>
              </a:ext>
            </a:extLst>
          </p:cNvPr>
          <p:cNvSpPr/>
          <p:nvPr/>
        </p:nvSpPr>
        <p:spPr>
          <a:xfrm>
            <a:off x="767278" y="4700954"/>
            <a:ext cx="3277854" cy="14782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pic>
        <p:nvPicPr>
          <p:cNvPr id="54" name="圖片 53">
            <a:extLst>
              <a:ext uri="{FF2B5EF4-FFF2-40B4-BE49-F238E27FC236}">
                <a16:creationId xmlns:a16="http://schemas.microsoft.com/office/drawing/2014/main" id="{85ACBB53-4A25-47F2-80DB-A1A543E91022}"/>
              </a:ext>
            </a:extLst>
          </p:cNvPr>
          <p:cNvPicPr>
            <a:picLocks noChangeAspect="1"/>
          </p:cNvPicPr>
          <p:nvPr/>
        </p:nvPicPr>
        <p:blipFill rotWithShape="1">
          <a:blip r:embed="rId5">
            <a:extLst>
              <a:ext uri="{28A0092B-C50C-407E-A947-70E740481C1C}">
                <a14:useLocalDpi xmlns:a14="http://schemas.microsoft.com/office/drawing/2010/main" val="0"/>
              </a:ext>
            </a:extLst>
          </a:blip>
          <a:srcRect l="3499" t="21591"/>
          <a:stretch/>
        </p:blipFill>
        <p:spPr>
          <a:xfrm>
            <a:off x="10193476" y="5827114"/>
            <a:ext cx="1580582" cy="401669"/>
          </a:xfrm>
          <a:prstGeom prst="rect">
            <a:avLst/>
          </a:prstGeom>
        </p:spPr>
      </p:pic>
      <p:sp>
        <p:nvSpPr>
          <p:cNvPr id="34" name="文字方塊 33">
            <a:extLst>
              <a:ext uri="{FF2B5EF4-FFF2-40B4-BE49-F238E27FC236}">
                <a16:creationId xmlns:a16="http://schemas.microsoft.com/office/drawing/2014/main" id="{2FE15B51-12B3-4C6E-8CD5-66F86DFDFF93}"/>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114576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37FEB241-4063-4F0D-BC62-E09BF59838BD}"/>
              </a:ext>
            </a:extLst>
          </p:cNvPr>
          <p:cNvPicPr>
            <a:picLocks noChangeAspect="1"/>
          </p:cNvPicPr>
          <p:nvPr/>
        </p:nvPicPr>
        <p:blipFill rotWithShape="1">
          <a:blip r:embed="rId3">
            <a:extLst>
              <a:ext uri="{28A0092B-C50C-407E-A947-70E740481C1C}">
                <a14:useLocalDpi xmlns:a14="http://schemas.microsoft.com/office/drawing/2010/main" val="0"/>
              </a:ext>
            </a:extLst>
          </a:blip>
          <a:srcRect b="3288"/>
          <a:stretch/>
        </p:blipFill>
        <p:spPr>
          <a:xfrm>
            <a:off x="295013" y="3466221"/>
            <a:ext cx="6423660" cy="2321369"/>
          </a:xfrm>
          <a:prstGeom prst="rect">
            <a:avLst/>
          </a:prstGeom>
        </p:spPr>
      </p:pic>
      <p:pic>
        <p:nvPicPr>
          <p:cNvPr id="12" name="圖片 11">
            <a:extLst>
              <a:ext uri="{FF2B5EF4-FFF2-40B4-BE49-F238E27FC236}">
                <a16:creationId xmlns:a16="http://schemas.microsoft.com/office/drawing/2014/main" id="{B6117146-505B-49A9-ACC1-33F8DBDBABDC}"/>
              </a:ext>
            </a:extLst>
          </p:cNvPr>
          <p:cNvPicPr>
            <a:picLocks noChangeAspect="1"/>
          </p:cNvPicPr>
          <p:nvPr/>
        </p:nvPicPr>
        <p:blipFill rotWithShape="1">
          <a:blip r:embed="rId4">
            <a:extLst>
              <a:ext uri="{28A0092B-C50C-407E-A947-70E740481C1C}">
                <a14:useLocalDpi xmlns:a14="http://schemas.microsoft.com/office/drawing/2010/main" val="0"/>
              </a:ext>
            </a:extLst>
          </a:blip>
          <a:srcRect l="1057" r="303"/>
          <a:stretch/>
        </p:blipFill>
        <p:spPr>
          <a:xfrm>
            <a:off x="320663" y="1823012"/>
            <a:ext cx="6403936" cy="1318260"/>
          </a:xfrm>
          <a:prstGeom prst="rect">
            <a:avLst/>
          </a:prstGeom>
        </p:spPr>
      </p:pic>
      <p:sp>
        <p:nvSpPr>
          <p:cNvPr id="2" name="文字版面配置區 1">
            <a:extLst>
              <a:ext uri="{FF2B5EF4-FFF2-40B4-BE49-F238E27FC236}">
                <a16:creationId xmlns:a16="http://schemas.microsoft.com/office/drawing/2014/main" id="{A062C925-4D81-4411-B5BD-51761FEFE04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原始資料</a:t>
            </a:r>
          </a:p>
        </p:txBody>
      </p:sp>
      <p:sp>
        <p:nvSpPr>
          <p:cNvPr id="29" name="文字方塊 28">
            <a:extLst>
              <a:ext uri="{FF2B5EF4-FFF2-40B4-BE49-F238E27FC236}">
                <a16:creationId xmlns:a16="http://schemas.microsoft.com/office/drawing/2014/main" id="{8F7FFEBC-7AF7-4766-8378-9CC5F3B9D388}"/>
              </a:ext>
            </a:extLst>
          </p:cNvPr>
          <p:cNvSpPr txBox="1"/>
          <p:nvPr/>
        </p:nvSpPr>
        <p:spPr>
          <a:xfrm>
            <a:off x="3522631" y="2135340"/>
            <a:ext cx="1352685" cy="347937"/>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31" name="文字方塊 30">
            <a:extLst>
              <a:ext uri="{FF2B5EF4-FFF2-40B4-BE49-F238E27FC236}">
                <a16:creationId xmlns:a16="http://schemas.microsoft.com/office/drawing/2014/main" id="{4BB90B3A-2258-4E49-A4E6-FCE2C81EA4F7}"/>
              </a:ext>
            </a:extLst>
          </p:cNvPr>
          <p:cNvSpPr txBox="1"/>
          <p:nvPr/>
        </p:nvSpPr>
        <p:spPr>
          <a:xfrm>
            <a:off x="7075324" y="2180151"/>
            <a:ext cx="5255172" cy="53796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食材的名稱不乾淨</a:t>
            </a:r>
            <a:endParaRPr kumimoji="0" lang="en-US" altLang="zh-TW"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0" name="文字方塊 29">
            <a:extLst>
              <a:ext uri="{FF2B5EF4-FFF2-40B4-BE49-F238E27FC236}">
                <a16:creationId xmlns:a16="http://schemas.microsoft.com/office/drawing/2014/main" id="{4A2D87DB-5C0B-4CA1-A0DD-174C3C495AFD}"/>
              </a:ext>
            </a:extLst>
          </p:cNvPr>
          <p:cNvSpPr txBox="1"/>
          <p:nvPr/>
        </p:nvSpPr>
        <p:spPr>
          <a:xfrm>
            <a:off x="380611" y="3799305"/>
            <a:ext cx="948317" cy="280960"/>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35" name="文字方塊 34">
            <a:extLst>
              <a:ext uri="{FF2B5EF4-FFF2-40B4-BE49-F238E27FC236}">
                <a16:creationId xmlns:a16="http://schemas.microsoft.com/office/drawing/2014/main" id="{2787D255-2DB5-4553-8E69-77F25BA5E336}"/>
              </a:ext>
            </a:extLst>
          </p:cNvPr>
          <p:cNvSpPr txBox="1"/>
          <p:nvPr/>
        </p:nvSpPr>
        <p:spPr>
          <a:xfrm>
            <a:off x="6066689" y="3809124"/>
            <a:ext cx="593669" cy="294290"/>
          </a:xfrm>
          <a:prstGeom prst="rect">
            <a:avLst/>
          </a:prstGeom>
          <a:noFill/>
          <a:ln w="38100">
            <a:solidFill>
              <a:schemeClr val="accent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36" name="文字方塊 35">
            <a:extLst>
              <a:ext uri="{FF2B5EF4-FFF2-40B4-BE49-F238E27FC236}">
                <a16:creationId xmlns:a16="http://schemas.microsoft.com/office/drawing/2014/main" id="{B9B1CAEA-180E-4E50-BB79-B43EC1793236}"/>
              </a:ext>
            </a:extLst>
          </p:cNvPr>
          <p:cNvSpPr txBox="1"/>
          <p:nvPr/>
        </p:nvSpPr>
        <p:spPr>
          <a:xfrm>
            <a:off x="2722243" y="2718119"/>
            <a:ext cx="677367" cy="385952"/>
          </a:xfrm>
          <a:prstGeom prst="rect">
            <a:avLst/>
          </a:prstGeom>
          <a:noFill/>
          <a:ln w="3810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37" name="文字方塊 36">
            <a:extLst>
              <a:ext uri="{FF2B5EF4-FFF2-40B4-BE49-F238E27FC236}">
                <a16:creationId xmlns:a16="http://schemas.microsoft.com/office/drawing/2014/main" id="{48676BAD-98A2-4395-9C0B-FD6AB3CD5980}"/>
              </a:ext>
            </a:extLst>
          </p:cNvPr>
          <p:cNvSpPr txBox="1"/>
          <p:nvPr/>
        </p:nvSpPr>
        <p:spPr>
          <a:xfrm>
            <a:off x="2650061" y="5133337"/>
            <a:ext cx="872570" cy="292103"/>
          </a:xfrm>
          <a:prstGeom prst="rect">
            <a:avLst/>
          </a:prstGeom>
          <a:noFill/>
          <a:ln w="38100">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48" name="文字方塊 47">
            <a:extLst>
              <a:ext uri="{FF2B5EF4-FFF2-40B4-BE49-F238E27FC236}">
                <a16:creationId xmlns:a16="http://schemas.microsoft.com/office/drawing/2014/main" id="{D7DC452F-7F46-4CAB-AF87-49FDF7B6AC60}"/>
              </a:ext>
            </a:extLst>
          </p:cNvPr>
          <p:cNvSpPr txBox="1"/>
          <p:nvPr/>
        </p:nvSpPr>
        <p:spPr>
          <a:xfrm>
            <a:off x="5813292" y="5133674"/>
            <a:ext cx="739908" cy="291766"/>
          </a:xfrm>
          <a:prstGeom prst="rect">
            <a:avLst/>
          </a:prstGeom>
          <a:noFill/>
          <a:ln w="38100">
            <a:solidFill>
              <a:schemeClr val="accent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grpSp>
        <p:nvGrpSpPr>
          <p:cNvPr id="77" name="群組 76">
            <a:extLst>
              <a:ext uri="{FF2B5EF4-FFF2-40B4-BE49-F238E27FC236}">
                <a16:creationId xmlns:a16="http://schemas.microsoft.com/office/drawing/2014/main" id="{2272F90C-050A-4295-B5A0-9F0DDCA027A6}"/>
              </a:ext>
            </a:extLst>
          </p:cNvPr>
          <p:cNvGrpSpPr/>
          <p:nvPr/>
        </p:nvGrpSpPr>
        <p:grpSpPr>
          <a:xfrm>
            <a:off x="183989" y="6347211"/>
            <a:ext cx="11824022" cy="392771"/>
            <a:chOff x="183989" y="6335488"/>
            <a:chExt cx="11824022" cy="392771"/>
          </a:xfrm>
        </p:grpSpPr>
        <p:sp>
          <p:nvSpPr>
            <p:cNvPr id="78" name="箭號: ＞形 77">
              <a:extLst>
                <a:ext uri="{FF2B5EF4-FFF2-40B4-BE49-F238E27FC236}">
                  <a16:creationId xmlns:a16="http://schemas.microsoft.com/office/drawing/2014/main" id="{713995B3-BA12-4FEB-9DCB-26B774339B42}"/>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79" name="群組 78">
              <a:extLst>
                <a:ext uri="{FF2B5EF4-FFF2-40B4-BE49-F238E27FC236}">
                  <a16:creationId xmlns:a16="http://schemas.microsoft.com/office/drawing/2014/main" id="{E3B85D01-4255-49B3-B081-A366E2C7F445}"/>
                </a:ext>
              </a:extLst>
            </p:cNvPr>
            <p:cNvGrpSpPr/>
            <p:nvPr/>
          </p:nvGrpSpPr>
          <p:grpSpPr>
            <a:xfrm>
              <a:off x="183989" y="6335488"/>
              <a:ext cx="11824022" cy="392771"/>
              <a:chOff x="183989" y="6335488"/>
              <a:chExt cx="11824022" cy="392771"/>
            </a:xfrm>
          </p:grpSpPr>
          <p:grpSp>
            <p:nvGrpSpPr>
              <p:cNvPr id="81" name="群組 80">
                <a:extLst>
                  <a:ext uri="{FF2B5EF4-FFF2-40B4-BE49-F238E27FC236}">
                    <a16:creationId xmlns:a16="http://schemas.microsoft.com/office/drawing/2014/main" id="{2A0B8099-116E-4A29-8D96-DBAD666DA375}"/>
                  </a:ext>
                </a:extLst>
              </p:cNvPr>
              <p:cNvGrpSpPr/>
              <p:nvPr/>
            </p:nvGrpSpPr>
            <p:grpSpPr>
              <a:xfrm>
                <a:off x="501893" y="6335488"/>
                <a:ext cx="11506118" cy="392771"/>
                <a:chOff x="342941" y="6342747"/>
                <a:chExt cx="11506118" cy="392771"/>
              </a:xfrm>
            </p:grpSpPr>
            <p:sp>
              <p:nvSpPr>
                <p:cNvPr id="84" name="箭號: ＞形 83">
                  <a:extLst>
                    <a:ext uri="{FF2B5EF4-FFF2-40B4-BE49-F238E27FC236}">
                      <a16:creationId xmlns:a16="http://schemas.microsoft.com/office/drawing/2014/main" id="{4B3E2C1C-2DCE-4B4D-B794-227EACB885F7}"/>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5" name="箭號: ＞形 84">
                  <a:extLst>
                    <a:ext uri="{FF2B5EF4-FFF2-40B4-BE49-F238E27FC236}">
                      <a16:creationId xmlns:a16="http://schemas.microsoft.com/office/drawing/2014/main" id="{8380841C-E41C-45E7-A3F6-BEA25333B3C6}"/>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6" name="箭號: ＞形 85">
                  <a:extLst>
                    <a:ext uri="{FF2B5EF4-FFF2-40B4-BE49-F238E27FC236}">
                      <a16:creationId xmlns:a16="http://schemas.microsoft.com/office/drawing/2014/main" id="{37F3D391-3012-4E52-8460-C6BA9B66A09C}"/>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7" name="箭號: ＞形 86">
                  <a:extLst>
                    <a:ext uri="{FF2B5EF4-FFF2-40B4-BE49-F238E27FC236}">
                      <a16:creationId xmlns:a16="http://schemas.microsoft.com/office/drawing/2014/main" id="{A19EE761-62C5-429F-9053-60AACEF92B01}"/>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8" name="箭號: ＞形 87">
                  <a:extLst>
                    <a:ext uri="{FF2B5EF4-FFF2-40B4-BE49-F238E27FC236}">
                      <a16:creationId xmlns:a16="http://schemas.microsoft.com/office/drawing/2014/main" id="{8CC9DB79-7C52-4D38-B28C-E18C78512976}"/>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9" name="文字方塊 88">
                  <a:extLst>
                    <a:ext uri="{FF2B5EF4-FFF2-40B4-BE49-F238E27FC236}">
                      <a16:creationId xmlns:a16="http://schemas.microsoft.com/office/drawing/2014/main" id="{3B2C64FD-D704-4B3A-ACB0-A45D2B2BE459}"/>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0" name="箭號: ＞形 89">
                  <a:extLst>
                    <a:ext uri="{FF2B5EF4-FFF2-40B4-BE49-F238E27FC236}">
                      <a16:creationId xmlns:a16="http://schemas.microsoft.com/office/drawing/2014/main" id="{7351E53C-C5BB-4F9B-AD99-E3CB1930C05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1" name="文字方塊 90">
                  <a:extLst>
                    <a:ext uri="{FF2B5EF4-FFF2-40B4-BE49-F238E27FC236}">
                      <a16:creationId xmlns:a16="http://schemas.microsoft.com/office/drawing/2014/main" id="{2CD77B3C-937F-4F88-844B-198FDA37D0F3}"/>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2" name="文字方塊 91">
                  <a:extLst>
                    <a:ext uri="{FF2B5EF4-FFF2-40B4-BE49-F238E27FC236}">
                      <a16:creationId xmlns:a16="http://schemas.microsoft.com/office/drawing/2014/main" id="{4942A1DB-00DC-496E-8B90-EF7907BB0507}"/>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93" name="文字方塊 92">
                  <a:extLst>
                    <a:ext uri="{FF2B5EF4-FFF2-40B4-BE49-F238E27FC236}">
                      <a16:creationId xmlns:a16="http://schemas.microsoft.com/office/drawing/2014/main" id="{7AEA719C-7901-4EF7-9894-864B7524BC38}"/>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94" name="文字方塊 93">
                  <a:extLst>
                    <a:ext uri="{FF2B5EF4-FFF2-40B4-BE49-F238E27FC236}">
                      <a16:creationId xmlns:a16="http://schemas.microsoft.com/office/drawing/2014/main" id="{976E0549-CCBB-4686-A12A-72157CF1E69E}"/>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95" name="文字方塊 94">
                  <a:extLst>
                    <a:ext uri="{FF2B5EF4-FFF2-40B4-BE49-F238E27FC236}">
                      <a16:creationId xmlns:a16="http://schemas.microsoft.com/office/drawing/2014/main" id="{61D66949-32EE-45C8-95AE-39CC7E8FBB4D}"/>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96" name="文字方塊 95">
                  <a:extLst>
                    <a:ext uri="{FF2B5EF4-FFF2-40B4-BE49-F238E27FC236}">
                      <a16:creationId xmlns:a16="http://schemas.microsoft.com/office/drawing/2014/main" id="{2BE524BC-11A7-4E9F-8A2E-F3A4CCC7FA9D}"/>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2" name="箭號: ＞形 81">
                <a:extLst>
                  <a:ext uri="{FF2B5EF4-FFF2-40B4-BE49-F238E27FC236}">
                    <a16:creationId xmlns:a16="http://schemas.microsoft.com/office/drawing/2014/main" id="{46185077-7615-49DA-ABB6-0A0DB035885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3" name="文字方塊 82">
                <a:extLst>
                  <a:ext uri="{FF2B5EF4-FFF2-40B4-BE49-F238E27FC236}">
                    <a16:creationId xmlns:a16="http://schemas.microsoft.com/office/drawing/2014/main" id="{E8351939-891F-4531-AFEC-83363ACA9FCF}"/>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0" name="文字方塊 79">
              <a:extLst>
                <a:ext uri="{FF2B5EF4-FFF2-40B4-BE49-F238E27FC236}">
                  <a16:creationId xmlns:a16="http://schemas.microsoft.com/office/drawing/2014/main" id="{D65E2346-1B92-47A0-991E-8A122263EB8D}"/>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33" name="文字方塊 32">
            <a:extLst>
              <a:ext uri="{FF2B5EF4-FFF2-40B4-BE49-F238E27FC236}">
                <a16:creationId xmlns:a16="http://schemas.microsoft.com/office/drawing/2014/main" id="{B96D2065-494B-4D5C-A0AF-176E2D2EEF50}"/>
              </a:ext>
            </a:extLst>
          </p:cNvPr>
          <p:cNvSpPr txBox="1"/>
          <p:nvPr/>
        </p:nvSpPr>
        <p:spPr>
          <a:xfrm>
            <a:off x="7080077" y="2697089"/>
            <a:ext cx="5255172" cy="5379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用量寫法不統一</a:t>
            </a:r>
            <a:endParaRPr kumimoji="0" lang="en-US" altLang="zh-TW"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4" name="文字方塊 33">
            <a:extLst>
              <a:ext uri="{FF2B5EF4-FFF2-40B4-BE49-F238E27FC236}">
                <a16:creationId xmlns:a16="http://schemas.microsoft.com/office/drawing/2014/main" id="{777E0429-F7EB-476F-80F3-90FBCAF3BDE7}"/>
              </a:ext>
            </a:extLst>
          </p:cNvPr>
          <p:cNvSpPr txBox="1"/>
          <p:nvPr/>
        </p:nvSpPr>
        <p:spPr>
          <a:xfrm>
            <a:off x="7084830" y="3185260"/>
            <a:ext cx="5255172" cy="53796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r>
              <a:rPr kumimoji="0" lang="zh-TW" altLang="en-US"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不明確的用量單位 或沒有單位</a:t>
            </a:r>
            <a:endParaRPr kumimoji="0" lang="en-US" altLang="zh-TW" sz="2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文字方塊 37">
            <a:extLst>
              <a:ext uri="{FF2B5EF4-FFF2-40B4-BE49-F238E27FC236}">
                <a16:creationId xmlns:a16="http://schemas.microsoft.com/office/drawing/2014/main" id="{46720801-F4F5-48BE-90F6-0EA38C715DA6}"/>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375737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9"/>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3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p:bldP spid="30" grpId="0" animBg="1"/>
      <p:bldP spid="30" grpId="1" animBg="1"/>
      <p:bldP spid="35" grpId="0" animBg="1"/>
      <p:bldP spid="36" grpId="0" animBg="1"/>
      <p:bldP spid="36" grpId="1" animBg="1"/>
      <p:bldP spid="37" grpId="0" animBg="1"/>
      <p:bldP spid="37" grpId="1" animBg="1"/>
      <p:bldP spid="48" grpId="0" animBg="1"/>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TW" altLang="en-US" sz="6000" b="1" dirty="0">
                <a:solidFill>
                  <a:schemeClr val="accent3">
                    <a:lumMod val="75000"/>
                  </a:schemeClr>
                </a:solidFill>
                <a:latin typeface="微軟正黑體" panose="020B0604030504040204" pitchFamily="34" charset="-120"/>
                <a:ea typeface="微軟正黑體" panose="020B0604030504040204" pitchFamily="34" charset="-120"/>
              </a:rPr>
              <a:t>專題介紹</a:t>
            </a:r>
            <a:endParaRPr kumimoji="0" lang="en-US" altLang="ko-KR" sz="6000" b="1" i="0" u="none" strike="noStrike" kern="1200" cap="none" spc="0" normalizeH="0" baseline="0" noProof="0" dirty="0">
              <a:ln>
                <a:noFill/>
              </a:ln>
              <a:solidFill>
                <a:schemeClr val="accent3">
                  <a:lumMod val="75000"/>
                </a:scheme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r>
              <a:rPr lang="zh-TW" altLang="en-US" sz="3600" dirty="0">
                <a:solidFill>
                  <a:schemeClr val="accent3">
                    <a:lumMod val="75000"/>
                  </a:schemeClr>
                </a:solidFill>
                <a:latin typeface="微軟正黑體" panose="020B0604030504040204" pitchFamily="34" charset="-120"/>
                <a:ea typeface="微軟正黑體" panose="020B0604030504040204" pitchFamily="34" charset="-120"/>
              </a:rPr>
              <a:t>主講人：沈蕓</a:t>
            </a:r>
          </a:p>
        </p:txBody>
      </p:sp>
      <p:sp>
        <p:nvSpPr>
          <p:cNvPr id="2" name="投影片編號版面配置區 1">
            <a:extLst>
              <a:ext uri="{FF2B5EF4-FFF2-40B4-BE49-F238E27FC236}">
                <a16:creationId xmlns:a16="http://schemas.microsoft.com/office/drawing/2014/main" id="{8050B592-3D4D-456C-A763-866BFCC5F4B7}"/>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2</a:t>
            </a:fld>
            <a:endParaRPr lang="zh-TW" altLang="en-US" dirty="0"/>
          </a:p>
        </p:txBody>
      </p:sp>
    </p:spTree>
    <p:extLst>
      <p:ext uri="{BB962C8B-B14F-4D97-AF65-F5344CB8AC3E}">
        <p14:creationId xmlns:p14="http://schemas.microsoft.com/office/powerpoint/2010/main" val="4130706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309401" y="528447"/>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資料清洗流程</a:t>
            </a:r>
            <a:endParaRPr lang="en-US" sz="4500" b="1" dirty="0">
              <a:latin typeface="微軟正黑體" panose="020B0604030504040204" pitchFamily="34" charset="-120"/>
              <a:ea typeface="微軟正黑體" panose="020B0604030504040204" pitchFamily="34" charset="-120"/>
            </a:endParaRPr>
          </a:p>
        </p:txBody>
      </p:sp>
      <p:grpSp>
        <p:nvGrpSpPr>
          <p:cNvPr id="42" name="群組 41">
            <a:extLst>
              <a:ext uri="{FF2B5EF4-FFF2-40B4-BE49-F238E27FC236}">
                <a16:creationId xmlns:a16="http://schemas.microsoft.com/office/drawing/2014/main" id="{A916E7D4-5EA0-4AC9-A333-C8FFF71A1297}"/>
              </a:ext>
            </a:extLst>
          </p:cNvPr>
          <p:cNvGrpSpPr/>
          <p:nvPr/>
        </p:nvGrpSpPr>
        <p:grpSpPr>
          <a:xfrm>
            <a:off x="248246" y="2523750"/>
            <a:ext cx="11615013" cy="2525201"/>
            <a:chOff x="491269" y="2747022"/>
            <a:chExt cx="11615013" cy="2525201"/>
          </a:xfrm>
        </p:grpSpPr>
        <p:grpSp>
          <p:nvGrpSpPr>
            <p:cNvPr id="3" name="Group 2">
              <a:extLst>
                <a:ext uri="{FF2B5EF4-FFF2-40B4-BE49-F238E27FC236}">
                  <a16:creationId xmlns:a16="http://schemas.microsoft.com/office/drawing/2014/main" id="{2CA0DC0A-DE24-4B4E-A90E-C6E4CB699F62}"/>
                </a:ext>
              </a:extLst>
            </p:cNvPr>
            <p:cNvGrpSpPr/>
            <p:nvPr/>
          </p:nvGrpSpPr>
          <p:grpSpPr>
            <a:xfrm>
              <a:off x="918592" y="3756879"/>
              <a:ext cx="10372400" cy="371649"/>
              <a:chOff x="395536" y="3097535"/>
              <a:chExt cx="8208912" cy="371649"/>
            </a:xfrm>
          </p:grpSpPr>
          <p:sp>
            <p:nvSpPr>
              <p:cNvPr id="4" name="Rectangle 3">
                <a:extLst>
                  <a:ext uri="{FF2B5EF4-FFF2-40B4-BE49-F238E27FC236}">
                    <a16:creationId xmlns:a16="http://schemas.microsoft.com/office/drawing/2014/main" id="{4B3348D8-0703-43A0-8990-566D55990F2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5" name="Rectangle 3">
                <a:extLst>
                  <a:ext uri="{FF2B5EF4-FFF2-40B4-BE49-F238E27FC236}">
                    <a16:creationId xmlns:a16="http://schemas.microsoft.com/office/drawing/2014/main" id="{CD1C5536-E8D3-4C9B-9CBE-4EC388764566}"/>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rgbClr val="F8C391"/>
                  </a:solidFill>
                  <a:effectLst/>
                  <a:uLnTx/>
                  <a:uFillTx/>
                  <a:latin typeface="Arial"/>
                  <a:cs typeface="+mn-cs"/>
                </a:endParaRPr>
              </a:p>
            </p:txBody>
          </p:sp>
          <p:sp>
            <p:nvSpPr>
              <p:cNvPr id="6" name="Rectangle 3">
                <a:extLst>
                  <a:ext uri="{FF2B5EF4-FFF2-40B4-BE49-F238E27FC236}">
                    <a16:creationId xmlns:a16="http://schemas.microsoft.com/office/drawing/2014/main" id="{873D03E8-95E5-4485-B850-9ADB93C3355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7" name="Rectangle 3">
                <a:extLst>
                  <a:ext uri="{FF2B5EF4-FFF2-40B4-BE49-F238E27FC236}">
                    <a16:creationId xmlns:a16="http://schemas.microsoft.com/office/drawing/2014/main" id="{5A3D1525-E2E3-4A53-BB39-47850FAD2AE2}"/>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8" name="Rectangle 3">
                <a:extLst>
                  <a:ext uri="{FF2B5EF4-FFF2-40B4-BE49-F238E27FC236}">
                    <a16:creationId xmlns:a16="http://schemas.microsoft.com/office/drawing/2014/main" id="{D4B3A63B-3989-415E-A220-6D937ACE5C7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9" name="Rectangle 3">
                <a:extLst>
                  <a:ext uri="{FF2B5EF4-FFF2-40B4-BE49-F238E27FC236}">
                    <a16:creationId xmlns:a16="http://schemas.microsoft.com/office/drawing/2014/main" id="{9CAB811C-904A-4090-995D-7B1B708FB5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grpSp>
        <p:sp>
          <p:nvSpPr>
            <p:cNvPr id="10" name="Oval 9">
              <a:extLst>
                <a:ext uri="{FF2B5EF4-FFF2-40B4-BE49-F238E27FC236}">
                  <a16:creationId xmlns:a16="http://schemas.microsoft.com/office/drawing/2014/main" id="{1EB7BA87-DE65-4BCE-A6C8-04D7E77CBFE5}"/>
                </a:ext>
              </a:extLst>
            </p:cNvPr>
            <p:cNvSpPr/>
            <p:nvPr/>
          </p:nvSpPr>
          <p:spPr>
            <a:xfrm>
              <a:off x="1381749" y="2814264"/>
              <a:ext cx="792088" cy="792088"/>
            </a:xfrm>
            <a:prstGeom prst="ellipse">
              <a:avLst/>
            </a:pr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CE5C4968-E01A-4BF1-83BB-D7C81C1B564D}"/>
                </a:ext>
              </a:extLst>
            </p:cNvPr>
            <p:cNvSpPr txBox="1"/>
            <p:nvPr/>
          </p:nvSpPr>
          <p:spPr>
            <a:xfrm>
              <a:off x="491269" y="4386199"/>
              <a:ext cx="2573047"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2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1.</a:t>
              </a:r>
              <a:r>
                <a:rPr kumimoji="0" lang="zh-TW" altLang="en-US" sz="22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 </a:t>
              </a:r>
              <a:r>
                <a:rPr kumimoji="0" lang="zh-TW" altLang="en-US" sz="2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全形轉半形</a:t>
              </a:r>
              <a:r>
                <a:rPr kumimoji="0" lang="en-US" altLang="zh-TW" sz="2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15" name="TextBox 14">
              <a:extLst>
                <a:ext uri="{FF2B5EF4-FFF2-40B4-BE49-F238E27FC236}">
                  <a16:creationId xmlns:a16="http://schemas.microsoft.com/office/drawing/2014/main" id="{B7D6FDF5-031A-4166-A22C-DCAD03492051}"/>
                </a:ext>
              </a:extLst>
            </p:cNvPr>
            <p:cNvSpPr txBox="1"/>
            <p:nvPr/>
          </p:nvSpPr>
          <p:spPr>
            <a:xfrm>
              <a:off x="2476670" y="2747022"/>
              <a:ext cx="20888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漢字數字</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轉阿拉伯數字</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9" name="Oval 18">
              <a:extLst>
                <a:ext uri="{FF2B5EF4-FFF2-40B4-BE49-F238E27FC236}">
                  <a16:creationId xmlns:a16="http://schemas.microsoft.com/office/drawing/2014/main" id="{DBDC71DE-DD16-41BD-A6D7-B40B13BC72C9}"/>
                </a:ext>
              </a:extLst>
            </p:cNvPr>
            <p:cNvSpPr/>
            <p:nvPr/>
          </p:nvSpPr>
          <p:spPr>
            <a:xfrm>
              <a:off x="3111349" y="4306805"/>
              <a:ext cx="792088" cy="792088"/>
            </a:xfrm>
            <a:prstGeom prst="ellipse">
              <a:avLst/>
            </a:pr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20" name="Oval 19">
              <a:extLst>
                <a:ext uri="{FF2B5EF4-FFF2-40B4-BE49-F238E27FC236}">
                  <a16:creationId xmlns:a16="http://schemas.microsoft.com/office/drawing/2014/main" id="{00B9B275-88F9-4631-ACA5-8C02324C3C0D}"/>
                </a:ext>
              </a:extLst>
            </p:cNvPr>
            <p:cNvSpPr/>
            <p:nvPr/>
          </p:nvSpPr>
          <p:spPr>
            <a:xfrm>
              <a:off x="4840949" y="2814264"/>
              <a:ext cx="792088" cy="792088"/>
            </a:xfrm>
            <a:prstGeom prst="ellipse">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21" name="TextBox 20">
              <a:extLst>
                <a:ext uri="{FF2B5EF4-FFF2-40B4-BE49-F238E27FC236}">
                  <a16:creationId xmlns:a16="http://schemas.microsoft.com/office/drawing/2014/main" id="{10A425CD-39C1-44EB-ACAD-09C2F26065B2}"/>
                </a:ext>
              </a:extLst>
            </p:cNvPr>
            <p:cNvSpPr txBox="1"/>
            <p:nvPr/>
          </p:nvSpPr>
          <p:spPr>
            <a:xfrm>
              <a:off x="4314325" y="4441226"/>
              <a:ext cx="18627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3.</a:t>
              </a:r>
              <a:r>
                <a:rPr kumimoji="0" lang="zh-TW" altLang="en-US"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 </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25" name="Oval 24">
              <a:extLst>
                <a:ext uri="{FF2B5EF4-FFF2-40B4-BE49-F238E27FC236}">
                  <a16:creationId xmlns:a16="http://schemas.microsoft.com/office/drawing/2014/main" id="{B9916D89-AC0B-4E89-878B-916F31A04865}"/>
                </a:ext>
              </a:extLst>
            </p:cNvPr>
            <p:cNvSpPr/>
            <p:nvPr/>
          </p:nvSpPr>
          <p:spPr>
            <a:xfrm>
              <a:off x="8300149" y="2814264"/>
              <a:ext cx="792088" cy="792088"/>
            </a:xfrm>
            <a:prstGeom prst="ellipse">
              <a:avLst/>
            </a:pr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26" name="TextBox 25">
              <a:extLst>
                <a:ext uri="{FF2B5EF4-FFF2-40B4-BE49-F238E27FC236}">
                  <a16:creationId xmlns:a16="http://schemas.microsoft.com/office/drawing/2014/main" id="{4AE2C3E7-3816-4D0A-8805-4D36520757D8}"/>
                </a:ext>
              </a:extLst>
            </p:cNvPr>
            <p:cNvSpPr txBox="1"/>
            <p:nvPr/>
          </p:nvSpPr>
          <p:spPr>
            <a:xfrm>
              <a:off x="7792220" y="4398054"/>
              <a:ext cx="18668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5.</a:t>
              </a:r>
              <a:r>
                <a:rPr kumimoji="0" lang="zh-TW" altLang="en-US"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 </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0" name="TextBox 29">
              <a:extLst>
                <a:ext uri="{FF2B5EF4-FFF2-40B4-BE49-F238E27FC236}">
                  <a16:creationId xmlns:a16="http://schemas.microsoft.com/office/drawing/2014/main" id="{DD1D2A36-A3BF-421E-B499-C4EA007D07FC}"/>
                </a:ext>
              </a:extLst>
            </p:cNvPr>
            <p:cNvSpPr txBox="1"/>
            <p:nvPr/>
          </p:nvSpPr>
          <p:spPr>
            <a:xfrm>
              <a:off x="5575150" y="2902827"/>
              <a:ext cx="2737225" cy="458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4.</a:t>
              </a:r>
              <a:r>
                <a:rPr kumimoji="0" lang="zh-TW" altLang="en-US" sz="240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 </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4" name="Oval 33">
              <a:extLst>
                <a:ext uri="{FF2B5EF4-FFF2-40B4-BE49-F238E27FC236}">
                  <a16:creationId xmlns:a16="http://schemas.microsoft.com/office/drawing/2014/main" id="{8D85E077-8DE5-477E-B7BC-6917AEF9FAE9}"/>
                </a:ext>
              </a:extLst>
            </p:cNvPr>
            <p:cNvSpPr/>
            <p:nvPr/>
          </p:nvSpPr>
          <p:spPr>
            <a:xfrm>
              <a:off x="6570549" y="4304022"/>
              <a:ext cx="792088" cy="792088"/>
            </a:xfrm>
            <a:prstGeom prst="ellipse">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35" name="TextBox 34">
              <a:extLst>
                <a:ext uri="{FF2B5EF4-FFF2-40B4-BE49-F238E27FC236}">
                  <a16:creationId xmlns:a16="http://schemas.microsoft.com/office/drawing/2014/main" id="{B0219C80-A1F9-4608-8B84-1D6B7C7E9D87}"/>
                </a:ext>
              </a:extLst>
            </p:cNvPr>
            <p:cNvSpPr txBox="1"/>
            <p:nvPr/>
          </p:nvSpPr>
          <p:spPr>
            <a:xfrm>
              <a:off x="9133177" y="2967335"/>
              <a:ext cx="29731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6.</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同義詞 </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轉換表</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9" name="Oval 38">
              <a:extLst>
                <a:ext uri="{FF2B5EF4-FFF2-40B4-BE49-F238E27FC236}">
                  <a16:creationId xmlns:a16="http://schemas.microsoft.com/office/drawing/2014/main" id="{A1241E79-D8E0-4371-8E52-BE37EDEBB298}"/>
                </a:ext>
              </a:extLst>
            </p:cNvPr>
            <p:cNvSpPr/>
            <p:nvPr/>
          </p:nvSpPr>
          <p:spPr>
            <a:xfrm>
              <a:off x="10029750" y="4301239"/>
              <a:ext cx="792088" cy="792088"/>
            </a:xfrm>
            <a:prstGeom prst="ellipse">
              <a:avLst/>
            </a:pr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51" name="Freeform: Shape 50">
              <a:extLst>
                <a:ext uri="{FF2B5EF4-FFF2-40B4-BE49-F238E27FC236}">
                  <a16:creationId xmlns:a16="http://schemas.microsoft.com/office/drawing/2014/main" id="{76EBDF15-BB53-427B-A2AF-C473D27C49B5}"/>
                </a:ext>
              </a:extLst>
            </p:cNvPr>
            <p:cNvSpPr/>
            <p:nvPr/>
          </p:nvSpPr>
          <p:spPr>
            <a:xfrm>
              <a:off x="1510675" y="3068781"/>
              <a:ext cx="548371" cy="305504"/>
            </a:xfrm>
            <a:custGeom>
              <a:avLst/>
              <a:gdLst>
                <a:gd name="connsiteX0" fmla="*/ 109543 w 838583"/>
                <a:gd name="connsiteY0" fmla="*/ 172709 h 467185"/>
                <a:gd name="connsiteX1" fmla="*/ 101648 w 838583"/>
                <a:gd name="connsiteY1" fmla="*/ 180704 h 467185"/>
                <a:gd name="connsiteX2" fmla="*/ 109593 w 838583"/>
                <a:gd name="connsiteY2" fmla="*/ 199771 h 467185"/>
                <a:gd name="connsiteX3" fmla="*/ 386467 w 838583"/>
                <a:gd name="connsiteY3" fmla="*/ 310998 h 467185"/>
                <a:gd name="connsiteX4" fmla="*/ 405535 w 838583"/>
                <a:gd name="connsiteY4" fmla="*/ 303053 h 467185"/>
                <a:gd name="connsiteX5" fmla="*/ 397590 w 838583"/>
                <a:gd name="connsiteY5" fmla="*/ 283986 h 467185"/>
                <a:gd name="connsiteX6" fmla="*/ 120715 w 838583"/>
                <a:gd name="connsiteY6" fmla="*/ 172759 h 467185"/>
                <a:gd name="connsiteX7" fmla="*/ 109543 w 838583"/>
                <a:gd name="connsiteY7" fmla="*/ 172709 h 467185"/>
                <a:gd name="connsiteX8" fmla="*/ 786882 w 838583"/>
                <a:gd name="connsiteY8" fmla="*/ 143363 h 467185"/>
                <a:gd name="connsiteX9" fmla="*/ 750337 w 838583"/>
                <a:gd name="connsiteY9" fmla="*/ 150513 h 467185"/>
                <a:gd name="connsiteX10" fmla="*/ 604153 w 838583"/>
                <a:gd name="connsiteY10" fmla="*/ 212482 h 467185"/>
                <a:gd name="connsiteX11" fmla="*/ 517952 w 838583"/>
                <a:gd name="connsiteY11" fmla="*/ 297094 h 467185"/>
                <a:gd name="connsiteX12" fmla="*/ 390440 w 838583"/>
                <a:gd name="connsiteY12" fmla="*/ 376938 h 467185"/>
                <a:gd name="connsiteX13" fmla="*/ 269679 w 838583"/>
                <a:gd name="connsiteY13" fmla="*/ 389253 h 467185"/>
                <a:gd name="connsiteX14" fmla="*/ 157261 w 838583"/>
                <a:gd name="connsiteY14" fmla="*/ 359858 h 467185"/>
                <a:gd name="connsiteX15" fmla="*/ 31734 w 838583"/>
                <a:gd name="connsiteY15" fmla="*/ 286368 h 467185"/>
                <a:gd name="connsiteX16" fmla="*/ 133030 w 838583"/>
                <a:gd name="connsiteY16" fmla="*/ 391239 h 467185"/>
                <a:gd name="connsiteX17" fmla="*/ 277624 w 838583"/>
                <a:gd name="connsiteY17" fmla="*/ 433346 h 467185"/>
                <a:gd name="connsiteX18" fmla="*/ 448833 w 838583"/>
                <a:gd name="connsiteY18" fmla="*/ 394019 h 467185"/>
                <a:gd name="connsiteX19" fmla="*/ 570388 w 838583"/>
                <a:gd name="connsiteY19" fmla="*/ 297491 h 467185"/>
                <a:gd name="connsiteX20" fmla="*/ 636329 w 838583"/>
                <a:gd name="connsiteY20" fmla="*/ 233138 h 467185"/>
                <a:gd name="connsiteX21" fmla="*/ 763445 w 838583"/>
                <a:gd name="connsiteY21" fmla="*/ 189840 h 467185"/>
                <a:gd name="connsiteX22" fmla="*/ 796813 w 838583"/>
                <a:gd name="connsiteY22" fmla="*/ 179114 h 467185"/>
                <a:gd name="connsiteX23" fmla="*/ 813100 w 838583"/>
                <a:gd name="connsiteY23" fmla="*/ 152102 h 467185"/>
                <a:gd name="connsiteX24" fmla="*/ 786882 w 838583"/>
                <a:gd name="connsiteY24" fmla="*/ 143363 h 467185"/>
                <a:gd name="connsiteX25" fmla="*/ 202099 w 838583"/>
                <a:gd name="connsiteY25" fmla="*/ 123848 h 467185"/>
                <a:gd name="connsiteX26" fmla="*/ 194204 w 838583"/>
                <a:gd name="connsiteY26" fmla="*/ 131843 h 467185"/>
                <a:gd name="connsiteX27" fmla="*/ 202149 w 838583"/>
                <a:gd name="connsiteY27" fmla="*/ 150910 h 467185"/>
                <a:gd name="connsiteX28" fmla="*/ 465517 w 838583"/>
                <a:gd name="connsiteY28" fmla="*/ 256575 h 467185"/>
                <a:gd name="connsiteX29" fmla="*/ 484585 w 838583"/>
                <a:gd name="connsiteY29" fmla="*/ 248630 h 467185"/>
                <a:gd name="connsiteX30" fmla="*/ 476640 w 838583"/>
                <a:gd name="connsiteY30" fmla="*/ 229563 h 467185"/>
                <a:gd name="connsiteX31" fmla="*/ 213271 w 838583"/>
                <a:gd name="connsiteY31" fmla="*/ 123898 h 467185"/>
                <a:gd name="connsiteX32" fmla="*/ 202099 w 838583"/>
                <a:gd name="connsiteY32" fmla="*/ 123848 h 467185"/>
                <a:gd name="connsiteX33" fmla="*/ 301011 w 838583"/>
                <a:gd name="connsiteY33" fmla="*/ 73400 h 467185"/>
                <a:gd name="connsiteX34" fmla="*/ 293116 w 838583"/>
                <a:gd name="connsiteY34" fmla="*/ 81395 h 467185"/>
                <a:gd name="connsiteX35" fmla="*/ 301061 w 838583"/>
                <a:gd name="connsiteY35" fmla="*/ 100462 h 467185"/>
                <a:gd name="connsiteX36" fmla="*/ 537019 w 838583"/>
                <a:gd name="connsiteY36" fmla="*/ 195004 h 467185"/>
                <a:gd name="connsiteX37" fmla="*/ 556086 w 838583"/>
                <a:gd name="connsiteY37" fmla="*/ 187059 h 467185"/>
                <a:gd name="connsiteX38" fmla="*/ 548142 w 838583"/>
                <a:gd name="connsiteY38" fmla="*/ 167992 h 467185"/>
                <a:gd name="connsiteX39" fmla="*/ 312183 w 838583"/>
                <a:gd name="connsiteY39" fmla="*/ 73450 h 467185"/>
                <a:gd name="connsiteX40" fmla="*/ 301011 w 838583"/>
                <a:gd name="connsiteY40" fmla="*/ 73400 h 467185"/>
                <a:gd name="connsiteX41" fmla="*/ 418991 w 838583"/>
                <a:gd name="connsiteY41" fmla="*/ 42812 h 467185"/>
                <a:gd name="connsiteX42" fmla="*/ 411096 w 838583"/>
                <a:gd name="connsiteY42" fmla="*/ 50807 h 467185"/>
                <a:gd name="connsiteX43" fmla="*/ 419041 w 838583"/>
                <a:gd name="connsiteY43" fmla="*/ 69874 h 467185"/>
                <a:gd name="connsiteX44" fmla="*/ 600181 w 838583"/>
                <a:gd name="connsiteY44" fmla="*/ 142569 h 467185"/>
                <a:gd name="connsiteX45" fmla="*/ 619248 w 838583"/>
                <a:gd name="connsiteY45" fmla="*/ 134624 h 467185"/>
                <a:gd name="connsiteX46" fmla="*/ 611303 w 838583"/>
                <a:gd name="connsiteY46" fmla="*/ 115556 h 467185"/>
                <a:gd name="connsiteX47" fmla="*/ 430163 w 838583"/>
                <a:gd name="connsiteY47" fmla="*/ 42862 h 467185"/>
                <a:gd name="connsiteX48" fmla="*/ 418991 w 838583"/>
                <a:gd name="connsiteY48" fmla="*/ 42812 h 467185"/>
                <a:gd name="connsiteX49" fmla="*/ 506830 w 838583"/>
                <a:gd name="connsiteY49" fmla="*/ 1947 h 467185"/>
                <a:gd name="connsiteX50" fmla="*/ 743980 w 838583"/>
                <a:gd name="connsiteY50" fmla="*/ 30548 h 467185"/>
                <a:gd name="connsiteX51" fmla="*/ 805552 w 838583"/>
                <a:gd name="connsiteY51" fmla="*/ 63916 h 467185"/>
                <a:gd name="connsiteX52" fmla="*/ 838125 w 838583"/>
                <a:gd name="connsiteY52" fmla="*/ 140582 h 467185"/>
                <a:gd name="connsiteX53" fmla="*/ 838125 w 838583"/>
                <a:gd name="connsiteY53" fmla="*/ 162430 h 467185"/>
                <a:gd name="connsiteX54" fmla="*/ 803566 w 838583"/>
                <a:gd name="connsiteY54" fmla="*/ 209304 h 467185"/>
                <a:gd name="connsiteX55" fmla="*/ 674066 w 838583"/>
                <a:gd name="connsiteY55" fmla="*/ 247042 h 467185"/>
                <a:gd name="connsiteX56" fmla="*/ 604153 w 838583"/>
                <a:gd name="connsiteY56" fmla="*/ 307422 h 467185"/>
                <a:gd name="connsiteX57" fmla="*/ 367796 w 838583"/>
                <a:gd name="connsiteY57" fmla="*/ 462344 h 467185"/>
                <a:gd name="connsiteX58" fmla="*/ 141372 w 838583"/>
                <a:gd name="connsiteY58" fmla="*/ 428977 h 467185"/>
                <a:gd name="connsiteX59" fmla="*/ 59938 w 838583"/>
                <a:gd name="connsiteY59" fmla="*/ 383691 h 467185"/>
                <a:gd name="connsiteX60" fmla="*/ 749 w 838583"/>
                <a:gd name="connsiteY60" fmla="*/ 245850 h 467185"/>
                <a:gd name="connsiteX61" fmla="*/ 98470 w 838583"/>
                <a:gd name="connsiteY61" fmla="*/ 100462 h 467185"/>
                <a:gd name="connsiteX62" fmla="*/ 304636 w 838583"/>
                <a:gd name="connsiteY62" fmla="*/ 30945 h 467185"/>
                <a:gd name="connsiteX63" fmla="*/ 506830 w 838583"/>
                <a:gd name="connsiteY63" fmla="*/ 1947 h 46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38583" h="467185">
                  <a:moveTo>
                    <a:pt x="109543" y="172709"/>
                  </a:moveTo>
                  <a:cubicBezTo>
                    <a:pt x="106117" y="174149"/>
                    <a:pt x="103237" y="176930"/>
                    <a:pt x="101648" y="180704"/>
                  </a:cubicBezTo>
                  <a:cubicBezTo>
                    <a:pt x="98470" y="188251"/>
                    <a:pt x="102045" y="196593"/>
                    <a:pt x="109593" y="199771"/>
                  </a:cubicBezTo>
                  <a:lnTo>
                    <a:pt x="386467" y="310998"/>
                  </a:lnTo>
                  <a:cubicBezTo>
                    <a:pt x="394015" y="313779"/>
                    <a:pt x="402357" y="310203"/>
                    <a:pt x="405535" y="303053"/>
                  </a:cubicBezTo>
                  <a:cubicBezTo>
                    <a:pt x="408712" y="295505"/>
                    <a:pt x="405138" y="287164"/>
                    <a:pt x="397590" y="283986"/>
                  </a:cubicBezTo>
                  <a:lnTo>
                    <a:pt x="120715" y="172759"/>
                  </a:lnTo>
                  <a:cubicBezTo>
                    <a:pt x="116942" y="171170"/>
                    <a:pt x="112969" y="171269"/>
                    <a:pt x="109543" y="172709"/>
                  </a:cubicBezTo>
                  <a:close/>
                  <a:moveTo>
                    <a:pt x="786882" y="143363"/>
                  </a:moveTo>
                  <a:cubicBezTo>
                    <a:pt x="774568" y="144555"/>
                    <a:pt x="762651" y="148130"/>
                    <a:pt x="750337" y="150513"/>
                  </a:cubicBezTo>
                  <a:cubicBezTo>
                    <a:pt x="704654" y="159253"/>
                    <a:pt x="636727" y="177922"/>
                    <a:pt x="604153" y="212482"/>
                  </a:cubicBezTo>
                  <a:cubicBezTo>
                    <a:pt x="573963" y="244658"/>
                    <a:pt x="552910" y="269684"/>
                    <a:pt x="517952" y="297094"/>
                  </a:cubicBezTo>
                  <a:cubicBezTo>
                    <a:pt x="479421" y="327284"/>
                    <a:pt x="438505" y="364227"/>
                    <a:pt x="390440" y="376938"/>
                  </a:cubicBezTo>
                  <a:cubicBezTo>
                    <a:pt x="350716" y="387267"/>
                    <a:pt x="310992" y="394417"/>
                    <a:pt x="269679" y="389253"/>
                  </a:cubicBezTo>
                  <a:cubicBezTo>
                    <a:pt x="231147" y="384883"/>
                    <a:pt x="193410" y="373364"/>
                    <a:pt x="157261" y="359858"/>
                  </a:cubicBezTo>
                  <a:cubicBezTo>
                    <a:pt x="116743" y="344762"/>
                    <a:pt x="63910" y="323709"/>
                    <a:pt x="31734" y="286368"/>
                  </a:cubicBezTo>
                  <a:cubicBezTo>
                    <a:pt x="41268" y="333640"/>
                    <a:pt x="93306" y="369788"/>
                    <a:pt x="133030" y="391239"/>
                  </a:cubicBezTo>
                  <a:cubicBezTo>
                    <a:pt x="178315" y="415073"/>
                    <a:pt x="227175" y="426196"/>
                    <a:pt x="277624" y="433346"/>
                  </a:cubicBezTo>
                  <a:cubicBezTo>
                    <a:pt x="339196" y="442086"/>
                    <a:pt x="395603" y="422621"/>
                    <a:pt x="448833" y="394019"/>
                  </a:cubicBezTo>
                  <a:cubicBezTo>
                    <a:pt x="494913" y="369391"/>
                    <a:pt x="534239" y="335229"/>
                    <a:pt x="570388" y="297491"/>
                  </a:cubicBezTo>
                  <a:cubicBezTo>
                    <a:pt x="591442" y="275643"/>
                    <a:pt x="610112" y="250617"/>
                    <a:pt x="636329" y="233138"/>
                  </a:cubicBezTo>
                  <a:cubicBezTo>
                    <a:pt x="670492" y="210893"/>
                    <a:pt x="724516" y="200168"/>
                    <a:pt x="763445" y="189840"/>
                  </a:cubicBezTo>
                  <a:cubicBezTo>
                    <a:pt x="774568" y="187059"/>
                    <a:pt x="786088" y="184676"/>
                    <a:pt x="796813" y="179114"/>
                  </a:cubicBezTo>
                  <a:cubicBezTo>
                    <a:pt x="811114" y="171964"/>
                    <a:pt x="815483" y="161636"/>
                    <a:pt x="813100" y="152102"/>
                  </a:cubicBezTo>
                  <a:cubicBezTo>
                    <a:pt x="811114" y="143760"/>
                    <a:pt x="792841" y="142568"/>
                    <a:pt x="786882" y="143363"/>
                  </a:cubicBezTo>
                  <a:close/>
                  <a:moveTo>
                    <a:pt x="202099" y="123848"/>
                  </a:moveTo>
                  <a:cubicBezTo>
                    <a:pt x="198673" y="125288"/>
                    <a:pt x="195793" y="128069"/>
                    <a:pt x="194204" y="131843"/>
                  </a:cubicBezTo>
                  <a:cubicBezTo>
                    <a:pt x="191026" y="139390"/>
                    <a:pt x="194601" y="147732"/>
                    <a:pt x="202149" y="150910"/>
                  </a:cubicBezTo>
                  <a:lnTo>
                    <a:pt x="465517" y="256575"/>
                  </a:lnTo>
                  <a:cubicBezTo>
                    <a:pt x="472667" y="259356"/>
                    <a:pt x="481407" y="255781"/>
                    <a:pt x="484585" y="248630"/>
                  </a:cubicBezTo>
                  <a:cubicBezTo>
                    <a:pt x="487762" y="241083"/>
                    <a:pt x="484188" y="232741"/>
                    <a:pt x="476640" y="229563"/>
                  </a:cubicBezTo>
                  <a:lnTo>
                    <a:pt x="213271" y="123898"/>
                  </a:lnTo>
                  <a:cubicBezTo>
                    <a:pt x="209498" y="122309"/>
                    <a:pt x="205525" y="122408"/>
                    <a:pt x="202099" y="123848"/>
                  </a:cubicBezTo>
                  <a:close/>
                  <a:moveTo>
                    <a:pt x="301011" y="73400"/>
                  </a:moveTo>
                  <a:cubicBezTo>
                    <a:pt x="297585" y="74840"/>
                    <a:pt x="294705" y="77621"/>
                    <a:pt x="293116" y="81395"/>
                  </a:cubicBezTo>
                  <a:cubicBezTo>
                    <a:pt x="289938" y="88942"/>
                    <a:pt x="293513" y="97284"/>
                    <a:pt x="301061" y="100462"/>
                  </a:cubicBezTo>
                  <a:lnTo>
                    <a:pt x="537019" y="195004"/>
                  </a:lnTo>
                  <a:cubicBezTo>
                    <a:pt x="544169" y="198182"/>
                    <a:pt x="552909" y="194607"/>
                    <a:pt x="556086" y="187059"/>
                  </a:cubicBezTo>
                  <a:cubicBezTo>
                    <a:pt x="559264" y="179512"/>
                    <a:pt x="555689" y="171170"/>
                    <a:pt x="548142" y="167992"/>
                  </a:cubicBezTo>
                  <a:lnTo>
                    <a:pt x="312183" y="73450"/>
                  </a:lnTo>
                  <a:cubicBezTo>
                    <a:pt x="308410" y="71861"/>
                    <a:pt x="304437" y="71960"/>
                    <a:pt x="301011" y="73400"/>
                  </a:cubicBezTo>
                  <a:close/>
                  <a:moveTo>
                    <a:pt x="418991" y="42812"/>
                  </a:moveTo>
                  <a:cubicBezTo>
                    <a:pt x="415565" y="44252"/>
                    <a:pt x="412685" y="47033"/>
                    <a:pt x="411096" y="50807"/>
                  </a:cubicBezTo>
                  <a:cubicBezTo>
                    <a:pt x="407918" y="58354"/>
                    <a:pt x="411493" y="66696"/>
                    <a:pt x="419041" y="69874"/>
                  </a:cubicBezTo>
                  <a:lnTo>
                    <a:pt x="600181" y="142569"/>
                  </a:lnTo>
                  <a:cubicBezTo>
                    <a:pt x="607331" y="145349"/>
                    <a:pt x="616070" y="141774"/>
                    <a:pt x="619248" y="134624"/>
                  </a:cubicBezTo>
                  <a:cubicBezTo>
                    <a:pt x="622426" y="127076"/>
                    <a:pt x="618851" y="118734"/>
                    <a:pt x="611303" y="115556"/>
                  </a:cubicBezTo>
                  <a:lnTo>
                    <a:pt x="430163" y="42862"/>
                  </a:lnTo>
                  <a:cubicBezTo>
                    <a:pt x="426390" y="41273"/>
                    <a:pt x="422417" y="41372"/>
                    <a:pt x="418991" y="42812"/>
                  </a:cubicBezTo>
                  <a:close/>
                  <a:moveTo>
                    <a:pt x="506830" y="1947"/>
                  </a:moveTo>
                  <a:cubicBezTo>
                    <a:pt x="583893" y="-4806"/>
                    <a:pt x="670491" y="6317"/>
                    <a:pt x="743980" y="30548"/>
                  </a:cubicBezTo>
                  <a:cubicBezTo>
                    <a:pt x="764637" y="37301"/>
                    <a:pt x="787279" y="51999"/>
                    <a:pt x="805552" y="63916"/>
                  </a:cubicBezTo>
                  <a:cubicBezTo>
                    <a:pt x="832961" y="82586"/>
                    <a:pt x="834947" y="111981"/>
                    <a:pt x="838125" y="140582"/>
                  </a:cubicBezTo>
                  <a:cubicBezTo>
                    <a:pt x="838920" y="147733"/>
                    <a:pt x="838522" y="155280"/>
                    <a:pt x="838125" y="162430"/>
                  </a:cubicBezTo>
                  <a:cubicBezTo>
                    <a:pt x="837728" y="187059"/>
                    <a:pt x="827003" y="200963"/>
                    <a:pt x="803566" y="209304"/>
                  </a:cubicBezTo>
                  <a:cubicBezTo>
                    <a:pt x="766225" y="222810"/>
                    <a:pt x="710215" y="227975"/>
                    <a:pt x="674066" y="247042"/>
                  </a:cubicBezTo>
                  <a:cubicBezTo>
                    <a:pt x="645863" y="262137"/>
                    <a:pt x="624809" y="284382"/>
                    <a:pt x="604153" y="307422"/>
                  </a:cubicBezTo>
                  <a:cubicBezTo>
                    <a:pt x="539800" y="379719"/>
                    <a:pt x="465120" y="445660"/>
                    <a:pt x="367796" y="462344"/>
                  </a:cubicBezTo>
                  <a:cubicBezTo>
                    <a:pt x="290336" y="475453"/>
                    <a:pt x="213668" y="461153"/>
                    <a:pt x="141372" y="428977"/>
                  </a:cubicBezTo>
                  <a:cubicBezTo>
                    <a:pt x="114757" y="417457"/>
                    <a:pt x="82183" y="402759"/>
                    <a:pt x="59938" y="383691"/>
                  </a:cubicBezTo>
                  <a:cubicBezTo>
                    <a:pt x="20611" y="349529"/>
                    <a:pt x="-3620" y="299080"/>
                    <a:pt x="749" y="245850"/>
                  </a:cubicBezTo>
                  <a:cubicBezTo>
                    <a:pt x="-6401" y="175936"/>
                    <a:pt x="38487" y="131446"/>
                    <a:pt x="98470" y="100462"/>
                  </a:cubicBezTo>
                  <a:cubicBezTo>
                    <a:pt x="161233" y="67888"/>
                    <a:pt x="237106" y="46040"/>
                    <a:pt x="304636" y="30945"/>
                  </a:cubicBezTo>
                  <a:cubicBezTo>
                    <a:pt x="371372" y="16247"/>
                    <a:pt x="438505" y="7906"/>
                    <a:pt x="506830" y="1947"/>
                  </a:cubicBezTo>
                  <a:close/>
                </a:path>
              </a:pathLst>
            </a:custGeom>
            <a:solidFill>
              <a:schemeClr val="bg1"/>
            </a:solidFill>
            <a:ln w="741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52" name="그룹 52">
              <a:extLst>
                <a:ext uri="{FF2B5EF4-FFF2-40B4-BE49-F238E27FC236}">
                  <a16:creationId xmlns:a16="http://schemas.microsoft.com/office/drawing/2014/main" id="{B447222E-0BB1-4A69-A97D-5168EA5CEFC8}"/>
                </a:ext>
              </a:extLst>
            </p:cNvPr>
            <p:cNvGrpSpPr/>
            <p:nvPr/>
          </p:nvGrpSpPr>
          <p:grpSpPr>
            <a:xfrm>
              <a:off x="5058702" y="2963185"/>
              <a:ext cx="468097" cy="488717"/>
              <a:chOff x="-2765399" y="4983810"/>
              <a:chExt cx="2559184" cy="2671920"/>
            </a:xfrm>
            <a:solidFill>
              <a:schemeClr val="bg1"/>
            </a:solidFill>
          </p:grpSpPr>
          <p:sp>
            <p:nvSpPr>
              <p:cNvPr id="53" name="Freeform 18">
                <a:extLst>
                  <a:ext uri="{FF2B5EF4-FFF2-40B4-BE49-F238E27FC236}">
                    <a16:creationId xmlns:a16="http://schemas.microsoft.com/office/drawing/2014/main" id="{77A6888D-B5BB-4A65-8BC6-AD0FA87395C4}"/>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F8C391"/>
                  </a:solidFill>
                  <a:effectLst/>
                  <a:uLnTx/>
                  <a:uFillTx/>
                  <a:latin typeface="Arial"/>
                  <a:cs typeface="+mn-cs"/>
                </a:endParaRPr>
              </a:p>
            </p:txBody>
          </p:sp>
          <p:sp>
            <p:nvSpPr>
              <p:cNvPr id="54" name="타원 54">
                <a:extLst>
                  <a:ext uri="{FF2B5EF4-FFF2-40B4-BE49-F238E27FC236}">
                    <a16:creationId xmlns:a16="http://schemas.microsoft.com/office/drawing/2014/main" id="{8102B886-2556-41B6-93A8-1353B6D42E28}"/>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5" name="타원 55">
                <a:extLst>
                  <a:ext uri="{FF2B5EF4-FFF2-40B4-BE49-F238E27FC236}">
                    <a16:creationId xmlns:a16="http://schemas.microsoft.com/office/drawing/2014/main" id="{919871A8-0FB0-48A0-A048-59205523C2BA}"/>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타원 56">
                <a:extLst>
                  <a:ext uri="{FF2B5EF4-FFF2-40B4-BE49-F238E27FC236}">
                    <a16:creationId xmlns:a16="http://schemas.microsoft.com/office/drawing/2014/main" id="{2B1AFC2E-781C-46ED-BA96-7D749C99AE08}"/>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타원 57">
                <a:extLst>
                  <a:ext uri="{FF2B5EF4-FFF2-40B4-BE49-F238E27FC236}">
                    <a16:creationId xmlns:a16="http://schemas.microsoft.com/office/drawing/2014/main" id="{55EA7EDB-324E-4852-AD62-FCD51706B890}"/>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타원 58">
                <a:extLst>
                  <a:ext uri="{FF2B5EF4-FFF2-40B4-BE49-F238E27FC236}">
                    <a16:creationId xmlns:a16="http://schemas.microsoft.com/office/drawing/2014/main" id="{1585F424-9223-4184-801C-8C13501815BD}"/>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9" name="사각형: 둥근 모서리 59">
                <a:extLst>
                  <a:ext uri="{FF2B5EF4-FFF2-40B4-BE49-F238E27FC236}">
                    <a16:creationId xmlns:a16="http://schemas.microsoft.com/office/drawing/2014/main" id="{4588B2FC-3432-47A8-BD33-E44691082CB9}"/>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0" name="사각형: 둥근 모서리 60">
                <a:extLst>
                  <a:ext uri="{FF2B5EF4-FFF2-40B4-BE49-F238E27FC236}">
                    <a16:creationId xmlns:a16="http://schemas.microsoft.com/office/drawing/2014/main" id="{9CDA0E82-8C94-4A73-B899-D06DD7AB04B9}"/>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61" name="Freeform: Shape 60">
              <a:extLst>
                <a:ext uri="{FF2B5EF4-FFF2-40B4-BE49-F238E27FC236}">
                  <a16:creationId xmlns:a16="http://schemas.microsoft.com/office/drawing/2014/main" id="{19A9E9B6-6274-4E09-B9A9-C88357D7666B}"/>
                </a:ext>
              </a:extLst>
            </p:cNvPr>
            <p:cNvSpPr/>
            <p:nvPr/>
          </p:nvSpPr>
          <p:spPr>
            <a:xfrm>
              <a:off x="10194525" y="4454943"/>
              <a:ext cx="466517" cy="473689"/>
            </a:xfrm>
            <a:custGeom>
              <a:avLst/>
              <a:gdLst>
                <a:gd name="connsiteX0" fmla="*/ 650489 w 2936056"/>
                <a:gd name="connsiteY0" fmla="*/ 2515181 h 2981194"/>
                <a:gd name="connsiteX1" fmla="*/ 657560 w 2936056"/>
                <a:gd name="connsiteY1" fmla="*/ 2520002 h 2981194"/>
                <a:gd name="connsiteX2" fmla="*/ 699340 w 2936056"/>
                <a:gd name="connsiteY2" fmla="*/ 2575924 h 2981194"/>
                <a:gd name="connsiteX3" fmla="*/ 815361 w 2936056"/>
                <a:gd name="connsiteY3" fmla="*/ 2721191 h 2981194"/>
                <a:gd name="connsiteX4" fmla="*/ 844929 w 2936056"/>
                <a:gd name="connsiteY4" fmla="*/ 2747223 h 2981194"/>
                <a:gd name="connsiteX5" fmla="*/ 920133 w 2936056"/>
                <a:gd name="connsiteY5" fmla="*/ 2773899 h 2981194"/>
                <a:gd name="connsiteX6" fmla="*/ 1025870 w 2936056"/>
                <a:gd name="connsiteY6" fmla="*/ 2777434 h 2981194"/>
                <a:gd name="connsiteX7" fmla="*/ 1099789 w 2936056"/>
                <a:gd name="connsiteY7" fmla="*/ 2803145 h 2981194"/>
                <a:gd name="connsiteX8" fmla="*/ 1185599 w 2936056"/>
                <a:gd name="connsiteY8" fmla="*/ 2860995 h 2981194"/>
                <a:gd name="connsiteX9" fmla="*/ 1229951 w 2936056"/>
                <a:gd name="connsiteY9" fmla="*/ 2972516 h 2981194"/>
                <a:gd name="connsiteX10" fmla="*/ 1219024 w 2936056"/>
                <a:gd name="connsiteY10" fmla="*/ 2981194 h 2981194"/>
                <a:gd name="connsiteX11" fmla="*/ 1156032 w 2936056"/>
                <a:gd name="connsiteY11" fmla="*/ 2980873 h 2981194"/>
                <a:gd name="connsiteX12" fmla="*/ 1072792 w 2936056"/>
                <a:gd name="connsiteY12" fmla="*/ 2976694 h 2981194"/>
                <a:gd name="connsiteX13" fmla="*/ 1057045 w 2936056"/>
                <a:gd name="connsiteY13" fmla="*/ 2969624 h 2981194"/>
                <a:gd name="connsiteX14" fmla="*/ 949379 w 2936056"/>
                <a:gd name="connsiteY14" fmla="*/ 2892491 h 2981194"/>
                <a:gd name="connsiteX15" fmla="*/ 759118 w 2936056"/>
                <a:gd name="connsiteY15" fmla="*/ 2710907 h 2981194"/>
                <a:gd name="connsiteX16" fmla="*/ 657560 w 2936056"/>
                <a:gd name="connsiteY16" fmla="*/ 2548606 h 2981194"/>
                <a:gd name="connsiteX17" fmla="*/ 649525 w 2936056"/>
                <a:gd name="connsiteY17" fmla="*/ 2524502 h 2981194"/>
                <a:gd name="connsiteX18" fmla="*/ 650489 w 2936056"/>
                <a:gd name="connsiteY18" fmla="*/ 2515181 h 2981194"/>
                <a:gd name="connsiteX19" fmla="*/ 2286353 w 2936056"/>
                <a:gd name="connsiteY19" fmla="*/ 2463116 h 2981194"/>
                <a:gd name="connsiteX20" fmla="*/ 2287317 w 2936056"/>
                <a:gd name="connsiteY20" fmla="*/ 2471472 h 2981194"/>
                <a:gd name="connsiteX21" fmla="*/ 2272212 w 2936056"/>
                <a:gd name="connsiteY21" fmla="*/ 2511646 h 2981194"/>
                <a:gd name="connsiteX22" fmla="*/ 2126623 w 2936056"/>
                <a:gd name="connsiteY22" fmla="*/ 2718620 h 2981194"/>
                <a:gd name="connsiteX23" fmla="*/ 1928969 w 2936056"/>
                <a:gd name="connsiteY23" fmla="*/ 2880278 h 2981194"/>
                <a:gd name="connsiteX24" fmla="*/ 1853765 w 2936056"/>
                <a:gd name="connsiteY24" fmla="*/ 2935235 h 2981194"/>
                <a:gd name="connsiteX25" fmla="*/ 1759598 w 2936056"/>
                <a:gd name="connsiteY25" fmla="*/ 2967053 h 2981194"/>
                <a:gd name="connsiteX26" fmla="*/ 1750599 w 2936056"/>
                <a:gd name="connsiteY26" fmla="*/ 2955483 h 2981194"/>
                <a:gd name="connsiteX27" fmla="*/ 1832553 w 2936056"/>
                <a:gd name="connsiteY27" fmla="*/ 2761686 h 2981194"/>
                <a:gd name="connsiteX28" fmla="*/ 1840909 w 2936056"/>
                <a:gd name="connsiteY28" fmla="*/ 2750759 h 2981194"/>
                <a:gd name="connsiteX29" fmla="*/ 1886225 w 2936056"/>
                <a:gd name="connsiteY29" fmla="*/ 2722155 h 2981194"/>
                <a:gd name="connsiteX30" fmla="*/ 1910972 w 2936056"/>
                <a:gd name="connsiteY30" fmla="*/ 2718298 h 2981194"/>
                <a:gd name="connsiteX31" fmla="*/ 2041777 w 2936056"/>
                <a:gd name="connsiteY31" fmla="*/ 2718298 h 2981194"/>
                <a:gd name="connsiteX32" fmla="*/ 2105090 w 2936056"/>
                <a:gd name="connsiteY32" fmla="*/ 2683910 h 2981194"/>
                <a:gd name="connsiteX33" fmla="*/ 2219504 w 2936056"/>
                <a:gd name="connsiteY33" fmla="*/ 2549570 h 2981194"/>
                <a:gd name="connsiteX34" fmla="*/ 2269962 w 2936056"/>
                <a:gd name="connsiteY34" fmla="*/ 2478221 h 2981194"/>
                <a:gd name="connsiteX35" fmla="*/ 2279282 w 2936056"/>
                <a:gd name="connsiteY35" fmla="*/ 2467616 h 2981194"/>
                <a:gd name="connsiteX36" fmla="*/ 2286353 w 2936056"/>
                <a:gd name="connsiteY36" fmla="*/ 2463116 h 2981194"/>
                <a:gd name="connsiteX37" fmla="*/ 579783 w 2936056"/>
                <a:gd name="connsiteY37" fmla="*/ 2362843 h 2981194"/>
                <a:gd name="connsiteX38" fmla="*/ 594245 w 2936056"/>
                <a:gd name="connsiteY38" fmla="*/ 2370235 h 2981194"/>
                <a:gd name="connsiteX39" fmla="*/ 658845 w 2936056"/>
                <a:gd name="connsiteY39" fmla="*/ 2440298 h 2981194"/>
                <a:gd name="connsiteX40" fmla="*/ 725372 w 2936056"/>
                <a:gd name="connsiteY40" fmla="*/ 2510360 h 2981194"/>
                <a:gd name="connsiteX41" fmla="*/ 803148 w 2936056"/>
                <a:gd name="connsiteY41" fmla="*/ 2543142 h 2981194"/>
                <a:gd name="connsiteX42" fmla="*/ 933952 w 2936056"/>
                <a:gd name="connsiteY42" fmla="*/ 2552784 h 2981194"/>
                <a:gd name="connsiteX43" fmla="*/ 1048366 w 2936056"/>
                <a:gd name="connsiteY43" fmla="*/ 2606134 h 2981194"/>
                <a:gd name="connsiteX44" fmla="*/ 1111037 w 2936056"/>
                <a:gd name="connsiteY44" fmla="*/ 2677161 h 2981194"/>
                <a:gd name="connsiteX45" fmla="*/ 1120357 w 2936056"/>
                <a:gd name="connsiteY45" fmla="*/ 2720548 h 2981194"/>
                <a:gd name="connsiteX46" fmla="*/ 1087254 w 2936056"/>
                <a:gd name="connsiteY46" fmla="*/ 2750759 h 2981194"/>
                <a:gd name="connsiteX47" fmla="*/ 1056079 w 2936056"/>
                <a:gd name="connsiteY47" fmla="*/ 2750437 h 2981194"/>
                <a:gd name="connsiteX48" fmla="*/ 908885 w 2936056"/>
                <a:gd name="connsiteY48" fmla="*/ 2708335 h 2981194"/>
                <a:gd name="connsiteX49" fmla="*/ 678128 w 2936056"/>
                <a:gd name="connsiteY49" fmla="*/ 2515181 h 2981194"/>
                <a:gd name="connsiteX50" fmla="*/ 598424 w 2936056"/>
                <a:gd name="connsiteY50" fmla="*/ 2413623 h 2981194"/>
                <a:gd name="connsiteX51" fmla="*/ 580426 w 2936056"/>
                <a:gd name="connsiteY51" fmla="*/ 2379877 h 2981194"/>
                <a:gd name="connsiteX52" fmla="*/ 579783 w 2936056"/>
                <a:gd name="connsiteY52" fmla="*/ 2362843 h 2981194"/>
                <a:gd name="connsiteX53" fmla="*/ 2357380 w 2936056"/>
                <a:gd name="connsiteY53" fmla="*/ 2310136 h 2981194"/>
                <a:gd name="connsiteX54" fmla="*/ 2357059 w 2936056"/>
                <a:gd name="connsiteY54" fmla="*/ 2324277 h 2981194"/>
                <a:gd name="connsiteX55" fmla="*/ 2336811 w 2936056"/>
                <a:gd name="connsiteY55" fmla="*/ 2363486 h 2981194"/>
                <a:gd name="connsiteX56" fmla="*/ 1993890 w 2936056"/>
                <a:gd name="connsiteY56" fmla="*/ 2674590 h 2981194"/>
                <a:gd name="connsiteX57" fmla="*/ 1905509 w 2936056"/>
                <a:gd name="connsiteY57" fmla="*/ 2694516 h 2981194"/>
                <a:gd name="connsiteX58" fmla="*/ 1874012 w 2936056"/>
                <a:gd name="connsiteY58" fmla="*/ 2694516 h 2981194"/>
                <a:gd name="connsiteX59" fmla="*/ 1868549 w 2936056"/>
                <a:gd name="connsiteY59" fmla="*/ 2686803 h 2981194"/>
                <a:gd name="connsiteX60" fmla="*/ 1906794 w 2936056"/>
                <a:gd name="connsiteY60" fmla="*/ 2537357 h 2981194"/>
                <a:gd name="connsiteX61" fmla="*/ 1917400 w 2936056"/>
                <a:gd name="connsiteY61" fmla="*/ 2526430 h 2981194"/>
                <a:gd name="connsiteX62" fmla="*/ 2025065 w 2936056"/>
                <a:gd name="connsiteY62" fmla="*/ 2498791 h 2981194"/>
                <a:gd name="connsiteX63" fmla="*/ 2144300 w 2936056"/>
                <a:gd name="connsiteY63" fmla="*/ 2489470 h 2981194"/>
                <a:gd name="connsiteX64" fmla="*/ 2215327 w 2936056"/>
                <a:gd name="connsiteY64" fmla="*/ 2454439 h 2981194"/>
                <a:gd name="connsiteX65" fmla="*/ 2304994 w 2936056"/>
                <a:gd name="connsiteY65" fmla="*/ 2356737 h 2981194"/>
                <a:gd name="connsiteX66" fmla="*/ 2344846 w 2936056"/>
                <a:gd name="connsiteY66" fmla="*/ 2315921 h 2981194"/>
                <a:gd name="connsiteX67" fmla="*/ 2357380 w 2936056"/>
                <a:gd name="connsiteY67" fmla="*/ 2310136 h 2981194"/>
                <a:gd name="connsiteX68" fmla="*/ 1901330 w 2936056"/>
                <a:gd name="connsiteY68" fmla="*/ 2295994 h 2981194"/>
                <a:gd name="connsiteX69" fmla="*/ 1907115 w 2936056"/>
                <a:gd name="connsiteY69" fmla="*/ 2312706 h 2981194"/>
                <a:gd name="connsiteX70" fmla="*/ 1896188 w 2936056"/>
                <a:gd name="connsiteY70" fmla="*/ 2502968 h 2981194"/>
                <a:gd name="connsiteX71" fmla="*/ 1870798 w 2936056"/>
                <a:gd name="connsiteY71" fmla="*/ 2638594 h 2981194"/>
                <a:gd name="connsiteX72" fmla="*/ 1789166 w 2936056"/>
                <a:gd name="connsiteY72" fmla="*/ 2836247 h 2981194"/>
                <a:gd name="connsiteX73" fmla="*/ 1729388 w 2936056"/>
                <a:gd name="connsiteY73" fmla="*/ 2968659 h 2981194"/>
                <a:gd name="connsiteX74" fmla="*/ 1711069 w 2936056"/>
                <a:gd name="connsiteY74" fmla="*/ 2980872 h 2981194"/>
                <a:gd name="connsiteX75" fmla="*/ 1534305 w 2936056"/>
                <a:gd name="connsiteY75" fmla="*/ 2980229 h 2981194"/>
                <a:gd name="connsiteX76" fmla="*/ 1501845 w 2936056"/>
                <a:gd name="connsiteY76" fmla="*/ 2978301 h 2981194"/>
                <a:gd name="connsiteX77" fmla="*/ 1486418 w 2936056"/>
                <a:gd name="connsiteY77" fmla="*/ 2952911 h 2981194"/>
                <a:gd name="connsiteX78" fmla="*/ 1538162 w 2936056"/>
                <a:gd name="connsiteY78" fmla="*/ 2871600 h 2981194"/>
                <a:gd name="connsiteX79" fmla="*/ 1708497 w 2936056"/>
                <a:gd name="connsiteY79" fmla="*/ 2755900 h 2981194"/>
                <a:gd name="connsiteX80" fmla="*/ 1730352 w 2936056"/>
                <a:gd name="connsiteY80" fmla="*/ 2752365 h 2981194"/>
                <a:gd name="connsiteX81" fmla="*/ 1759598 w 2936056"/>
                <a:gd name="connsiteY81" fmla="*/ 2736617 h 2981194"/>
                <a:gd name="connsiteX82" fmla="*/ 1877869 w 2936056"/>
                <a:gd name="connsiteY82" fmla="*/ 2468579 h 2981194"/>
                <a:gd name="connsiteX83" fmla="*/ 1892974 w 2936056"/>
                <a:gd name="connsiteY83" fmla="*/ 2341631 h 2981194"/>
                <a:gd name="connsiteX84" fmla="*/ 1901330 w 2936056"/>
                <a:gd name="connsiteY84" fmla="*/ 2295994 h 2981194"/>
                <a:gd name="connsiteX85" fmla="*/ 1002730 w 2936056"/>
                <a:gd name="connsiteY85" fmla="*/ 2028278 h 2981194"/>
                <a:gd name="connsiteX86" fmla="*/ 1008193 w 2936056"/>
                <a:gd name="connsiteY86" fmla="*/ 2038563 h 2981194"/>
                <a:gd name="connsiteX87" fmla="*/ 1011407 w 2936056"/>
                <a:gd name="connsiteY87" fmla="*/ 2088056 h 2981194"/>
                <a:gd name="connsiteX88" fmla="*/ 1011407 w 2936056"/>
                <a:gd name="connsiteY88" fmla="*/ 2208898 h 2981194"/>
                <a:gd name="connsiteX89" fmla="*/ 1026191 w 2936056"/>
                <a:gd name="connsiteY89" fmla="*/ 2346131 h 2981194"/>
                <a:gd name="connsiteX90" fmla="*/ 1017513 w 2936056"/>
                <a:gd name="connsiteY90" fmla="*/ 2353844 h 2981194"/>
                <a:gd name="connsiteX91" fmla="*/ 974126 w 2936056"/>
                <a:gd name="connsiteY91" fmla="*/ 2346452 h 2981194"/>
                <a:gd name="connsiteX92" fmla="*/ 942630 w 2936056"/>
                <a:gd name="connsiteY92" fmla="*/ 2314957 h 2981194"/>
                <a:gd name="connsiteX93" fmla="*/ 931060 w 2936056"/>
                <a:gd name="connsiteY93" fmla="*/ 2246501 h 2981194"/>
                <a:gd name="connsiteX94" fmla="*/ 931381 w 2936056"/>
                <a:gd name="connsiteY94" fmla="*/ 2214683 h 2981194"/>
                <a:gd name="connsiteX95" fmla="*/ 933631 w 2936056"/>
                <a:gd name="connsiteY95" fmla="*/ 2156512 h 2981194"/>
                <a:gd name="connsiteX96" fmla="*/ 947772 w 2936056"/>
                <a:gd name="connsiteY96" fmla="*/ 2110232 h 2981194"/>
                <a:gd name="connsiteX97" fmla="*/ 994373 w 2936056"/>
                <a:gd name="connsiteY97" fmla="*/ 2035349 h 2981194"/>
                <a:gd name="connsiteX98" fmla="*/ 1002730 w 2936056"/>
                <a:gd name="connsiteY98" fmla="*/ 2028278 h 2981194"/>
                <a:gd name="connsiteX99" fmla="*/ 1901652 w 2936056"/>
                <a:gd name="connsiteY99" fmla="*/ 1973963 h 2981194"/>
                <a:gd name="connsiteX100" fmla="*/ 1906151 w 2936056"/>
                <a:gd name="connsiteY100" fmla="*/ 1981034 h 2981194"/>
                <a:gd name="connsiteX101" fmla="*/ 1906794 w 2936056"/>
                <a:gd name="connsiteY101" fmla="*/ 2026349 h 2981194"/>
                <a:gd name="connsiteX102" fmla="*/ 1848944 w 2936056"/>
                <a:gd name="connsiteY102" fmla="*/ 2393374 h 2981194"/>
                <a:gd name="connsiteX103" fmla="*/ 1735815 w 2936056"/>
                <a:gd name="connsiteY103" fmla="*/ 2620917 h 2981194"/>
                <a:gd name="connsiteX104" fmla="*/ 1645184 w 2936056"/>
                <a:gd name="connsiteY104" fmla="*/ 2738545 h 2981194"/>
                <a:gd name="connsiteX105" fmla="*/ 1532055 w 2936056"/>
                <a:gd name="connsiteY105" fmla="*/ 2798323 h 2981194"/>
                <a:gd name="connsiteX106" fmla="*/ 1467135 w 2936056"/>
                <a:gd name="connsiteY106" fmla="*/ 2743687 h 2981194"/>
                <a:gd name="connsiteX107" fmla="*/ 1517593 w 2936056"/>
                <a:gd name="connsiteY107" fmla="*/ 2589743 h 2981194"/>
                <a:gd name="connsiteX108" fmla="*/ 1604046 w 2936056"/>
                <a:gd name="connsiteY108" fmla="*/ 2487863 h 2981194"/>
                <a:gd name="connsiteX109" fmla="*/ 1741600 w 2936056"/>
                <a:gd name="connsiteY109" fmla="*/ 2426799 h 2981194"/>
                <a:gd name="connsiteX110" fmla="*/ 1758312 w 2936056"/>
                <a:gd name="connsiteY110" fmla="*/ 2418764 h 2981194"/>
                <a:gd name="connsiteX111" fmla="*/ 1850872 w 2936056"/>
                <a:gd name="connsiteY111" fmla="*/ 2234930 h 2981194"/>
                <a:gd name="connsiteX112" fmla="*/ 1892653 w 2936056"/>
                <a:gd name="connsiteY112" fmla="*/ 2012208 h 2981194"/>
                <a:gd name="connsiteX113" fmla="*/ 1896188 w 2936056"/>
                <a:gd name="connsiteY113" fmla="*/ 1980069 h 2981194"/>
                <a:gd name="connsiteX114" fmla="*/ 1901652 w 2936056"/>
                <a:gd name="connsiteY114" fmla="*/ 1973963 h 2981194"/>
                <a:gd name="connsiteX115" fmla="*/ 319459 w 2936056"/>
                <a:gd name="connsiteY115" fmla="*/ 1832231 h 2981194"/>
                <a:gd name="connsiteX116" fmla="*/ 332636 w 2936056"/>
                <a:gd name="connsiteY116" fmla="*/ 1841873 h 2981194"/>
                <a:gd name="connsiteX117" fmla="*/ 390165 w 2936056"/>
                <a:gd name="connsiteY117" fmla="*/ 1923506 h 2981194"/>
                <a:gd name="connsiteX118" fmla="*/ 529968 w 2936056"/>
                <a:gd name="connsiteY118" fmla="*/ 2059774 h 2981194"/>
                <a:gd name="connsiteX119" fmla="*/ 618030 w 2936056"/>
                <a:gd name="connsiteY119" fmla="*/ 2078736 h 2981194"/>
                <a:gd name="connsiteX120" fmla="*/ 863892 w 2936056"/>
                <a:gd name="connsiteY120" fmla="*/ 2174831 h 2981194"/>
                <a:gd name="connsiteX121" fmla="*/ 897959 w 2936056"/>
                <a:gd name="connsiteY121" fmla="*/ 2255821 h 2981194"/>
                <a:gd name="connsiteX122" fmla="*/ 883818 w 2936056"/>
                <a:gd name="connsiteY122" fmla="*/ 2277354 h 2981194"/>
                <a:gd name="connsiteX123" fmla="*/ 793508 w 2936056"/>
                <a:gd name="connsiteY123" fmla="*/ 2287960 h 2981194"/>
                <a:gd name="connsiteX124" fmla="*/ 610316 w 2936056"/>
                <a:gd name="connsiteY124" fmla="*/ 2192829 h 2981194"/>
                <a:gd name="connsiteX125" fmla="*/ 458620 w 2936056"/>
                <a:gd name="connsiteY125" fmla="*/ 2050132 h 2981194"/>
                <a:gd name="connsiteX126" fmla="*/ 429695 w 2936056"/>
                <a:gd name="connsiteY126" fmla="*/ 2024100 h 2981194"/>
                <a:gd name="connsiteX127" fmla="*/ 427767 w 2936056"/>
                <a:gd name="connsiteY127" fmla="*/ 2026350 h 2981194"/>
                <a:gd name="connsiteX128" fmla="*/ 438373 w 2936056"/>
                <a:gd name="connsiteY128" fmla="*/ 2047561 h 2981194"/>
                <a:gd name="connsiteX129" fmla="*/ 559215 w 2936056"/>
                <a:gd name="connsiteY129" fmla="*/ 2226575 h 2981194"/>
                <a:gd name="connsiteX130" fmla="*/ 633135 w 2936056"/>
                <a:gd name="connsiteY130" fmla="*/ 2292138 h 2981194"/>
                <a:gd name="connsiteX131" fmla="*/ 712517 w 2936056"/>
                <a:gd name="connsiteY131" fmla="*/ 2309814 h 2981194"/>
                <a:gd name="connsiteX132" fmla="*/ 872569 w 2936056"/>
                <a:gd name="connsiteY132" fmla="*/ 2335204 h 2981194"/>
                <a:gd name="connsiteX133" fmla="*/ 985696 w 2936056"/>
                <a:gd name="connsiteY133" fmla="*/ 2412015 h 2981194"/>
                <a:gd name="connsiteX134" fmla="*/ 1008193 w 2936056"/>
                <a:gd name="connsiteY134" fmla="*/ 2493327 h 2981194"/>
                <a:gd name="connsiteX135" fmla="*/ 991802 w 2936056"/>
                <a:gd name="connsiteY135" fmla="*/ 2512610 h 2981194"/>
                <a:gd name="connsiteX136" fmla="*/ 915314 w 2936056"/>
                <a:gd name="connsiteY136" fmla="*/ 2520645 h 2981194"/>
                <a:gd name="connsiteX137" fmla="*/ 720873 w 2936056"/>
                <a:gd name="connsiteY137" fmla="*/ 2431299 h 2981194"/>
                <a:gd name="connsiteX138" fmla="*/ 514542 w 2936056"/>
                <a:gd name="connsiteY138" fmla="*/ 2213397 h 2981194"/>
                <a:gd name="connsiteX139" fmla="*/ 398199 w 2936056"/>
                <a:gd name="connsiteY139" fmla="*/ 2001924 h 2981194"/>
                <a:gd name="connsiteX140" fmla="*/ 352884 w 2936056"/>
                <a:gd name="connsiteY140" fmla="*/ 1918042 h 2981194"/>
                <a:gd name="connsiteX141" fmla="*/ 320423 w 2936056"/>
                <a:gd name="connsiteY141" fmla="*/ 1848622 h 2981194"/>
                <a:gd name="connsiteX142" fmla="*/ 319459 w 2936056"/>
                <a:gd name="connsiteY142" fmla="*/ 1832231 h 2981194"/>
                <a:gd name="connsiteX143" fmla="*/ 1911294 w 2936056"/>
                <a:gd name="connsiteY143" fmla="*/ 1818412 h 2981194"/>
                <a:gd name="connsiteX144" fmla="*/ 1920614 w 2936056"/>
                <a:gd name="connsiteY144" fmla="*/ 1854086 h 2981194"/>
                <a:gd name="connsiteX145" fmla="*/ 1984570 w 2936056"/>
                <a:gd name="connsiteY145" fmla="*/ 2054632 h 2981194"/>
                <a:gd name="connsiteX146" fmla="*/ 2011245 w 2936056"/>
                <a:gd name="connsiteY146" fmla="*/ 2164547 h 2981194"/>
                <a:gd name="connsiteX147" fmla="*/ 2005139 w 2936056"/>
                <a:gd name="connsiteY147" fmla="*/ 2255821 h 2981194"/>
                <a:gd name="connsiteX148" fmla="*/ 1930577 w 2936056"/>
                <a:gd name="connsiteY148" fmla="*/ 2327812 h 2981194"/>
                <a:gd name="connsiteX149" fmla="*/ 1920935 w 2936056"/>
                <a:gd name="connsiteY149" fmla="*/ 2321063 h 2981194"/>
                <a:gd name="connsiteX150" fmla="*/ 1906151 w 2936056"/>
                <a:gd name="connsiteY150" fmla="*/ 2245858 h 2981194"/>
                <a:gd name="connsiteX151" fmla="*/ 1912258 w 2936056"/>
                <a:gd name="connsiteY151" fmla="*/ 2189615 h 2981194"/>
                <a:gd name="connsiteX152" fmla="*/ 1925113 w 2936056"/>
                <a:gd name="connsiteY152" fmla="*/ 2049811 h 2981194"/>
                <a:gd name="connsiteX153" fmla="*/ 1914186 w 2936056"/>
                <a:gd name="connsiteY153" fmla="*/ 1872405 h 2981194"/>
                <a:gd name="connsiteX154" fmla="*/ 1911294 w 2936056"/>
                <a:gd name="connsiteY154" fmla="*/ 1818412 h 2981194"/>
                <a:gd name="connsiteX155" fmla="*/ 2618026 w 2936056"/>
                <a:gd name="connsiteY155" fmla="*/ 1780166 h 2981194"/>
                <a:gd name="connsiteX156" fmla="*/ 2618990 w 2936056"/>
                <a:gd name="connsiteY156" fmla="*/ 1788523 h 2981194"/>
                <a:gd name="connsiteX157" fmla="*/ 2596171 w 2936056"/>
                <a:gd name="connsiteY157" fmla="*/ 1843158 h 2981194"/>
                <a:gd name="connsiteX158" fmla="*/ 2491720 w 2936056"/>
                <a:gd name="connsiteY158" fmla="*/ 2049489 h 2981194"/>
                <a:gd name="connsiteX159" fmla="*/ 2343560 w 2936056"/>
                <a:gd name="connsiteY159" fmla="*/ 2260320 h 2981194"/>
                <a:gd name="connsiteX160" fmla="*/ 2188008 w 2936056"/>
                <a:gd name="connsiteY160" fmla="*/ 2399481 h 2981194"/>
                <a:gd name="connsiteX161" fmla="*/ 2035992 w 2936056"/>
                <a:gd name="connsiteY161" fmla="*/ 2467294 h 2981194"/>
                <a:gd name="connsiteX162" fmla="*/ 1950824 w 2936056"/>
                <a:gd name="connsiteY162" fmla="*/ 2463759 h 2981194"/>
                <a:gd name="connsiteX163" fmla="*/ 1928006 w 2936056"/>
                <a:gd name="connsiteY163" fmla="*/ 2430334 h 2981194"/>
                <a:gd name="connsiteX164" fmla="*/ 1991640 w 2936056"/>
                <a:gd name="connsiteY164" fmla="*/ 2321384 h 2981194"/>
                <a:gd name="connsiteX165" fmla="*/ 2152977 w 2936056"/>
                <a:gd name="connsiteY165" fmla="*/ 2264177 h 2981194"/>
                <a:gd name="connsiteX166" fmla="*/ 2256143 w 2936056"/>
                <a:gd name="connsiteY166" fmla="*/ 2255499 h 2981194"/>
                <a:gd name="connsiteX167" fmla="*/ 2325562 w 2936056"/>
                <a:gd name="connsiteY167" fmla="*/ 2223682 h 2981194"/>
                <a:gd name="connsiteX168" fmla="*/ 2475329 w 2936056"/>
                <a:gd name="connsiteY168" fmla="*/ 2035349 h 2981194"/>
                <a:gd name="connsiteX169" fmla="*/ 2508111 w 2936056"/>
                <a:gd name="connsiteY169" fmla="*/ 1973321 h 2981194"/>
                <a:gd name="connsiteX170" fmla="*/ 2468902 w 2936056"/>
                <a:gd name="connsiteY170" fmla="*/ 2006424 h 2981194"/>
                <a:gd name="connsiteX171" fmla="*/ 2331026 w 2936056"/>
                <a:gd name="connsiteY171" fmla="*/ 2136586 h 2981194"/>
                <a:gd name="connsiteX172" fmla="*/ 2170654 w 2936056"/>
                <a:gd name="connsiteY172" fmla="*/ 2229788 h 2981194"/>
                <a:gd name="connsiteX173" fmla="*/ 2105412 w 2936056"/>
                <a:gd name="connsiteY173" fmla="*/ 2240715 h 2981194"/>
                <a:gd name="connsiteX174" fmla="*/ 2047240 w 2936056"/>
                <a:gd name="connsiteY174" fmla="*/ 2223039 h 2981194"/>
                <a:gd name="connsiteX175" fmla="*/ 2038242 w 2936056"/>
                <a:gd name="connsiteY175" fmla="*/ 2202149 h 2981194"/>
                <a:gd name="connsiteX176" fmla="*/ 2102198 w 2936056"/>
                <a:gd name="connsiteY176" fmla="*/ 2094162 h 2981194"/>
                <a:gd name="connsiteX177" fmla="*/ 2233646 w 2936056"/>
                <a:gd name="connsiteY177" fmla="*/ 2029564 h 2981194"/>
                <a:gd name="connsiteX178" fmla="*/ 2319135 w 2936056"/>
                <a:gd name="connsiteY178" fmla="*/ 2027314 h 2981194"/>
                <a:gd name="connsiteX179" fmla="*/ 2421658 w 2936056"/>
                <a:gd name="connsiteY179" fmla="*/ 1998389 h 2981194"/>
                <a:gd name="connsiteX180" fmla="*/ 2556641 w 2936056"/>
                <a:gd name="connsiteY180" fmla="*/ 1856978 h 2981194"/>
                <a:gd name="connsiteX181" fmla="*/ 2599385 w 2936056"/>
                <a:gd name="connsiteY181" fmla="*/ 1795914 h 2981194"/>
                <a:gd name="connsiteX182" fmla="*/ 2610312 w 2936056"/>
                <a:gd name="connsiteY182" fmla="*/ 1783702 h 2981194"/>
                <a:gd name="connsiteX183" fmla="*/ 2618026 w 2936056"/>
                <a:gd name="connsiteY183" fmla="*/ 1780166 h 2981194"/>
                <a:gd name="connsiteX184" fmla="*/ 239755 w 2936056"/>
                <a:gd name="connsiteY184" fmla="*/ 1655146 h 2981194"/>
                <a:gd name="connsiteX185" fmla="*/ 254218 w 2936056"/>
                <a:gd name="connsiteY185" fmla="*/ 1663823 h 2981194"/>
                <a:gd name="connsiteX186" fmla="*/ 371524 w 2936056"/>
                <a:gd name="connsiteY186" fmla="*/ 1793021 h 2981194"/>
                <a:gd name="connsiteX187" fmla="*/ 478868 w 2936056"/>
                <a:gd name="connsiteY187" fmla="*/ 1844444 h 2981194"/>
                <a:gd name="connsiteX188" fmla="*/ 627671 w 2936056"/>
                <a:gd name="connsiteY188" fmla="*/ 1861799 h 2981194"/>
                <a:gd name="connsiteX189" fmla="*/ 771652 w 2936056"/>
                <a:gd name="connsiteY189" fmla="*/ 1964643 h 2981194"/>
                <a:gd name="connsiteX190" fmla="*/ 788043 w 2936056"/>
                <a:gd name="connsiteY190" fmla="*/ 1994211 h 2981194"/>
                <a:gd name="connsiteX191" fmla="*/ 763618 w 2936056"/>
                <a:gd name="connsiteY191" fmla="*/ 2046918 h 2981194"/>
                <a:gd name="connsiteX192" fmla="*/ 718945 w 2936056"/>
                <a:gd name="connsiteY192" fmla="*/ 2049489 h 2981194"/>
                <a:gd name="connsiteX193" fmla="*/ 551823 w 2936056"/>
                <a:gd name="connsiteY193" fmla="*/ 2000638 h 2981194"/>
                <a:gd name="connsiteX194" fmla="*/ 263538 w 2936056"/>
                <a:gd name="connsiteY194" fmla="*/ 1722316 h 2981194"/>
                <a:gd name="connsiteX195" fmla="*/ 239112 w 2936056"/>
                <a:gd name="connsiteY195" fmla="*/ 1673465 h 2981194"/>
                <a:gd name="connsiteX196" fmla="*/ 239755 w 2936056"/>
                <a:gd name="connsiteY196" fmla="*/ 1655146 h 2981194"/>
                <a:gd name="connsiteX197" fmla="*/ 1902616 w 2936056"/>
                <a:gd name="connsiteY197" fmla="*/ 1650647 h 2981194"/>
                <a:gd name="connsiteX198" fmla="*/ 1907115 w 2936056"/>
                <a:gd name="connsiteY198" fmla="*/ 1666074 h 2981194"/>
                <a:gd name="connsiteX199" fmla="*/ 1898116 w 2936056"/>
                <a:gd name="connsiteY199" fmla="*/ 1838980 h 2981194"/>
                <a:gd name="connsiteX200" fmla="*/ 1850551 w 2936056"/>
                <a:gd name="connsiteY200" fmla="*/ 2068451 h 2981194"/>
                <a:gd name="connsiteX201" fmla="*/ 1738387 w 2936056"/>
                <a:gd name="connsiteY201" fmla="*/ 2297923 h 2981194"/>
                <a:gd name="connsiteX202" fmla="*/ 1634578 w 2936056"/>
                <a:gd name="connsiteY202" fmla="*/ 2430334 h 2981194"/>
                <a:gd name="connsiteX203" fmla="*/ 1518557 w 2936056"/>
                <a:gd name="connsiteY203" fmla="*/ 2475650 h 2981194"/>
                <a:gd name="connsiteX204" fmla="*/ 1496703 w 2936056"/>
                <a:gd name="connsiteY204" fmla="*/ 2472436 h 2981194"/>
                <a:gd name="connsiteX205" fmla="*/ 1468742 w 2936056"/>
                <a:gd name="connsiteY205" fmla="*/ 2441904 h 2981194"/>
                <a:gd name="connsiteX206" fmla="*/ 1483847 w 2936056"/>
                <a:gd name="connsiteY206" fmla="*/ 2324276 h 2981194"/>
                <a:gd name="connsiteX207" fmla="*/ 1705605 w 2936056"/>
                <a:gd name="connsiteY207" fmla="*/ 2113767 h 2981194"/>
                <a:gd name="connsiteX208" fmla="*/ 1725852 w 2936056"/>
                <a:gd name="connsiteY208" fmla="*/ 2108946 h 2981194"/>
                <a:gd name="connsiteX209" fmla="*/ 1770204 w 2936056"/>
                <a:gd name="connsiteY209" fmla="*/ 2078736 h 2981194"/>
                <a:gd name="connsiteX210" fmla="*/ 1882368 w 2936056"/>
                <a:gd name="connsiteY210" fmla="*/ 1791415 h 2981194"/>
                <a:gd name="connsiteX211" fmla="*/ 1894902 w 2936056"/>
                <a:gd name="connsiteY211" fmla="*/ 1677001 h 2981194"/>
                <a:gd name="connsiteX212" fmla="*/ 1902616 w 2936056"/>
                <a:gd name="connsiteY212" fmla="*/ 1650647 h 2981194"/>
                <a:gd name="connsiteX213" fmla="*/ 2699015 w 2936056"/>
                <a:gd name="connsiteY213" fmla="*/ 1603403 h 2981194"/>
                <a:gd name="connsiteX214" fmla="*/ 2698051 w 2936056"/>
                <a:gd name="connsiteY214" fmla="*/ 1611759 h 2981194"/>
                <a:gd name="connsiteX215" fmla="*/ 2578173 w 2936056"/>
                <a:gd name="connsiteY215" fmla="*/ 1788201 h 2981194"/>
                <a:gd name="connsiteX216" fmla="*/ 2415551 w 2936056"/>
                <a:gd name="connsiteY216" fmla="*/ 1929933 h 2981194"/>
                <a:gd name="connsiteX217" fmla="*/ 2282496 w 2936056"/>
                <a:gd name="connsiteY217" fmla="*/ 1991961 h 2981194"/>
                <a:gd name="connsiteX218" fmla="*/ 2212434 w 2936056"/>
                <a:gd name="connsiteY218" fmla="*/ 1998067 h 2981194"/>
                <a:gd name="connsiteX219" fmla="*/ 2180295 w 2936056"/>
                <a:gd name="connsiteY219" fmla="*/ 1996460 h 2981194"/>
                <a:gd name="connsiteX220" fmla="*/ 2151370 w 2936056"/>
                <a:gd name="connsiteY220" fmla="*/ 1937325 h 2981194"/>
                <a:gd name="connsiteX221" fmla="*/ 2234609 w 2936056"/>
                <a:gd name="connsiteY221" fmla="*/ 1838980 h 2981194"/>
                <a:gd name="connsiteX222" fmla="*/ 2355130 w 2936056"/>
                <a:gd name="connsiteY222" fmla="*/ 1802664 h 2981194"/>
                <a:gd name="connsiteX223" fmla="*/ 2497184 w 2936056"/>
                <a:gd name="connsiteY223" fmla="*/ 1786916 h 2981194"/>
                <a:gd name="connsiteX224" fmla="*/ 2549570 w 2936056"/>
                <a:gd name="connsiteY224" fmla="*/ 1757026 h 2981194"/>
                <a:gd name="connsiteX225" fmla="*/ 2660449 w 2936056"/>
                <a:gd name="connsiteY225" fmla="*/ 1636185 h 2981194"/>
                <a:gd name="connsiteX226" fmla="*/ 2690659 w 2936056"/>
                <a:gd name="connsiteY226" fmla="*/ 1605653 h 2981194"/>
                <a:gd name="connsiteX227" fmla="*/ 2699015 w 2936056"/>
                <a:gd name="connsiteY227" fmla="*/ 1603403 h 2981194"/>
                <a:gd name="connsiteX228" fmla="*/ 933309 w 2936056"/>
                <a:gd name="connsiteY228" fmla="*/ 1490917 h 2981194"/>
                <a:gd name="connsiteX229" fmla="*/ 945522 w 2936056"/>
                <a:gd name="connsiteY229" fmla="*/ 1510843 h 2981194"/>
                <a:gd name="connsiteX230" fmla="*/ 995016 w 2936056"/>
                <a:gd name="connsiteY230" fmla="*/ 1712353 h 2981194"/>
                <a:gd name="connsiteX231" fmla="*/ 1001444 w 2936056"/>
                <a:gd name="connsiteY231" fmla="*/ 1834159 h 2981194"/>
                <a:gd name="connsiteX232" fmla="*/ 967698 w 2936056"/>
                <a:gd name="connsiteY232" fmla="*/ 2028278 h 2981194"/>
                <a:gd name="connsiteX233" fmla="*/ 920454 w 2936056"/>
                <a:gd name="connsiteY233" fmla="*/ 2101876 h 2981194"/>
                <a:gd name="connsiteX234" fmla="*/ 881245 w 2936056"/>
                <a:gd name="connsiteY234" fmla="*/ 2119873 h 2981194"/>
                <a:gd name="connsiteX235" fmla="*/ 839785 w 2936056"/>
                <a:gd name="connsiteY235" fmla="*/ 2095769 h 2981194"/>
                <a:gd name="connsiteX236" fmla="*/ 822109 w 2936056"/>
                <a:gd name="connsiteY236" fmla="*/ 2019279 h 2981194"/>
                <a:gd name="connsiteX237" fmla="*/ 867746 w 2936056"/>
                <a:gd name="connsiteY237" fmla="*/ 1847336 h 2981194"/>
                <a:gd name="connsiteX238" fmla="*/ 921418 w 2936056"/>
                <a:gd name="connsiteY238" fmla="*/ 1769882 h 2981194"/>
                <a:gd name="connsiteX239" fmla="*/ 951950 w 2936056"/>
                <a:gd name="connsiteY239" fmla="*/ 1665752 h 2981194"/>
                <a:gd name="connsiteX240" fmla="*/ 930738 w 2936056"/>
                <a:gd name="connsiteY240" fmla="*/ 1515021 h 2981194"/>
                <a:gd name="connsiteX241" fmla="*/ 933309 w 2936056"/>
                <a:gd name="connsiteY241" fmla="*/ 1490917 h 2981194"/>
                <a:gd name="connsiteX242" fmla="*/ 2003854 w 2936056"/>
                <a:gd name="connsiteY242" fmla="*/ 1437889 h 2981194"/>
                <a:gd name="connsiteX243" fmla="*/ 2006746 w 2936056"/>
                <a:gd name="connsiteY243" fmla="*/ 1446888 h 2981194"/>
                <a:gd name="connsiteX244" fmla="*/ 2001283 w 2936056"/>
                <a:gd name="connsiteY244" fmla="*/ 1496381 h 2981194"/>
                <a:gd name="connsiteX245" fmla="*/ 1984249 w 2936056"/>
                <a:gd name="connsiteY245" fmla="*/ 1615938 h 2981194"/>
                <a:gd name="connsiteX246" fmla="*/ 2017673 w 2936056"/>
                <a:gd name="connsiteY246" fmla="*/ 1721674 h 2981194"/>
                <a:gd name="connsiteX247" fmla="*/ 2092557 w 2936056"/>
                <a:gd name="connsiteY247" fmla="*/ 1847016 h 2981194"/>
                <a:gd name="connsiteX248" fmla="*/ 2106698 w 2936056"/>
                <a:gd name="connsiteY248" fmla="*/ 2016709 h 2981194"/>
                <a:gd name="connsiteX249" fmla="*/ 2096092 w 2936056"/>
                <a:gd name="connsiteY249" fmla="*/ 2044991 h 2981194"/>
                <a:gd name="connsiteX250" fmla="*/ 2039849 w 2936056"/>
                <a:gd name="connsiteY250" fmla="*/ 2064917 h 2981194"/>
                <a:gd name="connsiteX251" fmla="*/ 1990998 w 2936056"/>
                <a:gd name="connsiteY251" fmla="*/ 2021529 h 2981194"/>
                <a:gd name="connsiteX252" fmla="*/ 1944397 w 2936056"/>
                <a:gd name="connsiteY252" fmla="*/ 1886225 h 2981194"/>
                <a:gd name="connsiteX253" fmla="*/ 1934755 w 2936056"/>
                <a:gd name="connsiteY253" fmla="*/ 1766669 h 2981194"/>
                <a:gd name="connsiteX254" fmla="*/ 1992284 w 2936056"/>
                <a:gd name="connsiteY254" fmla="*/ 1456529 h 2981194"/>
                <a:gd name="connsiteX255" fmla="*/ 1997426 w 2936056"/>
                <a:gd name="connsiteY255" fmla="*/ 1444959 h 2981194"/>
                <a:gd name="connsiteX256" fmla="*/ 2003854 w 2936056"/>
                <a:gd name="connsiteY256" fmla="*/ 1437889 h 2981194"/>
                <a:gd name="connsiteX257" fmla="*/ 88702 w 2936056"/>
                <a:gd name="connsiteY257" fmla="*/ 1352077 h 2981194"/>
                <a:gd name="connsiteX258" fmla="*/ 98344 w 2936056"/>
                <a:gd name="connsiteY258" fmla="*/ 1356898 h 2981194"/>
                <a:gd name="connsiteX259" fmla="*/ 129197 w 2936056"/>
                <a:gd name="connsiteY259" fmla="*/ 1397714 h 2981194"/>
                <a:gd name="connsiteX260" fmla="*/ 219507 w 2936056"/>
                <a:gd name="connsiteY260" fmla="*/ 1526270 h 2981194"/>
                <a:gd name="connsiteX261" fmla="*/ 310781 w 2936056"/>
                <a:gd name="connsiteY261" fmla="*/ 1600510 h 2981194"/>
                <a:gd name="connsiteX262" fmla="*/ 379559 w 2936056"/>
                <a:gd name="connsiteY262" fmla="*/ 1615937 h 2981194"/>
                <a:gd name="connsiteX263" fmla="*/ 480796 w 2936056"/>
                <a:gd name="connsiteY263" fmla="*/ 1618187 h 2981194"/>
                <a:gd name="connsiteX264" fmla="*/ 511649 w 2936056"/>
                <a:gd name="connsiteY264" fmla="*/ 1623972 h 2981194"/>
                <a:gd name="connsiteX265" fmla="*/ 647918 w 2936056"/>
                <a:gd name="connsiteY265" fmla="*/ 1715888 h 2981194"/>
                <a:gd name="connsiteX266" fmla="*/ 675557 w 2936056"/>
                <a:gd name="connsiteY266" fmla="*/ 1776309 h 2981194"/>
                <a:gd name="connsiteX267" fmla="*/ 646632 w 2936056"/>
                <a:gd name="connsiteY267" fmla="*/ 1817126 h 2981194"/>
                <a:gd name="connsiteX268" fmla="*/ 617707 w 2936056"/>
                <a:gd name="connsiteY268" fmla="*/ 1821304 h 2981194"/>
                <a:gd name="connsiteX269" fmla="*/ 474368 w 2936056"/>
                <a:gd name="connsiteY269" fmla="*/ 1783701 h 2981194"/>
                <a:gd name="connsiteX270" fmla="*/ 254539 w 2936056"/>
                <a:gd name="connsiteY270" fmla="*/ 1616580 h 2981194"/>
                <a:gd name="connsiteX271" fmla="*/ 104129 w 2936056"/>
                <a:gd name="connsiteY271" fmla="*/ 1399964 h 2981194"/>
                <a:gd name="connsiteX272" fmla="*/ 87738 w 2936056"/>
                <a:gd name="connsiteY272" fmla="*/ 1362683 h 2981194"/>
                <a:gd name="connsiteX273" fmla="*/ 88702 w 2936056"/>
                <a:gd name="connsiteY273" fmla="*/ 1352077 h 2981194"/>
                <a:gd name="connsiteX274" fmla="*/ 1901331 w 2936056"/>
                <a:gd name="connsiteY274" fmla="*/ 1342115 h 2981194"/>
                <a:gd name="connsiteX275" fmla="*/ 1907116 w 2936056"/>
                <a:gd name="connsiteY275" fmla="*/ 1349828 h 2981194"/>
                <a:gd name="connsiteX276" fmla="*/ 1910008 w 2936056"/>
                <a:gd name="connsiteY276" fmla="*/ 1394823 h 2981194"/>
                <a:gd name="connsiteX277" fmla="*/ 1885261 w 2936056"/>
                <a:gd name="connsiteY277" fmla="*/ 1606296 h 2981194"/>
                <a:gd name="connsiteX278" fmla="*/ 1842838 w 2936056"/>
                <a:gd name="connsiteY278" fmla="*/ 1770204 h 2981194"/>
                <a:gd name="connsiteX279" fmla="*/ 1667039 w 2936056"/>
                <a:gd name="connsiteY279" fmla="*/ 2079701 h 2981194"/>
                <a:gd name="connsiteX280" fmla="*/ 1629758 w 2936056"/>
                <a:gd name="connsiteY280" fmla="*/ 2118267 h 2981194"/>
                <a:gd name="connsiteX281" fmla="*/ 1535270 w 2936056"/>
                <a:gd name="connsiteY281" fmla="*/ 2151370 h 2981194"/>
                <a:gd name="connsiteX282" fmla="*/ 1502810 w 2936056"/>
                <a:gd name="connsiteY282" fmla="*/ 2151692 h 2981194"/>
                <a:gd name="connsiteX283" fmla="*/ 1472278 w 2936056"/>
                <a:gd name="connsiteY283" fmla="*/ 2126302 h 2981194"/>
                <a:gd name="connsiteX284" fmla="*/ 1480955 w 2936056"/>
                <a:gd name="connsiteY284" fmla="*/ 2014459 h 2981194"/>
                <a:gd name="connsiteX285" fmla="*/ 1698214 w 2936056"/>
                <a:gd name="connsiteY285" fmla="*/ 1794308 h 2981194"/>
                <a:gd name="connsiteX286" fmla="*/ 1726174 w 2936056"/>
                <a:gd name="connsiteY286" fmla="*/ 1786273 h 2981194"/>
                <a:gd name="connsiteX287" fmla="*/ 1770526 w 2936056"/>
                <a:gd name="connsiteY287" fmla="*/ 1755420 h 2981194"/>
                <a:gd name="connsiteX288" fmla="*/ 1881405 w 2936056"/>
                <a:gd name="connsiteY288" fmla="*/ 1482884 h 2981194"/>
                <a:gd name="connsiteX289" fmla="*/ 1893296 w 2936056"/>
                <a:gd name="connsiteY289" fmla="*/ 1369754 h 2981194"/>
                <a:gd name="connsiteX290" fmla="*/ 1895867 w 2936056"/>
                <a:gd name="connsiteY290" fmla="*/ 1350150 h 2981194"/>
                <a:gd name="connsiteX291" fmla="*/ 1901331 w 2936056"/>
                <a:gd name="connsiteY291" fmla="*/ 1342115 h 2981194"/>
                <a:gd name="connsiteX292" fmla="*/ 2847176 w 2936056"/>
                <a:gd name="connsiteY292" fmla="*/ 1301299 h 2981194"/>
                <a:gd name="connsiteX293" fmla="*/ 2845248 w 2936056"/>
                <a:gd name="connsiteY293" fmla="*/ 1318975 h 2981194"/>
                <a:gd name="connsiteX294" fmla="*/ 2778399 w 2936056"/>
                <a:gd name="connsiteY294" fmla="*/ 1435960 h 2981194"/>
                <a:gd name="connsiteX295" fmla="*/ 2642452 w 2936056"/>
                <a:gd name="connsiteY295" fmla="*/ 1605332 h 2981194"/>
                <a:gd name="connsiteX296" fmla="*/ 2421015 w 2936056"/>
                <a:gd name="connsiteY296" fmla="*/ 1747385 h 2981194"/>
                <a:gd name="connsiteX297" fmla="*/ 2322349 w 2936056"/>
                <a:gd name="connsiteY297" fmla="*/ 1768275 h 2981194"/>
                <a:gd name="connsiteX298" fmla="*/ 2287961 w 2936056"/>
                <a:gd name="connsiteY298" fmla="*/ 1764097 h 2981194"/>
                <a:gd name="connsiteX299" fmla="*/ 2260964 w 2936056"/>
                <a:gd name="connsiteY299" fmla="*/ 1720389 h 2981194"/>
                <a:gd name="connsiteX300" fmla="*/ 2290532 w 2936056"/>
                <a:gd name="connsiteY300" fmla="*/ 1661575 h 2981194"/>
                <a:gd name="connsiteX301" fmla="*/ 2436763 w 2936056"/>
                <a:gd name="connsiteY301" fmla="*/ 1569015 h 2981194"/>
                <a:gd name="connsiteX302" fmla="*/ 2475973 w 2936056"/>
                <a:gd name="connsiteY302" fmla="*/ 1564837 h 2981194"/>
                <a:gd name="connsiteX303" fmla="*/ 2571425 w 2936056"/>
                <a:gd name="connsiteY303" fmla="*/ 1562587 h 2981194"/>
                <a:gd name="connsiteX304" fmla="*/ 2685196 w 2936056"/>
                <a:gd name="connsiteY304" fmla="*/ 1507308 h 2981194"/>
                <a:gd name="connsiteX305" fmla="*/ 2782256 w 2936056"/>
                <a:gd name="connsiteY305" fmla="*/ 1382610 h 2981194"/>
                <a:gd name="connsiteX306" fmla="*/ 2832392 w 2936056"/>
                <a:gd name="connsiteY306" fmla="*/ 1311262 h 2981194"/>
                <a:gd name="connsiteX307" fmla="*/ 2847176 w 2936056"/>
                <a:gd name="connsiteY307" fmla="*/ 1301299 h 2981194"/>
                <a:gd name="connsiteX308" fmla="*/ 807326 w 2936056"/>
                <a:gd name="connsiteY308" fmla="*/ 1224487 h 2981194"/>
                <a:gd name="connsiteX309" fmla="*/ 828859 w 2936056"/>
                <a:gd name="connsiteY309" fmla="*/ 1251805 h 2981194"/>
                <a:gd name="connsiteX310" fmla="*/ 861641 w 2936056"/>
                <a:gd name="connsiteY310" fmla="*/ 1368148 h 2981194"/>
                <a:gd name="connsiteX311" fmla="*/ 890887 w 2936056"/>
                <a:gd name="connsiteY311" fmla="*/ 1595047 h 2981194"/>
                <a:gd name="connsiteX312" fmla="*/ 844928 w 2936056"/>
                <a:gd name="connsiteY312" fmla="*/ 1827090 h 2981194"/>
                <a:gd name="connsiteX313" fmla="*/ 811504 w 2936056"/>
                <a:gd name="connsiteY313" fmla="*/ 1872727 h 2981194"/>
                <a:gd name="connsiteX314" fmla="*/ 721515 w 2936056"/>
                <a:gd name="connsiteY314" fmla="*/ 1854086 h 2981194"/>
                <a:gd name="connsiteX315" fmla="*/ 709945 w 2936056"/>
                <a:gd name="connsiteY315" fmla="*/ 1813913 h 2981194"/>
                <a:gd name="connsiteX316" fmla="*/ 750762 w 2936056"/>
                <a:gd name="connsiteY316" fmla="*/ 1616580 h 2981194"/>
                <a:gd name="connsiteX317" fmla="*/ 811825 w 2936056"/>
                <a:gd name="connsiteY317" fmla="*/ 1523056 h 2981194"/>
                <a:gd name="connsiteX318" fmla="*/ 834323 w 2936056"/>
                <a:gd name="connsiteY318" fmla="*/ 1408000 h 2981194"/>
                <a:gd name="connsiteX319" fmla="*/ 806040 w 2936056"/>
                <a:gd name="connsiteY319" fmla="*/ 1234771 h 2981194"/>
                <a:gd name="connsiteX320" fmla="*/ 807326 w 2936056"/>
                <a:gd name="connsiteY320" fmla="*/ 1224487 h 2981194"/>
                <a:gd name="connsiteX321" fmla="*/ 0 w 2936056"/>
                <a:gd name="connsiteY321" fmla="*/ 1176278 h 2981194"/>
                <a:gd name="connsiteX322" fmla="*/ 13820 w 2936056"/>
                <a:gd name="connsiteY322" fmla="*/ 1181742 h 2981194"/>
                <a:gd name="connsiteX323" fmla="*/ 54957 w 2936056"/>
                <a:gd name="connsiteY323" fmla="*/ 1233486 h 2981194"/>
                <a:gd name="connsiteX324" fmla="*/ 178692 w 2936056"/>
                <a:gd name="connsiteY324" fmla="*/ 1355934 h 2981194"/>
                <a:gd name="connsiteX325" fmla="*/ 246826 w 2936056"/>
                <a:gd name="connsiteY325" fmla="*/ 1378753 h 2981194"/>
                <a:gd name="connsiteX326" fmla="*/ 366382 w 2936056"/>
                <a:gd name="connsiteY326" fmla="*/ 1386145 h 2981194"/>
                <a:gd name="connsiteX327" fmla="*/ 538647 w 2936056"/>
                <a:gd name="connsiteY327" fmla="*/ 1488989 h 2981194"/>
                <a:gd name="connsiteX328" fmla="*/ 558895 w 2936056"/>
                <a:gd name="connsiteY328" fmla="*/ 1536554 h 2981194"/>
                <a:gd name="connsiteX329" fmla="*/ 530933 w 2936056"/>
                <a:gd name="connsiteY329" fmla="*/ 1583477 h 2981194"/>
                <a:gd name="connsiteX330" fmla="*/ 445445 w 2936056"/>
                <a:gd name="connsiteY330" fmla="*/ 1586048 h 2981194"/>
                <a:gd name="connsiteX331" fmla="*/ 252290 w 2936056"/>
                <a:gd name="connsiteY331" fmla="*/ 1484811 h 2981194"/>
                <a:gd name="connsiteX332" fmla="*/ 126306 w 2936056"/>
                <a:gd name="connsiteY332" fmla="*/ 1361077 h 2981194"/>
                <a:gd name="connsiteX333" fmla="*/ 0 w 2936056"/>
                <a:gd name="connsiteY333" fmla="*/ 1185599 h 2981194"/>
                <a:gd name="connsiteX334" fmla="*/ 0 w 2936056"/>
                <a:gd name="connsiteY334" fmla="*/ 1176278 h 2981194"/>
                <a:gd name="connsiteX335" fmla="*/ 2128873 w 2936056"/>
                <a:gd name="connsiteY335" fmla="*/ 1174029 h 2981194"/>
                <a:gd name="connsiteX336" fmla="*/ 2129837 w 2936056"/>
                <a:gd name="connsiteY336" fmla="*/ 1182385 h 2981194"/>
                <a:gd name="connsiteX337" fmla="*/ 2108304 w 2936056"/>
                <a:gd name="connsiteY337" fmla="*/ 1307084 h 2981194"/>
                <a:gd name="connsiteX338" fmla="*/ 2101877 w 2936056"/>
                <a:gd name="connsiteY338" fmla="*/ 1411213 h 2981194"/>
                <a:gd name="connsiteX339" fmla="*/ 2137229 w 2936056"/>
                <a:gd name="connsiteY339" fmla="*/ 1491239 h 2981194"/>
                <a:gd name="connsiteX340" fmla="*/ 2209220 w 2936056"/>
                <a:gd name="connsiteY340" fmla="*/ 1610474 h 2981194"/>
                <a:gd name="connsiteX341" fmla="*/ 2219505 w 2936056"/>
                <a:gd name="connsiteY341" fmla="*/ 1789166 h 2981194"/>
                <a:gd name="connsiteX342" fmla="*/ 2117303 w 2936056"/>
                <a:gd name="connsiteY342" fmla="*/ 1813591 h 2981194"/>
                <a:gd name="connsiteX343" fmla="*/ 2080022 w 2936056"/>
                <a:gd name="connsiteY343" fmla="*/ 1748350 h 2981194"/>
                <a:gd name="connsiteX344" fmla="*/ 2046598 w 2936056"/>
                <a:gd name="connsiteY344" fmla="*/ 1581549 h 2981194"/>
                <a:gd name="connsiteX345" fmla="*/ 2044348 w 2936056"/>
                <a:gd name="connsiteY345" fmla="*/ 1552624 h 2981194"/>
                <a:gd name="connsiteX346" fmla="*/ 2068774 w 2936056"/>
                <a:gd name="connsiteY346" fmla="*/ 1346293 h 2981194"/>
                <a:gd name="connsiteX347" fmla="*/ 2107340 w 2936056"/>
                <a:gd name="connsiteY347" fmla="*/ 1200383 h 2981194"/>
                <a:gd name="connsiteX348" fmla="*/ 2120839 w 2936056"/>
                <a:gd name="connsiteY348" fmla="*/ 1177564 h 2981194"/>
                <a:gd name="connsiteX349" fmla="*/ 2128873 w 2936056"/>
                <a:gd name="connsiteY349" fmla="*/ 1174029 h 2981194"/>
                <a:gd name="connsiteX350" fmla="*/ 2929009 w 2936056"/>
                <a:gd name="connsiteY350" fmla="*/ 1123572 h 2981194"/>
                <a:gd name="connsiteX351" fmla="*/ 2934593 w 2936056"/>
                <a:gd name="connsiteY351" fmla="*/ 1124535 h 2981194"/>
                <a:gd name="connsiteX352" fmla="*/ 2933628 w 2936056"/>
                <a:gd name="connsiteY352" fmla="*/ 1134177 h 2981194"/>
                <a:gd name="connsiteX353" fmla="*/ 2887349 w 2936056"/>
                <a:gd name="connsiteY353" fmla="*/ 1212274 h 2981194"/>
                <a:gd name="connsiteX354" fmla="*/ 2779362 w 2936056"/>
                <a:gd name="connsiteY354" fmla="*/ 1340187 h 2981194"/>
                <a:gd name="connsiteX355" fmla="*/ 2634095 w 2936056"/>
                <a:gd name="connsiteY355" fmla="*/ 1468420 h 2981194"/>
                <a:gd name="connsiteX356" fmla="*/ 2461188 w 2936056"/>
                <a:gd name="connsiteY356" fmla="*/ 1539126 h 2981194"/>
                <a:gd name="connsiteX357" fmla="*/ 2446725 w 2936056"/>
                <a:gd name="connsiteY357" fmla="*/ 1539769 h 2981194"/>
                <a:gd name="connsiteX358" fmla="*/ 2413622 w 2936056"/>
                <a:gd name="connsiteY358" fmla="*/ 1534305 h 2981194"/>
                <a:gd name="connsiteX359" fmla="*/ 2380520 w 2936056"/>
                <a:gd name="connsiteY359" fmla="*/ 1465849 h 2981194"/>
                <a:gd name="connsiteX360" fmla="*/ 2432584 w 2936056"/>
                <a:gd name="connsiteY360" fmla="*/ 1399965 h 2981194"/>
                <a:gd name="connsiteX361" fmla="*/ 2587493 w 2936056"/>
                <a:gd name="connsiteY361" fmla="*/ 1330545 h 2981194"/>
                <a:gd name="connsiteX362" fmla="*/ 2663020 w 2936056"/>
                <a:gd name="connsiteY362" fmla="*/ 1327331 h 2981194"/>
                <a:gd name="connsiteX363" fmla="*/ 2708335 w 2936056"/>
                <a:gd name="connsiteY363" fmla="*/ 1324439 h 2981194"/>
                <a:gd name="connsiteX364" fmla="*/ 2762329 w 2936056"/>
                <a:gd name="connsiteY364" fmla="*/ 1299370 h 2981194"/>
                <a:gd name="connsiteX365" fmla="*/ 2907596 w 2936056"/>
                <a:gd name="connsiteY365" fmla="*/ 1146390 h 2981194"/>
                <a:gd name="connsiteX366" fmla="*/ 2924630 w 2936056"/>
                <a:gd name="connsiteY366" fmla="*/ 1127429 h 2981194"/>
                <a:gd name="connsiteX367" fmla="*/ 2929009 w 2936056"/>
                <a:gd name="connsiteY367" fmla="*/ 1123572 h 2981194"/>
                <a:gd name="connsiteX368" fmla="*/ 705768 w 2936056"/>
                <a:gd name="connsiteY368" fmla="*/ 1027476 h 2981194"/>
                <a:gd name="connsiteX369" fmla="*/ 715410 w 2936056"/>
                <a:gd name="connsiteY369" fmla="*/ 1033904 h 2981194"/>
                <a:gd name="connsiteX370" fmla="*/ 740156 w 2936056"/>
                <a:gd name="connsiteY370" fmla="*/ 1087576 h 2981194"/>
                <a:gd name="connsiteX371" fmla="*/ 777759 w 2936056"/>
                <a:gd name="connsiteY371" fmla="*/ 1315440 h 2981194"/>
                <a:gd name="connsiteX372" fmla="*/ 780330 w 2936056"/>
                <a:gd name="connsiteY372" fmla="*/ 1357220 h 2981194"/>
                <a:gd name="connsiteX373" fmla="*/ 734372 w 2936056"/>
                <a:gd name="connsiteY373" fmla="*/ 1582513 h 2981194"/>
                <a:gd name="connsiteX374" fmla="*/ 709625 w 2936056"/>
                <a:gd name="connsiteY374" fmla="*/ 1625900 h 2981194"/>
                <a:gd name="connsiteX375" fmla="*/ 652418 w 2936056"/>
                <a:gd name="connsiteY375" fmla="*/ 1647433 h 2981194"/>
                <a:gd name="connsiteX376" fmla="*/ 606459 w 2936056"/>
                <a:gd name="connsiteY376" fmla="*/ 1595369 h 2981194"/>
                <a:gd name="connsiteX377" fmla="*/ 606459 w 2936056"/>
                <a:gd name="connsiteY377" fmla="*/ 1455243 h 2981194"/>
                <a:gd name="connsiteX378" fmla="*/ 652418 w 2936056"/>
                <a:gd name="connsiteY378" fmla="*/ 1355934 h 2981194"/>
                <a:gd name="connsiteX379" fmla="*/ 695162 w 2936056"/>
                <a:gd name="connsiteY379" fmla="*/ 1302263 h 2981194"/>
                <a:gd name="connsiteX380" fmla="*/ 723122 w 2936056"/>
                <a:gd name="connsiteY380" fmla="*/ 1202632 h 2981194"/>
                <a:gd name="connsiteX381" fmla="*/ 703197 w 2936056"/>
                <a:gd name="connsiteY381" fmla="*/ 1039047 h 2981194"/>
                <a:gd name="connsiteX382" fmla="*/ 705768 w 2936056"/>
                <a:gd name="connsiteY382" fmla="*/ 1027476 h 2981194"/>
                <a:gd name="connsiteX383" fmla="*/ 1902295 w 2936056"/>
                <a:gd name="connsiteY383" fmla="*/ 1019442 h 2981194"/>
                <a:gd name="connsiteX384" fmla="*/ 1907116 w 2936056"/>
                <a:gd name="connsiteY384" fmla="*/ 1026511 h 2981194"/>
                <a:gd name="connsiteX385" fmla="*/ 1909687 w 2936056"/>
                <a:gd name="connsiteY385" fmla="*/ 1067007 h 2981194"/>
                <a:gd name="connsiteX386" fmla="*/ 1892974 w 2936056"/>
                <a:gd name="connsiteY386" fmla="*/ 1231878 h 2981194"/>
                <a:gd name="connsiteX387" fmla="*/ 1855694 w 2936056"/>
                <a:gd name="connsiteY387" fmla="*/ 1415070 h 2981194"/>
                <a:gd name="connsiteX388" fmla="*/ 1746100 w 2936056"/>
                <a:gd name="connsiteY388" fmla="*/ 1646790 h 2981194"/>
                <a:gd name="connsiteX389" fmla="*/ 1647755 w 2936056"/>
                <a:gd name="connsiteY389" fmla="*/ 1777917 h 2981194"/>
                <a:gd name="connsiteX390" fmla="*/ 1521771 w 2936056"/>
                <a:gd name="connsiteY390" fmla="*/ 1829017 h 2981194"/>
                <a:gd name="connsiteX391" fmla="*/ 1505380 w 2936056"/>
                <a:gd name="connsiteY391" fmla="*/ 1828375 h 2981194"/>
                <a:gd name="connsiteX392" fmla="*/ 1468742 w 2936056"/>
                <a:gd name="connsiteY392" fmla="*/ 1794950 h 2981194"/>
                <a:gd name="connsiteX393" fmla="*/ 1494132 w 2936056"/>
                <a:gd name="connsiteY393" fmla="*/ 1660932 h 2981194"/>
                <a:gd name="connsiteX394" fmla="*/ 1679573 w 2936056"/>
                <a:gd name="connsiteY394" fmla="*/ 1480954 h 2981194"/>
                <a:gd name="connsiteX395" fmla="*/ 1724567 w 2936056"/>
                <a:gd name="connsiteY395" fmla="*/ 1465529 h 2981194"/>
                <a:gd name="connsiteX396" fmla="*/ 1773418 w 2936056"/>
                <a:gd name="connsiteY396" fmla="*/ 1429532 h 2981194"/>
                <a:gd name="connsiteX397" fmla="*/ 1873691 w 2936056"/>
                <a:gd name="connsiteY397" fmla="*/ 1196526 h 2981194"/>
                <a:gd name="connsiteX398" fmla="*/ 1892653 w 2936056"/>
                <a:gd name="connsiteY398" fmla="*/ 1050617 h 2981194"/>
                <a:gd name="connsiteX399" fmla="*/ 1895867 w 2936056"/>
                <a:gd name="connsiteY399" fmla="*/ 1026511 h 2981194"/>
                <a:gd name="connsiteX400" fmla="*/ 1902295 w 2936056"/>
                <a:gd name="connsiteY400" fmla="*/ 1019442 h 2981194"/>
                <a:gd name="connsiteX401" fmla="*/ 124376 w 2936056"/>
                <a:gd name="connsiteY401" fmla="*/ 1002729 h 2981194"/>
                <a:gd name="connsiteX402" fmla="*/ 254538 w 2936056"/>
                <a:gd name="connsiteY402" fmla="*/ 1285229 h 2981194"/>
                <a:gd name="connsiteX403" fmla="*/ 273821 w 2936056"/>
                <a:gd name="connsiteY403" fmla="*/ 1312868 h 2981194"/>
                <a:gd name="connsiteX404" fmla="*/ 267715 w 2936056"/>
                <a:gd name="connsiteY404" fmla="*/ 1329902 h 2981194"/>
                <a:gd name="connsiteX405" fmla="*/ 224970 w 2936056"/>
                <a:gd name="connsiteY405" fmla="*/ 1313833 h 2981194"/>
                <a:gd name="connsiteX406" fmla="*/ 153943 w 2936056"/>
                <a:gd name="connsiteY406" fmla="*/ 1187206 h 2981194"/>
                <a:gd name="connsiteX407" fmla="*/ 124376 w 2936056"/>
                <a:gd name="connsiteY407" fmla="*/ 1002729 h 2981194"/>
                <a:gd name="connsiteX408" fmla="*/ 2229789 w 2936056"/>
                <a:gd name="connsiteY408" fmla="*/ 975411 h 2981194"/>
                <a:gd name="connsiteX409" fmla="*/ 2232681 w 2936056"/>
                <a:gd name="connsiteY409" fmla="*/ 987945 h 2981194"/>
                <a:gd name="connsiteX410" fmla="*/ 2222718 w 2936056"/>
                <a:gd name="connsiteY410" fmla="*/ 1052223 h 2981194"/>
                <a:gd name="connsiteX411" fmla="*/ 2212112 w 2936056"/>
                <a:gd name="connsiteY411" fmla="*/ 1172743 h 2981194"/>
                <a:gd name="connsiteX412" fmla="*/ 2241680 w 2936056"/>
                <a:gd name="connsiteY412" fmla="*/ 1251162 h 2981194"/>
                <a:gd name="connsiteX413" fmla="*/ 2279925 w 2936056"/>
                <a:gd name="connsiteY413" fmla="*/ 1298085 h 2981194"/>
                <a:gd name="connsiteX414" fmla="*/ 2332954 w 2936056"/>
                <a:gd name="connsiteY414" fmla="*/ 1430818 h 2981194"/>
                <a:gd name="connsiteX415" fmla="*/ 2328776 w 2936056"/>
                <a:gd name="connsiteY415" fmla="*/ 1549089 h 2981194"/>
                <a:gd name="connsiteX416" fmla="*/ 2293745 w 2936056"/>
                <a:gd name="connsiteY416" fmla="*/ 1592797 h 2981194"/>
                <a:gd name="connsiteX417" fmla="*/ 2232038 w 2936056"/>
                <a:gd name="connsiteY417" fmla="*/ 1578978 h 2981194"/>
                <a:gd name="connsiteX418" fmla="*/ 2194757 w 2936056"/>
                <a:gd name="connsiteY418" fmla="*/ 1512450 h 2981194"/>
                <a:gd name="connsiteX419" fmla="*/ 2155548 w 2936056"/>
                <a:gd name="connsiteY419" fmla="*/ 1305155 h 2981194"/>
                <a:gd name="connsiteX420" fmla="*/ 2175474 w 2936056"/>
                <a:gd name="connsiteY420" fmla="*/ 1129035 h 2981194"/>
                <a:gd name="connsiteX421" fmla="*/ 2195722 w 2936056"/>
                <a:gd name="connsiteY421" fmla="*/ 1035832 h 2981194"/>
                <a:gd name="connsiteX422" fmla="*/ 2220147 w 2936056"/>
                <a:gd name="connsiteY422" fmla="*/ 982160 h 2981194"/>
                <a:gd name="connsiteX423" fmla="*/ 2229789 w 2936056"/>
                <a:gd name="connsiteY423" fmla="*/ 975411 h 2981194"/>
                <a:gd name="connsiteX424" fmla="*/ 2813751 w 2936056"/>
                <a:gd name="connsiteY424" fmla="*/ 954521 h 2981194"/>
                <a:gd name="connsiteX425" fmla="*/ 2794789 w 2936056"/>
                <a:gd name="connsiteY425" fmla="*/ 1110072 h 2981194"/>
                <a:gd name="connsiteX426" fmla="*/ 2720870 w 2936056"/>
                <a:gd name="connsiteY426" fmla="*/ 1243449 h 2981194"/>
                <a:gd name="connsiteX427" fmla="*/ 2705443 w 2936056"/>
                <a:gd name="connsiteY427" fmla="*/ 1273338 h 2981194"/>
                <a:gd name="connsiteX428" fmla="*/ 2682625 w 2936056"/>
                <a:gd name="connsiteY428" fmla="*/ 1282658 h 2981194"/>
                <a:gd name="connsiteX429" fmla="*/ 2670733 w 2936056"/>
                <a:gd name="connsiteY429" fmla="*/ 1247948 h 2981194"/>
                <a:gd name="connsiteX430" fmla="*/ 2754937 w 2936056"/>
                <a:gd name="connsiteY430" fmla="*/ 1118429 h 2981194"/>
                <a:gd name="connsiteX431" fmla="*/ 2790611 w 2936056"/>
                <a:gd name="connsiteY431" fmla="*/ 1024262 h 2981194"/>
                <a:gd name="connsiteX432" fmla="*/ 2813751 w 2936056"/>
                <a:gd name="connsiteY432" fmla="*/ 954521 h 2981194"/>
                <a:gd name="connsiteX433" fmla="*/ 435801 w 2936056"/>
                <a:gd name="connsiteY433" fmla="*/ 820180 h 2981194"/>
                <a:gd name="connsiteX434" fmla="*/ 514862 w 2936056"/>
                <a:gd name="connsiteY434" fmla="*/ 887672 h 2981194"/>
                <a:gd name="connsiteX435" fmla="*/ 626384 w 2936056"/>
                <a:gd name="connsiteY435" fmla="*/ 1180456 h 2981194"/>
                <a:gd name="connsiteX436" fmla="*/ 628955 w 2936056"/>
                <a:gd name="connsiteY436" fmla="*/ 1194597 h 2981194"/>
                <a:gd name="connsiteX437" fmla="*/ 612564 w 2936056"/>
                <a:gd name="connsiteY437" fmla="*/ 1216773 h 2981194"/>
                <a:gd name="connsiteX438" fmla="*/ 595852 w 2936056"/>
                <a:gd name="connsiteY438" fmla="*/ 1202310 h 2981194"/>
                <a:gd name="connsiteX439" fmla="*/ 548930 w 2936056"/>
                <a:gd name="connsiteY439" fmla="*/ 1042902 h 2981194"/>
                <a:gd name="connsiteX440" fmla="*/ 435801 w 2936056"/>
                <a:gd name="connsiteY440" fmla="*/ 820180 h 2981194"/>
                <a:gd name="connsiteX441" fmla="*/ 2489470 w 2936056"/>
                <a:gd name="connsiteY441" fmla="*/ 771972 h 2981194"/>
                <a:gd name="connsiteX442" fmla="*/ 2447690 w 2936056"/>
                <a:gd name="connsiteY442" fmla="*/ 852640 h 2981194"/>
                <a:gd name="connsiteX443" fmla="*/ 2356737 w 2936056"/>
                <a:gd name="connsiteY443" fmla="*/ 1076648 h 2981194"/>
                <a:gd name="connsiteX444" fmla="*/ 2340346 w 2936056"/>
                <a:gd name="connsiteY444" fmla="*/ 1150567 h 2981194"/>
                <a:gd name="connsiteX445" fmla="*/ 2322027 w 2936056"/>
                <a:gd name="connsiteY445" fmla="*/ 1164708 h 2981194"/>
                <a:gd name="connsiteX446" fmla="*/ 2307243 w 2936056"/>
                <a:gd name="connsiteY446" fmla="*/ 1146068 h 2981194"/>
                <a:gd name="connsiteX447" fmla="*/ 2321063 w 2936056"/>
                <a:gd name="connsiteY447" fmla="*/ 1085004 h 2981194"/>
                <a:gd name="connsiteX448" fmla="*/ 2414587 w 2936056"/>
                <a:gd name="connsiteY448" fmla="*/ 838821 h 2981194"/>
                <a:gd name="connsiteX449" fmla="*/ 2489470 w 2936056"/>
                <a:gd name="connsiteY449" fmla="*/ 771972 h 2981194"/>
                <a:gd name="connsiteX450" fmla="*/ 258075 w 2936056"/>
                <a:gd name="connsiteY450" fmla="*/ 703196 h 2981194"/>
                <a:gd name="connsiteX451" fmla="*/ 264824 w 2936056"/>
                <a:gd name="connsiteY451" fmla="*/ 734049 h 2981194"/>
                <a:gd name="connsiteX452" fmla="*/ 270287 w 2936056"/>
                <a:gd name="connsiteY452" fmla="*/ 812789 h 2981194"/>
                <a:gd name="connsiteX453" fmla="*/ 324281 w 2936056"/>
                <a:gd name="connsiteY453" fmla="*/ 1066042 h 2981194"/>
                <a:gd name="connsiteX454" fmla="*/ 375060 w 2936056"/>
                <a:gd name="connsiteY454" fmla="*/ 1128392 h 2981194"/>
                <a:gd name="connsiteX455" fmla="*/ 413305 w 2936056"/>
                <a:gd name="connsiteY455" fmla="*/ 1143497 h 2981194"/>
                <a:gd name="connsiteX456" fmla="*/ 500723 w 2936056"/>
                <a:gd name="connsiteY456" fmla="*/ 1182706 h 2981194"/>
                <a:gd name="connsiteX457" fmla="*/ 601960 w 2936056"/>
                <a:gd name="connsiteY457" fmla="*/ 1342114 h 2981194"/>
                <a:gd name="connsiteX458" fmla="*/ 602281 w 2936056"/>
                <a:gd name="connsiteY458" fmla="*/ 1375860 h 2981194"/>
                <a:gd name="connsiteX459" fmla="*/ 527719 w 2936056"/>
                <a:gd name="connsiteY459" fmla="*/ 1423426 h 2981194"/>
                <a:gd name="connsiteX460" fmla="*/ 451872 w 2936056"/>
                <a:gd name="connsiteY460" fmla="*/ 1377146 h 2981194"/>
                <a:gd name="connsiteX461" fmla="*/ 354170 w 2936056"/>
                <a:gd name="connsiteY461" fmla="*/ 1245698 h 2981194"/>
                <a:gd name="connsiteX462" fmla="*/ 273501 w 2936056"/>
                <a:gd name="connsiteY462" fmla="*/ 1022656 h 2981194"/>
                <a:gd name="connsiteX463" fmla="*/ 260967 w 2936056"/>
                <a:gd name="connsiteY463" fmla="*/ 932989 h 2981194"/>
                <a:gd name="connsiteX464" fmla="*/ 253575 w 2936056"/>
                <a:gd name="connsiteY464" fmla="*/ 723765 h 2981194"/>
                <a:gd name="connsiteX465" fmla="*/ 258075 w 2936056"/>
                <a:gd name="connsiteY465" fmla="*/ 703196 h 2981194"/>
                <a:gd name="connsiteX466" fmla="*/ 1902937 w 2936056"/>
                <a:gd name="connsiteY466" fmla="*/ 696448 h 2981194"/>
                <a:gd name="connsiteX467" fmla="*/ 1907115 w 2936056"/>
                <a:gd name="connsiteY467" fmla="*/ 710267 h 2981194"/>
                <a:gd name="connsiteX468" fmla="*/ 1896188 w 2936056"/>
                <a:gd name="connsiteY468" fmla="*/ 904064 h 2981194"/>
                <a:gd name="connsiteX469" fmla="*/ 1832232 w 2936056"/>
                <a:gd name="connsiteY469" fmla="*/ 1157959 h 2981194"/>
                <a:gd name="connsiteX470" fmla="*/ 1744814 w 2936056"/>
                <a:gd name="connsiteY470" fmla="*/ 1328616 h 2981194"/>
                <a:gd name="connsiteX471" fmla="*/ 1645184 w 2936056"/>
                <a:gd name="connsiteY471" fmla="*/ 1461351 h 2981194"/>
                <a:gd name="connsiteX472" fmla="*/ 1503131 w 2936056"/>
                <a:gd name="connsiteY472" fmla="*/ 1514057 h 2981194"/>
                <a:gd name="connsiteX473" fmla="*/ 1473563 w 2936056"/>
                <a:gd name="connsiteY473" fmla="*/ 1491239 h 2981194"/>
                <a:gd name="connsiteX474" fmla="*/ 1479991 w 2936056"/>
                <a:gd name="connsiteY474" fmla="*/ 1377468 h 2981194"/>
                <a:gd name="connsiteX475" fmla="*/ 1591191 w 2936056"/>
                <a:gd name="connsiteY475" fmla="*/ 1223201 h 2981194"/>
                <a:gd name="connsiteX476" fmla="*/ 1689857 w 2936056"/>
                <a:gd name="connsiteY476" fmla="*/ 1156031 h 2981194"/>
                <a:gd name="connsiteX477" fmla="*/ 1731959 w 2936056"/>
                <a:gd name="connsiteY477" fmla="*/ 1143819 h 2981194"/>
                <a:gd name="connsiteX478" fmla="*/ 1763133 w 2936056"/>
                <a:gd name="connsiteY478" fmla="*/ 1123250 h 2981194"/>
                <a:gd name="connsiteX479" fmla="*/ 1839302 w 2936056"/>
                <a:gd name="connsiteY479" fmla="*/ 989232 h 2981194"/>
                <a:gd name="connsiteX480" fmla="*/ 1889118 w 2936056"/>
                <a:gd name="connsiteY480" fmla="*/ 785793 h 2981194"/>
                <a:gd name="connsiteX481" fmla="*/ 1898116 w 2936056"/>
                <a:gd name="connsiteY481" fmla="*/ 709624 h 2981194"/>
                <a:gd name="connsiteX482" fmla="*/ 1902937 w 2936056"/>
                <a:gd name="connsiteY482" fmla="*/ 696448 h 2981194"/>
                <a:gd name="connsiteX483" fmla="*/ 2678768 w 2936056"/>
                <a:gd name="connsiteY483" fmla="*/ 652095 h 2981194"/>
                <a:gd name="connsiteX484" fmla="*/ 2682625 w 2936056"/>
                <a:gd name="connsiteY484" fmla="*/ 667200 h 2981194"/>
                <a:gd name="connsiteX485" fmla="*/ 2668805 w 2936056"/>
                <a:gd name="connsiteY485" fmla="*/ 937487 h 2981194"/>
                <a:gd name="connsiteX486" fmla="*/ 2628953 w 2936056"/>
                <a:gd name="connsiteY486" fmla="*/ 1078255 h 2981194"/>
                <a:gd name="connsiteX487" fmla="*/ 2560818 w 2936056"/>
                <a:gd name="connsiteY487" fmla="*/ 1235092 h 2981194"/>
                <a:gd name="connsiteX488" fmla="*/ 2432585 w 2936056"/>
                <a:gd name="connsiteY488" fmla="*/ 1362362 h 2981194"/>
                <a:gd name="connsiteX489" fmla="*/ 2382448 w 2936056"/>
                <a:gd name="connsiteY489" fmla="*/ 1373932 h 2981194"/>
                <a:gd name="connsiteX490" fmla="*/ 2333276 w 2936056"/>
                <a:gd name="connsiteY490" fmla="*/ 1316403 h 2981194"/>
                <a:gd name="connsiteX491" fmla="*/ 2370235 w 2936056"/>
                <a:gd name="connsiteY491" fmla="*/ 1197168 h 2981194"/>
                <a:gd name="connsiteX492" fmla="*/ 2496219 w 2936056"/>
                <a:gd name="connsiteY492" fmla="*/ 1098181 h 2981194"/>
                <a:gd name="connsiteX493" fmla="*/ 2521931 w 2936056"/>
                <a:gd name="connsiteY493" fmla="*/ 1091754 h 2981194"/>
                <a:gd name="connsiteX494" fmla="*/ 2589743 w 2936056"/>
                <a:gd name="connsiteY494" fmla="*/ 1049008 h 2981194"/>
                <a:gd name="connsiteX495" fmla="*/ 2642130 w 2936056"/>
                <a:gd name="connsiteY495" fmla="*/ 924631 h 2981194"/>
                <a:gd name="connsiteX496" fmla="*/ 2666234 w 2936056"/>
                <a:gd name="connsiteY496" fmla="*/ 746262 h 2981194"/>
                <a:gd name="connsiteX497" fmla="*/ 2674590 w 2936056"/>
                <a:gd name="connsiteY497" fmla="*/ 659487 h 2981194"/>
                <a:gd name="connsiteX498" fmla="*/ 2678768 w 2936056"/>
                <a:gd name="connsiteY498" fmla="*/ 652095 h 2981194"/>
                <a:gd name="connsiteX499" fmla="*/ 1902616 w 2936056"/>
                <a:gd name="connsiteY499" fmla="*/ 370881 h 2981194"/>
                <a:gd name="connsiteX500" fmla="*/ 1907115 w 2936056"/>
                <a:gd name="connsiteY500" fmla="*/ 397557 h 2981194"/>
                <a:gd name="connsiteX501" fmla="*/ 1895867 w 2936056"/>
                <a:gd name="connsiteY501" fmla="*/ 582998 h 2981194"/>
                <a:gd name="connsiteX502" fmla="*/ 1818733 w 2936056"/>
                <a:gd name="connsiteY502" fmla="*/ 869354 h 2981194"/>
                <a:gd name="connsiteX503" fmla="*/ 1665110 w 2936056"/>
                <a:gd name="connsiteY503" fmla="*/ 1118108 h 2981194"/>
                <a:gd name="connsiteX504" fmla="*/ 1546196 w 2936056"/>
                <a:gd name="connsiteY504" fmla="*/ 1193955 h 2981194"/>
                <a:gd name="connsiteX505" fmla="*/ 1498952 w 2936056"/>
                <a:gd name="connsiteY505" fmla="*/ 1193312 h 2981194"/>
                <a:gd name="connsiteX506" fmla="*/ 1473884 w 2936056"/>
                <a:gd name="connsiteY506" fmla="*/ 1165995 h 2981194"/>
                <a:gd name="connsiteX507" fmla="*/ 1496060 w 2936056"/>
                <a:gd name="connsiteY507" fmla="*/ 1009800 h 2981194"/>
                <a:gd name="connsiteX508" fmla="*/ 1681179 w 2936056"/>
                <a:gd name="connsiteY508" fmla="*/ 841714 h 2981194"/>
                <a:gd name="connsiteX509" fmla="*/ 1748028 w 2936056"/>
                <a:gd name="connsiteY509" fmla="*/ 827252 h 2981194"/>
                <a:gd name="connsiteX510" fmla="*/ 1760562 w 2936056"/>
                <a:gd name="connsiteY510" fmla="*/ 818575 h 2981194"/>
                <a:gd name="connsiteX511" fmla="*/ 1856657 w 2936056"/>
                <a:gd name="connsiteY511" fmla="*/ 615779 h 2981194"/>
                <a:gd name="connsiteX512" fmla="*/ 1888474 w 2936056"/>
                <a:gd name="connsiteY512" fmla="*/ 462799 h 2981194"/>
                <a:gd name="connsiteX513" fmla="*/ 1896831 w 2936056"/>
                <a:gd name="connsiteY513" fmla="*/ 384380 h 2981194"/>
                <a:gd name="connsiteX514" fmla="*/ 1902616 w 2936056"/>
                <a:gd name="connsiteY514" fmla="*/ 370881 h 2981194"/>
                <a:gd name="connsiteX515" fmla="*/ 1258323 w 2936056"/>
                <a:gd name="connsiteY515" fmla="*/ 168848 h 2981194"/>
                <a:gd name="connsiteX516" fmla="*/ 1264340 w 2936056"/>
                <a:gd name="connsiteY516" fmla="*/ 169048 h 2981194"/>
                <a:gd name="connsiteX517" fmla="*/ 1234129 w 2936056"/>
                <a:gd name="connsiteY517" fmla="*/ 349347 h 2981194"/>
                <a:gd name="connsiteX518" fmla="*/ 1252127 w 2936056"/>
                <a:gd name="connsiteY518" fmla="*/ 582996 h 2981194"/>
                <a:gd name="connsiteX519" fmla="*/ 1253412 w 2936056"/>
                <a:gd name="connsiteY519" fmla="*/ 595530 h 2981194"/>
                <a:gd name="connsiteX520" fmla="*/ 1243771 w 2936056"/>
                <a:gd name="connsiteY520" fmla="*/ 605815 h 2981194"/>
                <a:gd name="connsiteX521" fmla="*/ 1233165 w 2936056"/>
                <a:gd name="connsiteY521" fmla="*/ 606136 h 2981194"/>
                <a:gd name="connsiteX522" fmla="*/ 1204883 w 2936056"/>
                <a:gd name="connsiteY522" fmla="*/ 583317 h 2981194"/>
                <a:gd name="connsiteX523" fmla="*/ 1193634 w 2936056"/>
                <a:gd name="connsiteY523" fmla="*/ 520325 h 2981194"/>
                <a:gd name="connsiteX524" fmla="*/ 1185278 w 2936056"/>
                <a:gd name="connsiteY524" fmla="*/ 424230 h 2981194"/>
                <a:gd name="connsiteX525" fmla="*/ 1207133 w 2936056"/>
                <a:gd name="connsiteY525" fmla="*/ 262251 h 2981194"/>
                <a:gd name="connsiteX526" fmla="*/ 1258323 w 2936056"/>
                <a:gd name="connsiteY526" fmla="*/ 168848 h 2981194"/>
                <a:gd name="connsiteX527" fmla="*/ 1704415 w 2936056"/>
                <a:gd name="connsiteY527" fmla="*/ 152347 h 2981194"/>
                <a:gd name="connsiteX528" fmla="*/ 1757670 w 2936056"/>
                <a:gd name="connsiteY528" fmla="*/ 391770 h 2981194"/>
                <a:gd name="connsiteX529" fmla="*/ 1729388 w 2936056"/>
                <a:gd name="connsiteY529" fmla="*/ 595208 h 2981194"/>
                <a:gd name="connsiteX530" fmla="*/ 1706891 w 2936056"/>
                <a:gd name="connsiteY530" fmla="*/ 662378 h 2981194"/>
                <a:gd name="connsiteX531" fmla="*/ 1691464 w 2936056"/>
                <a:gd name="connsiteY531" fmla="*/ 677162 h 2981194"/>
                <a:gd name="connsiteX532" fmla="*/ 1668003 w 2936056"/>
                <a:gd name="connsiteY532" fmla="*/ 674913 h 2981194"/>
                <a:gd name="connsiteX533" fmla="*/ 1668324 w 2936056"/>
                <a:gd name="connsiteY533" fmla="*/ 656593 h 2981194"/>
                <a:gd name="connsiteX534" fmla="*/ 1700784 w 2936056"/>
                <a:gd name="connsiteY534" fmla="*/ 505541 h 2981194"/>
                <a:gd name="connsiteX535" fmla="*/ 1711390 w 2936056"/>
                <a:gd name="connsiteY535" fmla="*/ 363809 h 2981194"/>
                <a:gd name="connsiteX536" fmla="*/ 1697892 w 2936056"/>
                <a:gd name="connsiteY536" fmla="*/ 152657 h 2981194"/>
                <a:gd name="connsiteX537" fmla="*/ 1704415 w 2936056"/>
                <a:gd name="connsiteY537" fmla="*/ 152347 h 2981194"/>
                <a:gd name="connsiteX538" fmla="*/ 1026190 w 2936056"/>
                <a:gd name="connsiteY538" fmla="*/ 127590 h 2981194"/>
                <a:gd name="connsiteX539" fmla="*/ 1031654 w 2936056"/>
                <a:gd name="connsiteY539" fmla="*/ 152337 h 2981194"/>
                <a:gd name="connsiteX540" fmla="*/ 1034225 w 2936056"/>
                <a:gd name="connsiteY540" fmla="*/ 234934 h 2981194"/>
                <a:gd name="connsiteX541" fmla="*/ 1064757 w 2936056"/>
                <a:gd name="connsiteY541" fmla="*/ 471797 h 2981194"/>
                <a:gd name="connsiteX542" fmla="*/ 1162459 w 2936056"/>
                <a:gd name="connsiteY542" fmla="*/ 648240 h 2981194"/>
                <a:gd name="connsiteX543" fmla="*/ 1206168 w 2936056"/>
                <a:gd name="connsiteY543" fmla="*/ 671701 h 2981194"/>
                <a:gd name="connsiteX544" fmla="*/ 1268838 w 2936056"/>
                <a:gd name="connsiteY544" fmla="*/ 698055 h 2981194"/>
                <a:gd name="connsiteX545" fmla="*/ 1426318 w 2936056"/>
                <a:gd name="connsiteY545" fmla="*/ 866141 h 2981194"/>
                <a:gd name="connsiteX546" fmla="*/ 1453958 w 2936056"/>
                <a:gd name="connsiteY546" fmla="*/ 988589 h 2981194"/>
                <a:gd name="connsiteX547" fmla="*/ 1375539 w 2936056"/>
                <a:gd name="connsiteY547" fmla="*/ 1046438 h 2981194"/>
                <a:gd name="connsiteX548" fmla="*/ 1273016 w 2936056"/>
                <a:gd name="connsiteY548" fmla="*/ 982804 h 2981194"/>
                <a:gd name="connsiteX549" fmla="*/ 1156674 w 2936056"/>
                <a:gd name="connsiteY549" fmla="*/ 823396 h 2981194"/>
                <a:gd name="connsiteX550" fmla="*/ 1059615 w 2936056"/>
                <a:gd name="connsiteY550" fmla="*/ 563715 h 2981194"/>
                <a:gd name="connsiteX551" fmla="*/ 1037439 w 2936056"/>
                <a:gd name="connsiteY551" fmla="*/ 485939 h 2981194"/>
                <a:gd name="connsiteX552" fmla="*/ 1034225 w 2936056"/>
                <a:gd name="connsiteY552" fmla="*/ 489153 h 2981194"/>
                <a:gd name="connsiteX553" fmla="*/ 1055437 w 2936056"/>
                <a:gd name="connsiteY553" fmla="*/ 758797 h 2981194"/>
                <a:gd name="connsiteX554" fmla="*/ 1169208 w 2936056"/>
                <a:gd name="connsiteY554" fmla="*/ 978626 h 2981194"/>
                <a:gd name="connsiteX555" fmla="*/ 1193633 w 2936056"/>
                <a:gd name="connsiteY555" fmla="*/ 993408 h 2981194"/>
                <a:gd name="connsiteX556" fmla="*/ 1284586 w 2936056"/>
                <a:gd name="connsiteY556" fmla="*/ 1032297 h 2981194"/>
                <a:gd name="connsiteX557" fmla="*/ 1426318 w 2936056"/>
                <a:gd name="connsiteY557" fmla="*/ 1190098 h 2981194"/>
                <a:gd name="connsiteX558" fmla="*/ 1453315 w 2936056"/>
                <a:gd name="connsiteY558" fmla="*/ 1312547 h 2981194"/>
                <a:gd name="connsiteX559" fmla="*/ 1404143 w 2936056"/>
                <a:gd name="connsiteY559" fmla="*/ 1371362 h 2981194"/>
                <a:gd name="connsiteX560" fmla="*/ 1363326 w 2936056"/>
                <a:gd name="connsiteY560" fmla="*/ 1364290 h 2981194"/>
                <a:gd name="connsiteX561" fmla="*/ 1281051 w 2936056"/>
                <a:gd name="connsiteY561" fmla="*/ 1308690 h 2981194"/>
                <a:gd name="connsiteX562" fmla="*/ 1104930 w 2936056"/>
                <a:gd name="connsiteY562" fmla="*/ 1031012 h 2981194"/>
                <a:gd name="connsiteX563" fmla="*/ 1039367 w 2936056"/>
                <a:gd name="connsiteY563" fmla="*/ 816326 h 2981194"/>
                <a:gd name="connsiteX564" fmla="*/ 1034225 w 2936056"/>
                <a:gd name="connsiteY564" fmla="*/ 804113 h 2981194"/>
                <a:gd name="connsiteX565" fmla="*/ 1033904 w 2936056"/>
                <a:gd name="connsiteY565" fmla="*/ 813432 h 2981194"/>
                <a:gd name="connsiteX566" fmla="*/ 1052544 w 2936056"/>
                <a:gd name="connsiteY566" fmla="*/ 1067329 h 2981194"/>
                <a:gd name="connsiteX567" fmla="*/ 1154103 w 2936056"/>
                <a:gd name="connsiteY567" fmla="*/ 1282336 h 2981194"/>
                <a:gd name="connsiteX568" fmla="*/ 1212917 w 2936056"/>
                <a:gd name="connsiteY568" fmla="*/ 1320903 h 2981194"/>
                <a:gd name="connsiteX569" fmla="*/ 1396751 w 2936056"/>
                <a:gd name="connsiteY569" fmla="*/ 1456850 h 2981194"/>
                <a:gd name="connsiteX570" fmla="*/ 1452029 w 2936056"/>
                <a:gd name="connsiteY570" fmla="*/ 1589583 h 2981194"/>
                <a:gd name="connsiteX571" fmla="*/ 1447530 w 2936056"/>
                <a:gd name="connsiteY571" fmla="*/ 1662217 h 2981194"/>
                <a:gd name="connsiteX572" fmla="*/ 1423426 w 2936056"/>
                <a:gd name="connsiteY572" fmla="*/ 1680215 h 2981194"/>
                <a:gd name="connsiteX573" fmla="*/ 1270445 w 2936056"/>
                <a:gd name="connsiteY573" fmla="*/ 1622043 h 2981194"/>
                <a:gd name="connsiteX574" fmla="*/ 1101716 w 2936056"/>
                <a:gd name="connsiteY574" fmla="*/ 1346935 h 2981194"/>
                <a:gd name="connsiteX575" fmla="*/ 1040653 w 2936056"/>
                <a:gd name="connsiteY575" fmla="*/ 1144140 h 2981194"/>
                <a:gd name="connsiteX576" fmla="*/ 1036476 w 2936056"/>
                <a:gd name="connsiteY576" fmla="*/ 1129677 h 2981194"/>
                <a:gd name="connsiteX577" fmla="*/ 1036796 w 2936056"/>
                <a:gd name="connsiteY577" fmla="*/ 1225772 h 2981194"/>
                <a:gd name="connsiteX578" fmla="*/ 1045474 w 2936056"/>
                <a:gd name="connsiteY578" fmla="*/ 1338258 h 2981194"/>
                <a:gd name="connsiteX579" fmla="*/ 1081790 w 2936056"/>
                <a:gd name="connsiteY579" fmla="*/ 1488989 h 2981194"/>
                <a:gd name="connsiteX580" fmla="*/ 1162780 w 2936056"/>
                <a:gd name="connsiteY580" fmla="*/ 1614973 h 2981194"/>
                <a:gd name="connsiteX581" fmla="*/ 1198133 w 2936056"/>
                <a:gd name="connsiteY581" fmla="*/ 1636185 h 2981194"/>
                <a:gd name="connsiteX582" fmla="*/ 1422140 w 2936056"/>
                <a:gd name="connsiteY582" fmla="*/ 1822268 h 2981194"/>
                <a:gd name="connsiteX583" fmla="*/ 1453315 w 2936056"/>
                <a:gd name="connsiteY583" fmla="*/ 1954359 h 2981194"/>
                <a:gd name="connsiteX584" fmla="*/ 1406071 w 2936056"/>
                <a:gd name="connsiteY584" fmla="*/ 2002888 h 2981194"/>
                <a:gd name="connsiteX585" fmla="*/ 1290371 w 2936056"/>
                <a:gd name="connsiteY585" fmla="*/ 1959822 h 2981194"/>
                <a:gd name="connsiteX586" fmla="*/ 1129034 w 2936056"/>
                <a:gd name="connsiteY586" fmla="*/ 1730030 h 2981194"/>
                <a:gd name="connsiteX587" fmla="*/ 1038724 w 2936056"/>
                <a:gd name="connsiteY587" fmla="*/ 1459743 h 2981194"/>
                <a:gd name="connsiteX588" fmla="*/ 1034225 w 2936056"/>
                <a:gd name="connsiteY588" fmla="*/ 1450101 h 2981194"/>
                <a:gd name="connsiteX589" fmla="*/ 1034225 w 2936056"/>
                <a:gd name="connsiteY589" fmla="*/ 1485133 h 2981194"/>
                <a:gd name="connsiteX590" fmla="*/ 1040653 w 2936056"/>
                <a:gd name="connsiteY590" fmla="*/ 1609509 h 2981194"/>
                <a:gd name="connsiteX591" fmla="*/ 1125178 w 2936056"/>
                <a:gd name="connsiteY591" fmla="*/ 1879154 h 2981194"/>
                <a:gd name="connsiteX592" fmla="*/ 1155067 w 2936056"/>
                <a:gd name="connsiteY592" fmla="*/ 1926398 h 2981194"/>
                <a:gd name="connsiteX593" fmla="*/ 1199740 w 2936056"/>
                <a:gd name="connsiteY593" fmla="*/ 1959501 h 2981194"/>
                <a:gd name="connsiteX594" fmla="*/ 1396108 w 2936056"/>
                <a:gd name="connsiteY594" fmla="*/ 2103483 h 2981194"/>
                <a:gd name="connsiteX595" fmla="*/ 1451708 w 2936056"/>
                <a:gd name="connsiteY595" fmla="*/ 2238787 h 2981194"/>
                <a:gd name="connsiteX596" fmla="*/ 1450101 w 2936056"/>
                <a:gd name="connsiteY596" fmla="*/ 2297923 h 2981194"/>
                <a:gd name="connsiteX597" fmla="*/ 1420533 w 2936056"/>
                <a:gd name="connsiteY597" fmla="*/ 2324919 h 2981194"/>
                <a:gd name="connsiteX598" fmla="*/ 1291978 w 2936056"/>
                <a:gd name="connsiteY598" fmla="*/ 2284103 h 2981194"/>
                <a:gd name="connsiteX599" fmla="*/ 1124535 w 2936056"/>
                <a:gd name="connsiteY599" fmla="*/ 2046276 h 2981194"/>
                <a:gd name="connsiteX600" fmla="*/ 1049973 w 2936056"/>
                <a:gd name="connsiteY600" fmla="*/ 1817447 h 2981194"/>
                <a:gd name="connsiteX601" fmla="*/ 1037439 w 2936056"/>
                <a:gd name="connsiteY601" fmla="*/ 1773096 h 2981194"/>
                <a:gd name="connsiteX602" fmla="*/ 1034225 w 2936056"/>
                <a:gd name="connsiteY602" fmla="*/ 1773417 h 2981194"/>
                <a:gd name="connsiteX603" fmla="*/ 1034225 w 2936056"/>
                <a:gd name="connsiteY603" fmla="*/ 1822590 h 2981194"/>
                <a:gd name="connsiteX604" fmla="*/ 1042902 w 2936056"/>
                <a:gd name="connsiteY604" fmla="*/ 1963036 h 2981194"/>
                <a:gd name="connsiteX605" fmla="*/ 1108787 w 2936056"/>
                <a:gd name="connsiteY605" fmla="*/ 2181580 h 2981194"/>
                <a:gd name="connsiteX606" fmla="*/ 1148318 w 2936056"/>
                <a:gd name="connsiteY606" fmla="*/ 2243287 h 2981194"/>
                <a:gd name="connsiteX607" fmla="*/ 1205846 w 2936056"/>
                <a:gd name="connsiteY607" fmla="*/ 2282817 h 2981194"/>
                <a:gd name="connsiteX608" fmla="*/ 1289728 w 2936056"/>
                <a:gd name="connsiteY608" fmla="*/ 2319777 h 2981194"/>
                <a:gd name="connsiteX609" fmla="*/ 1449137 w 2936056"/>
                <a:gd name="connsiteY609" fmla="*/ 2542499 h 2981194"/>
                <a:gd name="connsiteX610" fmla="*/ 1450744 w 2936056"/>
                <a:gd name="connsiteY610" fmla="*/ 2612883 h 2981194"/>
                <a:gd name="connsiteX611" fmla="*/ 1410249 w 2936056"/>
                <a:gd name="connsiteY611" fmla="*/ 2648878 h 2981194"/>
                <a:gd name="connsiteX612" fmla="*/ 1291335 w 2936056"/>
                <a:gd name="connsiteY612" fmla="*/ 2605170 h 2981194"/>
                <a:gd name="connsiteX613" fmla="*/ 1151532 w 2936056"/>
                <a:gd name="connsiteY613" fmla="*/ 2419086 h 2981194"/>
                <a:gd name="connsiteX614" fmla="*/ 1037761 w 2936056"/>
                <a:gd name="connsiteY614" fmla="*/ 2113767 h 2981194"/>
                <a:gd name="connsiteX615" fmla="*/ 1033904 w 2936056"/>
                <a:gd name="connsiteY615" fmla="*/ 2106375 h 2981194"/>
                <a:gd name="connsiteX616" fmla="*/ 1036476 w 2936056"/>
                <a:gd name="connsiteY616" fmla="*/ 2161975 h 2981194"/>
                <a:gd name="connsiteX617" fmla="*/ 1047723 w 2936056"/>
                <a:gd name="connsiteY617" fmla="*/ 2286995 h 2981194"/>
                <a:gd name="connsiteX618" fmla="*/ 1110073 w 2936056"/>
                <a:gd name="connsiteY618" fmla="*/ 2514538 h 2981194"/>
                <a:gd name="connsiteX619" fmla="*/ 1156995 w 2936056"/>
                <a:gd name="connsiteY619" fmla="*/ 2579458 h 2981194"/>
                <a:gd name="connsiteX620" fmla="*/ 1204882 w 2936056"/>
                <a:gd name="connsiteY620" fmla="*/ 2603241 h 2981194"/>
                <a:gd name="connsiteX621" fmla="*/ 1265946 w 2936056"/>
                <a:gd name="connsiteY621" fmla="*/ 2624131 h 2981194"/>
                <a:gd name="connsiteX622" fmla="*/ 1430818 w 2936056"/>
                <a:gd name="connsiteY622" fmla="*/ 2800895 h 2981194"/>
                <a:gd name="connsiteX623" fmla="*/ 1450422 w 2936056"/>
                <a:gd name="connsiteY623" fmla="*/ 2922058 h 2981194"/>
                <a:gd name="connsiteX624" fmla="*/ 1447530 w 2936056"/>
                <a:gd name="connsiteY624" fmla="*/ 2933307 h 2981194"/>
                <a:gd name="connsiteX625" fmla="*/ 1381967 w 2936056"/>
                <a:gd name="connsiteY625" fmla="*/ 2971552 h 2981194"/>
                <a:gd name="connsiteX626" fmla="*/ 1284265 w 2936056"/>
                <a:gd name="connsiteY626" fmla="*/ 2919487 h 2981194"/>
                <a:gd name="connsiteX627" fmla="*/ 1189777 w 2936056"/>
                <a:gd name="connsiteY627" fmla="*/ 2800573 h 2981194"/>
                <a:gd name="connsiteX628" fmla="*/ 1053508 w 2936056"/>
                <a:gd name="connsiteY628" fmla="*/ 2480149 h 2981194"/>
                <a:gd name="connsiteX629" fmla="*/ 1043225 w 2936056"/>
                <a:gd name="connsiteY629" fmla="*/ 2405266 h 2981194"/>
                <a:gd name="connsiteX630" fmla="*/ 1030690 w 2936056"/>
                <a:gd name="connsiteY630" fmla="*/ 2283781 h 2981194"/>
                <a:gd name="connsiteX631" fmla="*/ 1019762 w 2936056"/>
                <a:gd name="connsiteY631" fmla="*/ 2134336 h 2981194"/>
                <a:gd name="connsiteX632" fmla="*/ 1019762 w 2936056"/>
                <a:gd name="connsiteY632" fmla="*/ 2005459 h 2981194"/>
                <a:gd name="connsiteX633" fmla="*/ 1012371 w 2936056"/>
                <a:gd name="connsiteY633" fmla="*/ 1905829 h 2981194"/>
                <a:gd name="connsiteX634" fmla="*/ 1020405 w 2936056"/>
                <a:gd name="connsiteY634" fmla="*/ 1786273 h 2981194"/>
                <a:gd name="connsiteX635" fmla="*/ 1016549 w 2936056"/>
                <a:gd name="connsiteY635" fmla="*/ 1652897 h 2981194"/>
                <a:gd name="connsiteX636" fmla="*/ 1016227 w 2936056"/>
                <a:gd name="connsiteY636" fmla="*/ 1515985 h 2981194"/>
                <a:gd name="connsiteX637" fmla="*/ 1015906 w 2936056"/>
                <a:gd name="connsiteY637" fmla="*/ 1324761 h 2981194"/>
                <a:gd name="connsiteX638" fmla="*/ 1016227 w 2936056"/>
                <a:gd name="connsiteY638" fmla="*/ 1192348 h 2981194"/>
                <a:gd name="connsiteX639" fmla="*/ 1014620 w 2936056"/>
                <a:gd name="connsiteY639" fmla="*/ 986339 h 2981194"/>
                <a:gd name="connsiteX640" fmla="*/ 1013978 w 2936056"/>
                <a:gd name="connsiteY640" fmla="*/ 901491 h 2981194"/>
                <a:gd name="connsiteX641" fmla="*/ 1022012 w 2936056"/>
                <a:gd name="connsiteY641" fmla="*/ 730836 h 2981194"/>
                <a:gd name="connsiteX642" fmla="*/ 1012692 w 2936056"/>
                <a:gd name="connsiteY642" fmla="*/ 626707 h 2981194"/>
                <a:gd name="connsiteX643" fmla="*/ 1021369 w 2936056"/>
                <a:gd name="connsiteY643" fmla="*/ 491081 h 2981194"/>
                <a:gd name="connsiteX644" fmla="*/ 1019120 w 2936056"/>
                <a:gd name="connsiteY644" fmla="*/ 378274 h 2981194"/>
                <a:gd name="connsiteX645" fmla="*/ 1014620 w 2936056"/>
                <a:gd name="connsiteY645" fmla="*/ 220471 h 2981194"/>
                <a:gd name="connsiteX646" fmla="*/ 1020084 w 2936056"/>
                <a:gd name="connsiteY646" fmla="*/ 147516 h 2981194"/>
                <a:gd name="connsiteX647" fmla="*/ 1026190 w 2936056"/>
                <a:gd name="connsiteY647" fmla="*/ 127590 h 2981194"/>
                <a:gd name="connsiteX648" fmla="*/ 1518235 w 2936056"/>
                <a:gd name="connsiteY648" fmla="*/ 0 h 2981194"/>
                <a:gd name="connsiteX649" fmla="*/ 1525306 w 2936056"/>
                <a:gd name="connsiteY649" fmla="*/ 321 h 2981194"/>
                <a:gd name="connsiteX650" fmla="*/ 1506023 w 2936056"/>
                <a:gd name="connsiteY650" fmla="*/ 78739 h 2981194"/>
                <a:gd name="connsiteX651" fmla="*/ 1459743 w 2936056"/>
                <a:gd name="connsiteY651" fmla="*/ 217579 h 2981194"/>
                <a:gd name="connsiteX652" fmla="*/ 1439174 w 2936056"/>
                <a:gd name="connsiteY652" fmla="*/ 382130 h 2981194"/>
                <a:gd name="connsiteX653" fmla="*/ 1470670 w 2936056"/>
                <a:gd name="connsiteY653" fmla="*/ 451550 h 2981194"/>
                <a:gd name="connsiteX654" fmla="*/ 1547482 w 2936056"/>
                <a:gd name="connsiteY654" fmla="*/ 541860 h 2981194"/>
                <a:gd name="connsiteX655" fmla="*/ 1607581 w 2936056"/>
                <a:gd name="connsiteY655" fmla="*/ 699340 h 2981194"/>
                <a:gd name="connsiteX656" fmla="*/ 1607260 w 2936056"/>
                <a:gd name="connsiteY656" fmla="*/ 792221 h 2981194"/>
                <a:gd name="connsiteX657" fmla="*/ 1584120 w 2936056"/>
                <a:gd name="connsiteY657" fmla="*/ 854571 h 2981194"/>
                <a:gd name="connsiteX658" fmla="*/ 1503451 w 2936056"/>
                <a:gd name="connsiteY658" fmla="*/ 875782 h 2981194"/>
                <a:gd name="connsiteX659" fmla="*/ 1434996 w 2936056"/>
                <a:gd name="connsiteY659" fmla="*/ 813432 h 2981194"/>
                <a:gd name="connsiteX660" fmla="*/ 1396429 w 2936056"/>
                <a:gd name="connsiteY660" fmla="*/ 717660 h 2981194"/>
                <a:gd name="connsiteX661" fmla="*/ 1377146 w 2936056"/>
                <a:gd name="connsiteY661" fmla="*/ 549574 h 2981194"/>
                <a:gd name="connsiteX662" fmla="*/ 1394180 w 2936056"/>
                <a:gd name="connsiteY662" fmla="*/ 356418 h 2981194"/>
                <a:gd name="connsiteX663" fmla="*/ 1499273 w 2936056"/>
                <a:gd name="connsiteY663" fmla="*/ 27639 h 2981194"/>
                <a:gd name="connsiteX664" fmla="*/ 1518235 w 2936056"/>
                <a:gd name="connsiteY664" fmla="*/ 0 h 298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Lst>
              <a:rect l="l" t="t" r="r" b="b"/>
              <a:pathLst>
                <a:path w="2936056" h="2981194">
                  <a:moveTo>
                    <a:pt x="650489" y="2515181"/>
                  </a:moveTo>
                  <a:cubicBezTo>
                    <a:pt x="653703" y="2513896"/>
                    <a:pt x="655631" y="2517752"/>
                    <a:pt x="657560" y="2520002"/>
                  </a:cubicBezTo>
                  <a:cubicBezTo>
                    <a:pt x="672986" y="2537357"/>
                    <a:pt x="686485" y="2556640"/>
                    <a:pt x="699340" y="2575924"/>
                  </a:cubicBezTo>
                  <a:cubicBezTo>
                    <a:pt x="733729" y="2627667"/>
                    <a:pt x="770688" y="2677482"/>
                    <a:pt x="815361" y="2721191"/>
                  </a:cubicBezTo>
                  <a:cubicBezTo>
                    <a:pt x="824682" y="2730511"/>
                    <a:pt x="835287" y="2738225"/>
                    <a:pt x="844929" y="2747223"/>
                  </a:cubicBezTo>
                  <a:cubicBezTo>
                    <a:pt x="866462" y="2766507"/>
                    <a:pt x="892495" y="2771006"/>
                    <a:pt x="920133" y="2773899"/>
                  </a:cubicBezTo>
                  <a:cubicBezTo>
                    <a:pt x="955486" y="2777434"/>
                    <a:pt x="990517" y="2774220"/>
                    <a:pt x="1025870" y="2777434"/>
                  </a:cubicBezTo>
                  <a:cubicBezTo>
                    <a:pt x="1052866" y="2780005"/>
                    <a:pt x="1076970" y="2789004"/>
                    <a:pt x="1099789" y="2803145"/>
                  </a:cubicBezTo>
                  <a:cubicBezTo>
                    <a:pt x="1129357" y="2821143"/>
                    <a:pt x="1158603" y="2839462"/>
                    <a:pt x="1185599" y="2860995"/>
                  </a:cubicBezTo>
                  <a:cubicBezTo>
                    <a:pt x="1221595" y="2889920"/>
                    <a:pt x="1233486" y="2927844"/>
                    <a:pt x="1229951" y="2972516"/>
                  </a:cubicBezTo>
                  <a:cubicBezTo>
                    <a:pt x="1229308" y="2980230"/>
                    <a:pt x="1225130" y="2981194"/>
                    <a:pt x="1219024" y="2981194"/>
                  </a:cubicBezTo>
                  <a:cubicBezTo>
                    <a:pt x="1200383" y="2980873"/>
                    <a:pt x="1181743" y="2980873"/>
                    <a:pt x="1156032" y="2980873"/>
                  </a:cubicBezTo>
                  <a:cubicBezTo>
                    <a:pt x="1132892" y="2980873"/>
                    <a:pt x="1102681" y="2981837"/>
                    <a:pt x="1072792" y="2976694"/>
                  </a:cubicBezTo>
                  <a:cubicBezTo>
                    <a:pt x="1067007" y="2975730"/>
                    <a:pt x="1061544" y="2973480"/>
                    <a:pt x="1057045" y="2969624"/>
                  </a:cubicBezTo>
                  <a:cubicBezTo>
                    <a:pt x="1023298" y="2941020"/>
                    <a:pt x="985696" y="2917559"/>
                    <a:pt x="949379" y="2892491"/>
                  </a:cubicBezTo>
                  <a:cubicBezTo>
                    <a:pt x="876425" y="2842033"/>
                    <a:pt x="813754" y="2780648"/>
                    <a:pt x="759118" y="2710907"/>
                  </a:cubicBezTo>
                  <a:cubicBezTo>
                    <a:pt x="719588" y="2660449"/>
                    <a:pt x="683914" y="2607420"/>
                    <a:pt x="657560" y="2548606"/>
                  </a:cubicBezTo>
                  <a:cubicBezTo>
                    <a:pt x="654025" y="2540892"/>
                    <a:pt x="651775" y="2532536"/>
                    <a:pt x="649525" y="2524502"/>
                  </a:cubicBezTo>
                  <a:cubicBezTo>
                    <a:pt x="648561" y="2521609"/>
                    <a:pt x="645990" y="2517109"/>
                    <a:pt x="650489" y="2515181"/>
                  </a:cubicBezTo>
                  <a:close/>
                  <a:moveTo>
                    <a:pt x="2286353" y="2463116"/>
                  </a:moveTo>
                  <a:cubicBezTo>
                    <a:pt x="2289888" y="2464723"/>
                    <a:pt x="2287638" y="2468580"/>
                    <a:pt x="2287317" y="2471472"/>
                  </a:cubicBezTo>
                  <a:cubicBezTo>
                    <a:pt x="2284425" y="2485613"/>
                    <a:pt x="2278318" y="2498790"/>
                    <a:pt x="2272212" y="2511646"/>
                  </a:cubicBezTo>
                  <a:cubicBezTo>
                    <a:pt x="2234288" y="2588136"/>
                    <a:pt x="2183187" y="2654985"/>
                    <a:pt x="2126623" y="2718620"/>
                  </a:cubicBezTo>
                  <a:cubicBezTo>
                    <a:pt x="2069416" y="2783219"/>
                    <a:pt x="1999996" y="2832712"/>
                    <a:pt x="1928969" y="2880278"/>
                  </a:cubicBezTo>
                  <a:cubicBezTo>
                    <a:pt x="1902937" y="2897633"/>
                    <a:pt x="1880761" y="2919487"/>
                    <a:pt x="1853765" y="2935235"/>
                  </a:cubicBezTo>
                  <a:cubicBezTo>
                    <a:pt x="1824197" y="2951948"/>
                    <a:pt x="1793022" y="2962875"/>
                    <a:pt x="1759598" y="2967053"/>
                  </a:cubicBezTo>
                  <a:cubicBezTo>
                    <a:pt x="1749313" y="2968660"/>
                    <a:pt x="1747706" y="2965124"/>
                    <a:pt x="1750599" y="2955483"/>
                  </a:cubicBezTo>
                  <a:cubicBezTo>
                    <a:pt x="1771811" y="2888313"/>
                    <a:pt x="1800093" y="2824035"/>
                    <a:pt x="1832553" y="2761686"/>
                  </a:cubicBezTo>
                  <a:cubicBezTo>
                    <a:pt x="1834803" y="2757508"/>
                    <a:pt x="1836731" y="2753330"/>
                    <a:pt x="1840909" y="2750759"/>
                  </a:cubicBezTo>
                  <a:cubicBezTo>
                    <a:pt x="1856014" y="2741438"/>
                    <a:pt x="1871120" y="2731797"/>
                    <a:pt x="1886225" y="2722155"/>
                  </a:cubicBezTo>
                  <a:cubicBezTo>
                    <a:pt x="1893938" y="2717334"/>
                    <a:pt x="1902294" y="2716370"/>
                    <a:pt x="1910972" y="2718298"/>
                  </a:cubicBezTo>
                  <a:cubicBezTo>
                    <a:pt x="1954680" y="2727619"/>
                    <a:pt x="1998068" y="2724083"/>
                    <a:pt x="2041777" y="2718298"/>
                  </a:cubicBezTo>
                  <a:cubicBezTo>
                    <a:pt x="2067488" y="2715085"/>
                    <a:pt x="2086771" y="2699979"/>
                    <a:pt x="2105090" y="2683910"/>
                  </a:cubicBezTo>
                  <a:cubicBezTo>
                    <a:pt x="2149763" y="2644700"/>
                    <a:pt x="2185758" y="2598099"/>
                    <a:pt x="2219504" y="2549570"/>
                  </a:cubicBezTo>
                  <a:cubicBezTo>
                    <a:pt x="2236216" y="2525787"/>
                    <a:pt x="2251643" y="2501040"/>
                    <a:pt x="2269962" y="2478221"/>
                  </a:cubicBezTo>
                  <a:cubicBezTo>
                    <a:pt x="2272855" y="2474686"/>
                    <a:pt x="2275747" y="2471151"/>
                    <a:pt x="2279282" y="2467616"/>
                  </a:cubicBezTo>
                  <a:cubicBezTo>
                    <a:pt x="2281211" y="2465687"/>
                    <a:pt x="2283139" y="2461509"/>
                    <a:pt x="2286353" y="2463116"/>
                  </a:cubicBezTo>
                  <a:close/>
                  <a:moveTo>
                    <a:pt x="579783" y="2362843"/>
                  </a:moveTo>
                  <a:cubicBezTo>
                    <a:pt x="585247" y="2359308"/>
                    <a:pt x="590068" y="2366379"/>
                    <a:pt x="594245" y="2370235"/>
                  </a:cubicBezTo>
                  <a:cubicBezTo>
                    <a:pt x="617386" y="2392090"/>
                    <a:pt x="637633" y="2416515"/>
                    <a:pt x="658845" y="2440298"/>
                  </a:cubicBezTo>
                  <a:cubicBezTo>
                    <a:pt x="680056" y="2464402"/>
                    <a:pt x="701268" y="2488827"/>
                    <a:pt x="725372" y="2510360"/>
                  </a:cubicBezTo>
                  <a:cubicBezTo>
                    <a:pt x="747547" y="2530287"/>
                    <a:pt x="773580" y="2540892"/>
                    <a:pt x="803148" y="2543142"/>
                  </a:cubicBezTo>
                  <a:cubicBezTo>
                    <a:pt x="846857" y="2546356"/>
                    <a:pt x="890566" y="2548927"/>
                    <a:pt x="933952" y="2552784"/>
                  </a:cubicBezTo>
                  <a:cubicBezTo>
                    <a:pt x="978303" y="2556640"/>
                    <a:pt x="1014299" y="2580102"/>
                    <a:pt x="1048366" y="2606134"/>
                  </a:cubicBezTo>
                  <a:cubicBezTo>
                    <a:pt x="1073756" y="2625417"/>
                    <a:pt x="1096253" y="2648236"/>
                    <a:pt x="1111037" y="2677161"/>
                  </a:cubicBezTo>
                  <a:cubicBezTo>
                    <a:pt x="1118107" y="2690659"/>
                    <a:pt x="1122928" y="2705122"/>
                    <a:pt x="1120357" y="2720548"/>
                  </a:cubicBezTo>
                  <a:cubicBezTo>
                    <a:pt x="1117465" y="2738546"/>
                    <a:pt x="1105573" y="2749473"/>
                    <a:pt x="1087254" y="2750759"/>
                  </a:cubicBezTo>
                  <a:cubicBezTo>
                    <a:pt x="1076970" y="2750759"/>
                    <a:pt x="1066364" y="2750437"/>
                    <a:pt x="1056079" y="2750437"/>
                  </a:cubicBezTo>
                  <a:cubicBezTo>
                    <a:pt x="1001122" y="2756865"/>
                    <a:pt x="954842" y="2734368"/>
                    <a:pt x="908885" y="2708335"/>
                  </a:cubicBezTo>
                  <a:cubicBezTo>
                    <a:pt x="820182" y="2657878"/>
                    <a:pt x="744977" y="2591672"/>
                    <a:pt x="678128" y="2515181"/>
                  </a:cubicBezTo>
                  <a:cubicBezTo>
                    <a:pt x="649845" y="2482721"/>
                    <a:pt x="622207" y="2449940"/>
                    <a:pt x="598424" y="2413623"/>
                  </a:cubicBezTo>
                  <a:cubicBezTo>
                    <a:pt x="591353" y="2403017"/>
                    <a:pt x="584925" y="2391768"/>
                    <a:pt x="580426" y="2379877"/>
                  </a:cubicBezTo>
                  <a:cubicBezTo>
                    <a:pt x="578498" y="2374413"/>
                    <a:pt x="573677" y="2367021"/>
                    <a:pt x="579783" y="2362843"/>
                  </a:cubicBezTo>
                  <a:close/>
                  <a:moveTo>
                    <a:pt x="2357380" y="2310136"/>
                  </a:moveTo>
                  <a:cubicBezTo>
                    <a:pt x="2361558" y="2313028"/>
                    <a:pt x="2358666" y="2319456"/>
                    <a:pt x="2357059" y="2324277"/>
                  </a:cubicBezTo>
                  <a:cubicBezTo>
                    <a:pt x="2352881" y="2338739"/>
                    <a:pt x="2345167" y="2351273"/>
                    <a:pt x="2336811" y="2363486"/>
                  </a:cubicBezTo>
                  <a:cubicBezTo>
                    <a:pt x="2245216" y="2492363"/>
                    <a:pt x="2136587" y="2601956"/>
                    <a:pt x="1993890" y="2674590"/>
                  </a:cubicBezTo>
                  <a:cubicBezTo>
                    <a:pt x="1965608" y="2688731"/>
                    <a:pt x="1937326" y="2698694"/>
                    <a:pt x="1905509" y="2694516"/>
                  </a:cubicBezTo>
                  <a:cubicBezTo>
                    <a:pt x="1894903" y="2694516"/>
                    <a:pt x="1884618" y="2694516"/>
                    <a:pt x="1874012" y="2694516"/>
                  </a:cubicBezTo>
                  <a:cubicBezTo>
                    <a:pt x="1868227" y="2694516"/>
                    <a:pt x="1866299" y="2692266"/>
                    <a:pt x="1868549" y="2686803"/>
                  </a:cubicBezTo>
                  <a:cubicBezTo>
                    <a:pt x="1887511" y="2638594"/>
                    <a:pt x="1897152" y="2587815"/>
                    <a:pt x="1906794" y="2537357"/>
                  </a:cubicBezTo>
                  <a:cubicBezTo>
                    <a:pt x="1908080" y="2530929"/>
                    <a:pt x="1912579" y="2528680"/>
                    <a:pt x="1917400" y="2526430"/>
                  </a:cubicBezTo>
                  <a:cubicBezTo>
                    <a:pt x="1951146" y="2509396"/>
                    <a:pt x="1987784" y="2502647"/>
                    <a:pt x="2025065" y="2498791"/>
                  </a:cubicBezTo>
                  <a:cubicBezTo>
                    <a:pt x="2064596" y="2494612"/>
                    <a:pt x="2104769" y="2495577"/>
                    <a:pt x="2144300" y="2489470"/>
                  </a:cubicBezTo>
                  <a:cubicBezTo>
                    <a:pt x="2171618" y="2485292"/>
                    <a:pt x="2195079" y="2473079"/>
                    <a:pt x="2215327" y="2454439"/>
                  </a:cubicBezTo>
                  <a:cubicBezTo>
                    <a:pt x="2247787" y="2424228"/>
                    <a:pt x="2275747" y="2389840"/>
                    <a:pt x="2304994" y="2356737"/>
                  </a:cubicBezTo>
                  <a:cubicBezTo>
                    <a:pt x="2317528" y="2342596"/>
                    <a:pt x="2331026" y="2329097"/>
                    <a:pt x="2344846" y="2315921"/>
                  </a:cubicBezTo>
                  <a:cubicBezTo>
                    <a:pt x="2348381" y="2312707"/>
                    <a:pt x="2352881" y="2306922"/>
                    <a:pt x="2357380" y="2310136"/>
                  </a:cubicBezTo>
                  <a:close/>
                  <a:moveTo>
                    <a:pt x="1901330" y="2295994"/>
                  </a:moveTo>
                  <a:cubicBezTo>
                    <a:pt x="1907437" y="2301779"/>
                    <a:pt x="1907115" y="2307564"/>
                    <a:pt x="1907115" y="2312706"/>
                  </a:cubicBezTo>
                  <a:cubicBezTo>
                    <a:pt x="1909044" y="2376341"/>
                    <a:pt x="1904223" y="2439655"/>
                    <a:pt x="1896188" y="2502968"/>
                  </a:cubicBezTo>
                  <a:cubicBezTo>
                    <a:pt x="1890403" y="2548605"/>
                    <a:pt x="1885904" y="2594885"/>
                    <a:pt x="1870798" y="2638594"/>
                  </a:cubicBezTo>
                  <a:cubicBezTo>
                    <a:pt x="1847659" y="2706085"/>
                    <a:pt x="1818734" y="2771327"/>
                    <a:pt x="1789166" y="2836247"/>
                  </a:cubicBezTo>
                  <a:cubicBezTo>
                    <a:pt x="1769240" y="2880277"/>
                    <a:pt x="1748992" y="2924308"/>
                    <a:pt x="1729388" y="2968659"/>
                  </a:cubicBezTo>
                  <a:cubicBezTo>
                    <a:pt x="1725531" y="2977337"/>
                    <a:pt x="1721032" y="2980872"/>
                    <a:pt x="1711069" y="2980872"/>
                  </a:cubicBezTo>
                  <a:cubicBezTo>
                    <a:pt x="1652254" y="2980229"/>
                    <a:pt x="1593119" y="2980551"/>
                    <a:pt x="1534305" y="2980229"/>
                  </a:cubicBezTo>
                  <a:cubicBezTo>
                    <a:pt x="1523378" y="2980229"/>
                    <a:pt x="1512772" y="2979265"/>
                    <a:pt x="1501845" y="2978301"/>
                  </a:cubicBezTo>
                  <a:cubicBezTo>
                    <a:pt x="1483847" y="2976694"/>
                    <a:pt x="1479026" y="2969302"/>
                    <a:pt x="1486418" y="2952911"/>
                  </a:cubicBezTo>
                  <a:cubicBezTo>
                    <a:pt x="1499595" y="2923344"/>
                    <a:pt x="1518878" y="2897311"/>
                    <a:pt x="1538162" y="2871600"/>
                  </a:cubicBezTo>
                  <a:cubicBezTo>
                    <a:pt x="1581871" y="2813429"/>
                    <a:pt x="1641327" y="2778719"/>
                    <a:pt x="1708497" y="2755900"/>
                  </a:cubicBezTo>
                  <a:cubicBezTo>
                    <a:pt x="1715568" y="2753651"/>
                    <a:pt x="1722639" y="2752365"/>
                    <a:pt x="1730352" y="2752365"/>
                  </a:cubicBezTo>
                  <a:cubicBezTo>
                    <a:pt x="1742886" y="2752365"/>
                    <a:pt x="1753492" y="2747223"/>
                    <a:pt x="1759598" y="2736617"/>
                  </a:cubicBezTo>
                  <a:cubicBezTo>
                    <a:pt x="1808770" y="2651449"/>
                    <a:pt x="1856657" y="2565960"/>
                    <a:pt x="1877869" y="2468579"/>
                  </a:cubicBezTo>
                  <a:cubicBezTo>
                    <a:pt x="1886868" y="2426799"/>
                    <a:pt x="1889117" y="2384054"/>
                    <a:pt x="1892974" y="2341631"/>
                  </a:cubicBezTo>
                  <a:cubicBezTo>
                    <a:pt x="1894260" y="2326526"/>
                    <a:pt x="1895545" y="2311742"/>
                    <a:pt x="1901330" y="2295994"/>
                  </a:cubicBezTo>
                  <a:close/>
                  <a:moveTo>
                    <a:pt x="1002730" y="2028278"/>
                  </a:moveTo>
                  <a:cubicBezTo>
                    <a:pt x="1007872" y="2029242"/>
                    <a:pt x="1007550" y="2034706"/>
                    <a:pt x="1008193" y="2038563"/>
                  </a:cubicBezTo>
                  <a:cubicBezTo>
                    <a:pt x="1011086" y="2054953"/>
                    <a:pt x="1012693" y="2071344"/>
                    <a:pt x="1011407" y="2088056"/>
                  </a:cubicBezTo>
                  <a:cubicBezTo>
                    <a:pt x="1008836" y="2128230"/>
                    <a:pt x="1008836" y="2168725"/>
                    <a:pt x="1011407" y="2208898"/>
                  </a:cubicBezTo>
                  <a:cubicBezTo>
                    <a:pt x="1014299" y="2254857"/>
                    <a:pt x="1020084" y="2300494"/>
                    <a:pt x="1026191" y="2346131"/>
                  </a:cubicBezTo>
                  <a:cubicBezTo>
                    <a:pt x="1027155" y="2353844"/>
                    <a:pt x="1023620" y="2354809"/>
                    <a:pt x="1017513" y="2353844"/>
                  </a:cubicBezTo>
                  <a:cubicBezTo>
                    <a:pt x="1003051" y="2351595"/>
                    <a:pt x="988267" y="2349666"/>
                    <a:pt x="974126" y="2346452"/>
                  </a:cubicBezTo>
                  <a:cubicBezTo>
                    <a:pt x="957414" y="2342596"/>
                    <a:pt x="948415" y="2330383"/>
                    <a:pt x="942630" y="2314957"/>
                  </a:cubicBezTo>
                  <a:cubicBezTo>
                    <a:pt x="934274" y="2292781"/>
                    <a:pt x="932346" y="2269641"/>
                    <a:pt x="931060" y="2246501"/>
                  </a:cubicBezTo>
                  <a:cubicBezTo>
                    <a:pt x="930739" y="2236538"/>
                    <a:pt x="931381" y="2225611"/>
                    <a:pt x="931381" y="2214683"/>
                  </a:cubicBezTo>
                  <a:cubicBezTo>
                    <a:pt x="931060" y="2195400"/>
                    <a:pt x="931060" y="2175796"/>
                    <a:pt x="933631" y="2156512"/>
                  </a:cubicBezTo>
                  <a:cubicBezTo>
                    <a:pt x="935881" y="2140443"/>
                    <a:pt x="939416" y="2124695"/>
                    <a:pt x="947772" y="2110232"/>
                  </a:cubicBezTo>
                  <a:cubicBezTo>
                    <a:pt x="962235" y="2084521"/>
                    <a:pt x="976376" y="2058810"/>
                    <a:pt x="994373" y="2035349"/>
                  </a:cubicBezTo>
                  <a:cubicBezTo>
                    <a:pt x="996623" y="2032456"/>
                    <a:pt x="998552" y="2027636"/>
                    <a:pt x="1002730" y="2028278"/>
                  </a:cubicBezTo>
                  <a:close/>
                  <a:moveTo>
                    <a:pt x="1901652" y="1973963"/>
                  </a:moveTo>
                  <a:cubicBezTo>
                    <a:pt x="1905508" y="1974284"/>
                    <a:pt x="1906151" y="1978141"/>
                    <a:pt x="1906151" y="1981034"/>
                  </a:cubicBezTo>
                  <a:cubicBezTo>
                    <a:pt x="1907115" y="1996139"/>
                    <a:pt x="1906794" y="2011244"/>
                    <a:pt x="1906794" y="2026349"/>
                  </a:cubicBezTo>
                  <a:cubicBezTo>
                    <a:pt x="1903901" y="2151369"/>
                    <a:pt x="1890081" y="2274461"/>
                    <a:pt x="1848944" y="2393374"/>
                  </a:cubicBezTo>
                  <a:cubicBezTo>
                    <a:pt x="1820983" y="2474043"/>
                    <a:pt x="1781131" y="2548926"/>
                    <a:pt x="1735815" y="2620917"/>
                  </a:cubicBezTo>
                  <a:cubicBezTo>
                    <a:pt x="1709140" y="2663019"/>
                    <a:pt x="1680858" y="2703514"/>
                    <a:pt x="1645184" y="2738545"/>
                  </a:cubicBezTo>
                  <a:cubicBezTo>
                    <a:pt x="1613366" y="2769720"/>
                    <a:pt x="1577050" y="2791896"/>
                    <a:pt x="1532055" y="2798323"/>
                  </a:cubicBezTo>
                  <a:cubicBezTo>
                    <a:pt x="1495738" y="2803466"/>
                    <a:pt x="1467778" y="2780326"/>
                    <a:pt x="1467135" y="2743687"/>
                  </a:cubicBezTo>
                  <a:cubicBezTo>
                    <a:pt x="1466492" y="2686480"/>
                    <a:pt x="1483204" y="2635380"/>
                    <a:pt x="1517593" y="2589743"/>
                  </a:cubicBezTo>
                  <a:cubicBezTo>
                    <a:pt x="1544268" y="2554068"/>
                    <a:pt x="1572872" y="2520001"/>
                    <a:pt x="1604046" y="2487863"/>
                  </a:cubicBezTo>
                  <a:cubicBezTo>
                    <a:pt x="1641970" y="2448975"/>
                    <a:pt x="1687607" y="2428727"/>
                    <a:pt x="1741600" y="2426799"/>
                  </a:cubicBezTo>
                  <a:cubicBezTo>
                    <a:pt x="1748349" y="2426478"/>
                    <a:pt x="1754456" y="2425835"/>
                    <a:pt x="1758312" y="2418764"/>
                  </a:cubicBezTo>
                  <a:cubicBezTo>
                    <a:pt x="1790773" y="2358343"/>
                    <a:pt x="1825483" y="2299208"/>
                    <a:pt x="1850872" y="2234930"/>
                  </a:cubicBezTo>
                  <a:cubicBezTo>
                    <a:pt x="1879154" y="2163261"/>
                    <a:pt x="1892331" y="2089020"/>
                    <a:pt x="1892653" y="2012208"/>
                  </a:cubicBezTo>
                  <a:cubicBezTo>
                    <a:pt x="1892653" y="2001281"/>
                    <a:pt x="1892974" y="1990354"/>
                    <a:pt x="1896188" y="1980069"/>
                  </a:cubicBezTo>
                  <a:cubicBezTo>
                    <a:pt x="1897152" y="1977177"/>
                    <a:pt x="1897795" y="1973320"/>
                    <a:pt x="1901652" y="1973963"/>
                  </a:cubicBezTo>
                  <a:close/>
                  <a:moveTo>
                    <a:pt x="319459" y="1832231"/>
                  </a:moveTo>
                  <a:cubicBezTo>
                    <a:pt x="324601" y="1829660"/>
                    <a:pt x="328779" y="1837373"/>
                    <a:pt x="332636" y="1841873"/>
                  </a:cubicBezTo>
                  <a:cubicBezTo>
                    <a:pt x="353848" y="1867584"/>
                    <a:pt x="371203" y="1896509"/>
                    <a:pt x="390165" y="1923506"/>
                  </a:cubicBezTo>
                  <a:cubicBezTo>
                    <a:pt x="428088" y="1977820"/>
                    <a:pt x="474047" y="2024100"/>
                    <a:pt x="529968" y="2059774"/>
                  </a:cubicBezTo>
                  <a:cubicBezTo>
                    <a:pt x="556966" y="2077129"/>
                    <a:pt x="586855" y="2082271"/>
                    <a:pt x="618030" y="2078736"/>
                  </a:cubicBezTo>
                  <a:cubicBezTo>
                    <a:pt x="717016" y="2067487"/>
                    <a:pt x="796721" y="2105733"/>
                    <a:pt x="863892" y="2174831"/>
                  </a:cubicBezTo>
                  <a:cubicBezTo>
                    <a:pt x="885425" y="2197007"/>
                    <a:pt x="895066" y="2225289"/>
                    <a:pt x="897959" y="2255821"/>
                  </a:cubicBezTo>
                  <a:cubicBezTo>
                    <a:pt x="898923" y="2266748"/>
                    <a:pt x="892495" y="2272533"/>
                    <a:pt x="883818" y="2277354"/>
                  </a:cubicBezTo>
                  <a:cubicBezTo>
                    <a:pt x="855213" y="2293423"/>
                    <a:pt x="825003" y="2293102"/>
                    <a:pt x="793508" y="2287960"/>
                  </a:cubicBezTo>
                  <a:cubicBezTo>
                    <a:pt x="721837" y="2276390"/>
                    <a:pt x="663344" y="2239751"/>
                    <a:pt x="610316" y="2192829"/>
                  </a:cubicBezTo>
                  <a:cubicBezTo>
                    <a:pt x="558252" y="2146870"/>
                    <a:pt x="509400" y="2097376"/>
                    <a:pt x="458620" y="2050132"/>
                  </a:cubicBezTo>
                  <a:cubicBezTo>
                    <a:pt x="449300" y="2041455"/>
                    <a:pt x="439337" y="2032778"/>
                    <a:pt x="429695" y="2024100"/>
                  </a:cubicBezTo>
                  <a:cubicBezTo>
                    <a:pt x="429053" y="2025385"/>
                    <a:pt x="428410" y="2026028"/>
                    <a:pt x="427767" y="2026350"/>
                  </a:cubicBezTo>
                  <a:cubicBezTo>
                    <a:pt x="431303" y="2033420"/>
                    <a:pt x="434517" y="2040812"/>
                    <a:pt x="438373" y="2047561"/>
                  </a:cubicBezTo>
                  <a:cubicBezTo>
                    <a:pt x="473404" y="2110875"/>
                    <a:pt x="510042" y="2172903"/>
                    <a:pt x="559215" y="2226575"/>
                  </a:cubicBezTo>
                  <a:cubicBezTo>
                    <a:pt x="581713" y="2251000"/>
                    <a:pt x="605817" y="2273176"/>
                    <a:pt x="633135" y="2292138"/>
                  </a:cubicBezTo>
                  <a:cubicBezTo>
                    <a:pt x="656918" y="2308850"/>
                    <a:pt x="685199" y="2308207"/>
                    <a:pt x="712517" y="2309814"/>
                  </a:cubicBezTo>
                  <a:cubicBezTo>
                    <a:pt x="766831" y="2313349"/>
                    <a:pt x="821147" y="2316242"/>
                    <a:pt x="872569" y="2335204"/>
                  </a:cubicBezTo>
                  <a:cubicBezTo>
                    <a:pt x="916597" y="2351273"/>
                    <a:pt x="956128" y="2374413"/>
                    <a:pt x="985696" y="2412015"/>
                  </a:cubicBezTo>
                  <a:cubicBezTo>
                    <a:pt x="1004336" y="2435798"/>
                    <a:pt x="1008514" y="2464080"/>
                    <a:pt x="1008193" y="2493327"/>
                  </a:cubicBezTo>
                  <a:cubicBezTo>
                    <a:pt x="1008193" y="2503932"/>
                    <a:pt x="1000158" y="2508753"/>
                    <a:pt x="991802" y="2512610"/>
                  </a:cubicBezTo>
                  <a:cubicBezTo>
                    <a:pt x="967055" y="2523537"/>
                    <a:pt x="941344" y="2524180"/>
                    <a:pt x="915314" y="2520645"/>
                  </a:cubicBezTo>
                  <a:cubicBezTo>
                    <a:pt x="841393" y="2511324"/>
                    <a:pt x="779366" y="2474365"/>
                    <a:pt x="720873" y="2431299"/>
                  </a:cubicBezTo>
                  <a:cubicBezTo>
                    <a:pt x="639240" y="2370878"/>
                    <a:pt x="573357" y="2295351"/>
                    <a:pt x="514542" y="2213397"/>
                  </a:cubicBezTo>
                  <a:cubicBezTo>
                    <a:pt x="467299" y="2147513"/>
                    <a:pt x="428731" y="2076808"/>
                    <a:pt x="398199" y="2001924"/>
                  </a:cubicBezTo>
                  <a:cubicBezTo>
                    <a:pt x="385987" y="1972356"/>
                    <a:pt x="368632" y="1945681"/>
                    <a:pt x="352884" y="1918042"/>
                  </a:cubicBezTo>
                  <a:cubicBezTo>
                    <a:pt x="340028" y="1895866"/>
                    <a:pt x="328458" y="1873048"/>
                    <a:pt x="320423" y="1848622"/>
                  </a:cubicBezTo>
                  <a:cubicBezTo>
                    <a:pt x="318816" y="1843480"/>
                    <a:pt x="313031" y="1835767"/>
                    <a:pt x="319459" y="1832231"/>
                  </a:cubicBezTo>
                  <a:close/>
                  <a:moveTo>
                    <a:pt x="1911294" y="1818412"/>
                  </a:moveTo>
                  <a:cubicBezTo>
                    <a:pt x="1918043" y="1829661"/>
                    <a:pt x="1918686" y="1842195"/>
                    <a:pt x="1920614" y="1854086"/>
                  </a:cubicBezTo>
                  <a:cubicBezTo>
                    <a:pt x="1932505" y="1923827"/>
                    <a:pt x="1949539" y="1991962"/>
                    <a:pt x="1984570" y="2054632"/>
                  </a:cubicBezTo>
                  <a:cubicBezTo>
                    <a:pt x="2003532" y="2088378"/>
                    <a:pt x="2009317" y="2126302"/>
                    <a:pt x="2011245" y="2164547"/>
                  </a:cubicBezTo>
                  <a:cubicBezTo>
                    <a:pt x="2012852" y="2195079"/>
                    <a:pt x="2012209" y="2225611"/>
                    <a:pt x="2005139" y="2255821"/>
                  </a:cubicBezTo>
                  <a:cubicBezTo>
                    <a:pt x="1995819" y="2295995"/>
                    <a:pt x="1967858" y="2316563"/>
                    <a:pt x="1930577" y="2327812"/>
                  </a:cubicBezTo>
                  <a:cubicBezTo>
                    <a:pt x="1924149" y="2329740"/>
                    <a:pt x="1922221" y="2326205"/>
                    <a:pt x="1920935" y="2321063"/>
                  </a:cubicBezTo>
                  <a:cubicBezTo>
                    <a:pt x="1915793" y="2295995"/>
                    <a:pt x="1909365" y="2271248"/>
                    <a:pt x="1906151" y="2245858"/>
                  </a:cubicBezTo>
                  <a:cubicBezTo>
                    <a:pt x="1903580" y="2226896"/>
                    <a:pt x="1909365" y="2208256"/>
                    <a:pt x="1912258" y="2189615"/>
                  </a:cubicBezTo>
                  <a:cubicBezTo>
                    <a:pt x="1919328" y="2143335"/>
                    <a:pt x="1927684" y="2097055"/>
                    <a:pt x="1925113" y="2049811"/>
                  </a:cubicBezTo>
                  <a:cubicBezTo>
                    <a:pt x="1921578" y="1990676"/>
                    <a:pt x="1917721" y="1931541"/>
                    <a:pt x="1914186" y="1872405"/>
                  </a:cubicBezTo>
                  <a:cubicBezTo>
                    <a:pt x="1913543" y="1854408"/>
                    <a:pt x="1912579" y="1836410"/>
                    <a:pt x="1911294" y="1818412"/>
                  </a:cubicBezTo>
                  <a:close/>
                  <a:moveTo>
                    <a:pt x="2618026" y="1780166"/>
                  </a:moveTo>
                  <a:cubicBezTo>
                    <a:pt x="2621240" y="1782095"/>
                    <a:pt x="2619633" y="1785630"/>
                    <a:pt x="2618990" y="1788523"/>
                  </a:cubicBezTo>
                  <a:cubicBezTo>
                    <a:pt x="2614169" y="1807806"/>
                    <a:pt x="2606777" y="1826446"/>
                    <a:pt x="2596171" y="1843158"/>
                  </a:cubicBezTo>
                  <a:cubicBezTo>
                    <a:pt x="2554712" y="1908722"/>
                    <a:pt x="2527716" y="1981355"/>
                    <a:pt x="2491720" y="2049489"/>
                  </a:cubicBezTo>
                  <a:cubicBezTo>
                    <a:pt x="2451547" y="2125980"/>
                    <a:pt x="2401089" y="2195721"/>
                    <a:pt x="2343560" y="2260320"/>
                  </a:cubicBezTo>
                  <a:cubicBezTo>
                    <a:pt x="2296959" y="2312706"/>
                    <a:pt x="2246501" y="2360593"/>
                    <a:pt x="2188008" y="2399481"/>
                  </a:cubicBezTo>
                  <a:cubicBezTo>
                    <a:pt x="2141086" y="2430656"/>
                    <a:pt x="2092235" y="2457010"/>
                    <a:pt x="2035992" y="2467294"/>
                  </a:cubicBezTo>
                  <a:cubicBezTo>
                    <a:pt x="2007710" y="2472436"/>
                    <a:pt x="1978785" y="2473400"/>
                    <a:pt x="1950824" y="2463759"/>
                  </a:cubicBezTo>
                  <a:cubicBezTo>
                    <a:pt x="1930577" y="2456688"/>
                    <a:pt x="1927684" y="2451546"/>
                    <a:pt x="1928006" y="2430334"/>
                  </a:cubicBezTo>
                  <a:cubicBezTo>
                    <a:pt x="1929291" y="2382448"/>
                    <a:pt x="1953717" y="2348380"/>
                    <a:pt x="1991640" y="2321384"/>
                  </a:cubicBezTo>
                  <a:cubicBezTo>
                    <a:pt x="2040170" y="2286995"/>
                    <a:pt x="2094806" y="2269962"/>
                    <a:pt x="2152977" y="2264177"/>
                  </a:cubicBezTo>
                  <a:cubicBezTo>
                    <a:pt x="2187366" y="2260641"/>
                    <a:pt x="2221754" y="2257749"/>
                    <a:pt x="2256143" y="2255499"/>
                  </a:cubicBezTo>
                  <a:cubicBezTo>
                    <a:pt x="2283782" y="2253892"/>
                    <a:pt x="2305315" y="2240715"/>
                    <a:pt x="2325562" y="2223682"/>
                  </a:cubicBezTo>
                  <a:cubicBezTo>
                    <a:pt x="2388233" y="2170974"/>
                    <a:pt x="2435799" y="2106054"/>
                    <a:pt x="2475329" y="2035349"/>
                  </a:cubicBezTo>
                  <a:cubicBezTo>
                    <a:pt x="2486899" y="2014780"/>
                    <a:pt x="2499112" y="1995175"/>
                    <a:pt x="2508111" y="1973321"/>
                  </a:cubicBezTo>
                  <a:cubicBezTo>
                    <a:pt x="2493327" y="1982641"/>
                    <a:pt x="2481436" y="1994854"/>
                    <a:pt x="2468902" y="2006424"/>
                  </a:cubicBezTo>
                  <a:cubicBezTo>
                    <a:pt x="2422943" y="2049811"/>
                    <a:pt x="2378270" y="2094805"/>
                    <a:pt x="2331026" y="2136586"/>
                  </a:cubicBezTo>
                  <a:cubicBezTo>
                    <a:pt x="2283782" y="2178366"/>
                    <a:pt x="2233967" y="2215326"/>
                    <a:pt x="2170654" y="2229788"/>
                  </a:cubicBezTo>
                  <a:cubicBezTo>
                    <a:pt x="2149121" y="2234609"/>
                    <a:pt x="2127588" y="2240073"/>
                    <a:pt x="2105412" y="2240715"/>
                  </a:cubicBezTo>
                  <a:cubicBezTo>
                    <a:pt x="2083879" y="2241358"/>
                    <a:pt x="2065238" y="2232681"/>
                    <a:pt x="2047240" y="2223039"/>
                  </a:cubicBezTo>
                  <a:cubicBezTo>
                    <a:pt x="2039206" y="2218861"/>
                    <a:pt x="2037278" y="2211148"/>
                    <a:pt x="2038242" y="2202149"/>
                  </a:cubicBezTo>
                  <a:cubicBezTo>
                    <a:pt x="2042741" y="2156190"/>
                    <a:pt x="2066845" y="2121480"/>
                    <a:pt x="2102198" y="2094162"/>
                  </a:cubicBezTo>
                  <a:cubicBezTo>
                    <a:pt x="2141407" y="2063631"/>
                    <a:pt x="2184473" y="2040169"/>
                    <a:pt x="2233646" y="2029564"/>
                  </a:cubicBezTo>
                  <a:cubicBezTo>
                    <a:pt x="2261928" y="2023457"/>
                    <a:pt x="2290853" y="2024100"/>
                    <a:pt x="2319135" y="2027314"/>
                  </a:cubicBezTo>
                  <a:cubicBezTo>
                    <a:pt x="2357701" y="2031813"/>
                    <a:pt x="2390804" y="2020243"/>
                    <a:pt x="2421658" y="1998389"/>
                  </a:cubicBezTo>
                  <a:cubicBezTo>
                    <a:pt x="2475651" y="1959822"/>
                    <a:pt x="2520002" y="1911935"/>
                    <a:pt x="2556641" y="1856978"/>
                  </a:cubicBezTo>
                  <a:cubicBezTo>
                    <a:pt x="2570460" y="1836409"/>
                    <a:pt x="2584923" y="1816162"/>
                    <a:pt x="2599385" y="1795914"/>
                  </a:cubicBezTo>
                  <a:cubicBezTo>
                    <a:pt x="2602599" y="1791415"/>
                    <a:pt x="2606456" y="1787558"/>
                    <a:pt x="2610312" y="1783702"/>
                  </a:cubicBezTo>
                  <a:cubicBezTo>
                    <a:pt x="2612241" y="1781452"/>
                    <a:pt x="2614812" y="1778238"/>
                    <a:pt x="2618026" y="1780166"/>
                  </a:cubicBezTo>
                  <a:close/>
                  <a:moveTo>
                    <a:pt x="239755" y="1655146"/>
                  </a:moveTo>
                  <a:cubicBezTo>
                    <a:pt x="245861" y="1651289"/>
                    <a:pt x="250361" y="1659645"/>
                    <a:pt x="254218" y="1663823"/>
                  </a:cubicBezTo>
                  <a:cubicBezTo>
                    <a:pt x="293427" y="1706568"/>
                    <a:pt x="333922" y="1748670"/>
                    <a:pt x="371524" y="1793021"/>
                  </a:cubicBezTo>
                  <a:cubicBezTo>
                    <a:pt x="400128" y="1826767"/>
                    <a:pt x="435802" y="1840908"/>
                    <a:pt x="478868" y="1844444"/>
                  </a:cubicBezTo>
                  <a:cubicBezTo>
                    <a:pt x="528683" y="1848622"/>
                    <a:pt x="578498" y="1851193"/>
                    <a:pt x="627671" y="1861799"/>
                  </a:cubicBezTo>
                  <a:cubicBezTo>
                    <a:pt x="690984" y="1875297"/>
                    <a:pt x="739514" y="1908078"/>
                    <a:pt x="771652" y="1964643"/>
                  </a:cubicBezTo>
                  <a:cubicBezTo>
                    <a:pt x="777116" y="1974284"/>
                    <a:pt x="783222" y="1983926"/>
                    <a:pt x="788043" y="1994211"/>
                  </a:cubicBezTo>
                  <a:cubicBezTo>
                    <a:pt x="798006" y="2014458"/>
                    <a:pt x="785472" y="2040812"/>
                    <a:pt x="763618" y="2046918"/>
                  </a:cubicBezTo>
                  <a:cubicBezTo>
                    <a:pt x="748512" y="2051418"/>
                    <a:pt x="733729" y="2048847"/>
                    <a:pt x="718945" y="2049489"/>
                  </a:cubicBezTo>
                  <a:cubicBezTo>
                    <a:pt x="657238" y="2053667"/>
                    <a:pt x="602602" y="2031813"/>
                    <a:pt x="551823" y="2000638"/>
                  </a:cubicBezTo>
                  <a:cubicBezTo>
                    <a:pt x="435159" y="1929290"/>
                    <a:pt x="340992" y="1834481"/>
                    <a:pt x="263538" y="1722316"/>
                  </a:cubicBezTo>
                  <a:cubicBezTo>
                    <a:pt x="253253" y="1707211"/>
                    <a:pt x="244255" y="1691463"/>
                    <a:pt x="239112" y="1673465"/>
                  </a:cubicBezTo>
                  <a:cubicBezTo>
                    <a:pt x="237184" y="1667037"/>
                    <a:pt x="233970" y="1658681"/>
                    <a:pt x="239755" y="1655146"/>
                  </a:cubicBezTo>
                  <a:close/>
                  <a:moveTo>
                    <a:pt x="1902616" y="1650647"/>
                  </a:moveTo>
                  <a:cubicBezTo>
                    <a:pt x="1908722" y="1655147"/>
                    <a:pt x="1907115" y="1660931"/>
                    <a:pt x="1907115" y="1666074"/>
                  </a:cubicBezTo>
                  <a:cubicBezTo>
                    <a:pt x="1908722" y="1723923"/>
                    <a:pt x="1904223" y="1781452"/>
                    <a:pt x="1898116" y="1838980"/>
                  </a:cubicBezTo>
                  <a:cubicBezTo>
                    <a:pt x="1890082" y="1917078"/>
                    <a:pt x="1875619" y="1993889"/>
                    <a:pt x="1850551" y="2068451"/>
                  </a:cubicBezTo>
                  <a:cubicBezTo>
                    <a:pt x="1823233" y="2149763"/>
                    <a:pt x="1783059" y="2224967"/>
                    <a:pt x="1738387" y="2297923"/>
                  </a:cubicBezTo>
                  <a:cubicBezTo>
                    <a:pt x="1709140" y="2346131"/>
                    <a:pt x="1676358" y="2391768"/>
                    <a:pt x="1634578" y="2430334"/>
                  </a:cubicBezTo>
                  <a:cubicBezTo>
                    <a:pt x="1601796" y="2460545"/>
                    <a:pt x="1563551" y="2476936"/>
                    <a:pt x="1518557" y="2475650"/>
                  </a:cubicBezTo>
                  <a:cubicBezTo>
                    <a:pt x="1511165" y="2475329"/>
                    <a:pt x="1503773" y="2474365"/>
                    <a:pt x="1496703" y="2472436"/>
                  </a:cubicBezTo>
                  <a:cubicBezTo>
                    <a:pt x="1480955" y="2468580"/>
                    <a:pt x="1471634" y="2458295"/>
                    <a:pt x="1468742" y="2441904"/>
                  </a:cubicBezTo>
                  <a:cubicBezTo>
                    <a:pt x="1462314" y="2401088"/>
                    <a:pt x="1468099" y="2361557"/>
                    <a:pt x="1483847" y="2324276"/>
                  </a:cubicBezTo>
                  <a:cubicBezTo>
                    <a:pt x="1526592" y="2222075"/>
                    <a:pt x="1602118" y="2152655"/>
                    <a:pt x="1705605" y="2113767"/>
                  </a:cubicBezTo>
                  <a:cubicBezTo>
                    <a:pt x="1712033" y="2111196"/>
                    <a:pt x="1719103" y="2109589"/>
                    <a:pt x="1725852" y="2108946"/>
                  </a:cubicBezTo>
                  <a:cubicBezTo>
                    <a:pt x="1746100" y="2106697"/>
                    <a:pt x="1759919" y="2095769"/>
                    <a:pt x="1770204" y="2078736"/>
                  </a:cubicBezTo>
                  <a:cubicBezTo>
                    <a:pt x="1824840" y="1989711"/>
                    <a:pt x="1867906" y="1896188"/>
                    <a:pt x="1882368" y="1791415"/>
                  </a:cubicBezTo>
                  <a:cubicBezTo>
                    <a:pt x="1887832" y="1753491"/>
                    <a:pt x="1890724" y="1715246"/>
                    <a:pt x="1894902" y="1677001"/>
                  </a:cubicBezTo>
                  <a:cubicBezTo>
                    <a:pt x="1896509" y="1668002"/>
                    <a:pt x="1897152" y="1658682"/>
                    <a:pt x="1902616" y="1650647"/>
                  </a:cubicBezTo>
                  <a:close/>
                  <a:moveTo>
                    <a:pt x="2699015" y="1603403"/>
                  </a:moveTo>
                  <a:cubicBezTo>
                    <a:pt x="2702551" y="1605974"/>
                    <a:pt x="2699337" y="1609188"/>
                    <a:pt x="2698051" y="1611759"/>
                  </a:cubicBezTo>
                  <a:cubicBezTo>
                    <a:pt x="2665269" y="1675394"/>
                    <a:pt x="2627024" y="1735494"/>
                    <a:pt x="2578173" y="1788201"/>
                  </a:cubicBezTo>
                  <a:cubicBezTo>
                    <a:pt x="2529001" y="1841230"/>
                    <a:pt x="2475650" y="1889760"/>
                    <a:pt x="2415551" y="1929933"/>
                  </a:cubicBezTo>
                  <a:cubicBezTo>
                    <a:pt x="2374413" y="1957251"/>
                    <a:pt x="2331347" y="1981034"/>
                    <a:pt x="2282496" y="1991961"/>
                  </a:cubicBezTo>
                  <a:cubicBezTo>
                    <a:pt x="2260320" y="1996782"/>
                    <a:pt x="2238145" y="1998710"/>
                    <a:pt x="2212434" y="1998067"/>
                  </a:cubicBezTo>
                  <a:cubicBezTo>
                    <a:pt x="2204078" y="1997746"/>
                    <a:pt x="2192186" y="1998389"/>
                    <a:pt x="2180295" y="1996460"/>
                  </a:cubicBezTo>
                  <a:cubicBezTo>
                    <a:pt x="2150406" y="1991318"/>
                    <a:pt x="2136586" y="1963679"/>
                    <a:pt x="2151370" y="1937325"/>
                  </a:cubicBezTo>
                  <a:cubicBezTo>
                    <a:pt x="2172582" y="1899080"/>
                    <a:pt x="2196043" y="1862442"/>
                    <a:pt x="2234609" y="1838980"/>
                  </a:cubicBezTo>
                  <a:cubicBezTo>
                    <a:pt x="2271569" y="1816483"/>
                    <a:pt x="2312707" y="1807806"/>
                    <a:pt x="2355130" y="1802664"/>
                  </a:cubicBezTo>
                  <a:cubicBezTo>
                    <a:pt x="2402374" y="1796557"/>
                    <a:pt x="2449939" y="1795272"/>
                    <a:pt x="2497184" y="1786916"/>
                  </a:cubicBezTo>
                  <a:cubicBezTo>
                    <a:pt x="2519038" y="1783059"/>
                    <a:pt x="2535107" y="1771810"/>
                    <a:pt x="2549570" y="1757026"/>
                  </a:cubicBezTo>
                  <a:cubicBezTo>
                    <a:pt x="2587815" y="1717817"/>
                    <a:pt x="2623810" y="1677001"/>
                    <a:pt x="2660449" y="1636185"/>
                  </a:cubicBezTo>
                  <a:cubicBezTo>
                    <a:pt x="2670090" y="1625579"/>
                    <a:pt x="2679732" y="1614973"/>
                    <a:pt x="2690659" y="1605653"/>
                  </a:cubicBezTo>
                  <a:cubicBezTo>
                    <a:pt x="2692909" y="1603724"/>
                    <a:pt x="2696123" y="1601153"/>
                    <a:pt x="2699015" y="1603403"/>
                  </a:cubicBezTo>
                  <a:close/>
                  <a:moveTo>
                    <a:pt x="933309" y="1490917"/>
                  </a:moveTo>
                  <a:cubicBezTo>
                    <a:pt x="938773" y="1488988"/>
                    <a:pt x="942630" y="1503130"/>
                    <a:pt x="945522" y="1510843"/>
                  </a:cubicBezTo>
                  <a:cubicBezTo>
                    <a:pt x="970269" y="1576085"/>
                    <a:pt x="986981" y="1643255"/>
                    <a:pt x="995016" y="1712353"/>
                  </a:cubicBezTo>
                  <a:cubicBezTo>
                    <a:pt x="998551" y="1748027"/>
                    <a:pt x="1001444" y="1783701"/>
                    <a:pt x="1001444" y="1834159"/>
                  </a:cubicBezTo>
                  <a:cubicBezTo>
                    <a:pt x="1000158" y="1890724"/>
                    <a:pt x="993409" y="1961107"/>
                    <a:pt x="967698" y="2028278"/>
                  </a:cubicBezTo>
                  <a:cubicBezTo>
                    <a:pt x="957092" y="2056238"/>
                    <a:pt x="943272" y="2081949"/>
                    <a:pt x="920454" y="2101876"/>
                  </a:cubicBezTo>
                  <a:cubicBezTo>
                    <a:pt x="909205" y="2111517"/>
                    <a:pt x="896672" y="2118909"/>
                    <a:pt x="881245" y="2119873"/>
                  </a:cubicBezTo>
                  <a:cubicBezTo>
                    <a:pt x="861641" y="2121159"/>
                    <a:pt x="848463" y="2112481"/>
                    <a:pt x="839785" y="2095769"/>
                  </a:cubicBezTo>
                  <a:cubicBezTo>
                    <a:pt x="827252" y="2071665"/>
                    <a:pt x="823716" y="2045633"/>
                    <a:pt x="822109" y="2019279"/>
                  </a:cubicBezTo>
                  <a:cubicBezTo>
                    <a:pt x="818253" y="1956929"/>
                    <a:pt x="839143" y="1901008"/>
                    <a:pt x="867746" y="1847336"/>
                  </a:cubicBezTo>
                  <a:cubicBezTo>
                    <a:pt x="882530" y="1819375"/>
                    <a:pt x="901171" y="1793986"/>
                    <a:pt x="921418" y="1769882"/>
                  </a:cubicBezTo>
                  <a:cubicBezTo>
                    <a:pt x="946808" y="1739671"/>
                    <a:pt x="955164" y="1704640"/>
                    <a:pt x="951950" y="1665752"/>
                  </a:cubicBezTo>
                  <a:cubicBezTo>
                    <a:pt x="947772" y="1614973"/>
                    <a:pt x="935881" y="1565479"/>
                    <a:pt x="930738" y="1515021"/>
                  </a:cubicBezTo>
                  <a:cubicBezTo>
                    <a:pt x="929774" y="1506665"/>
                    <a:pt x="925275" y="1493809"/>
                    <a:pt x="933309" y="1490917"/>
                  </a:cubicBezTo>
                  <a:close/>
                  <a:moveTo>
                    <a:pt x="2003854" y="1437889"/>
                  </a:moveTo>
                  <a:cubicBezTo>
                    <a:pt x="2008032" y="1438853"/>
                    <a:pt x="2006746" y="1443674"/>
                    <a:pt x="2006746" y="1446888"/>
                  </a:cubicBezTo>
                  <a:cubicBezTo>
                    <a:pt x="2006746" y="1463600"/>
                    <a:pt x="2003854" y="1479991"/>
                    <a:pt x="2001283" y="1496381"/>
                  </a:cubicBezTo>
                  <a:cubicBezTo>
                    <a:pt x="1995498" y="1536233"/>
                    <a:pt x="1987463" y="1575764"/>
                    <a:pt x="1984249" y="1615938"/>
                  </a:cubicBezTo>
                  <a:cubicBezTo>
                    <a:pt x="1981035" y="1655790"/>
                    <a:pt x="1991319" y="1690821"/>
                    <a:pt x="2017673" y="1721674"/>
                  </a:cubicBezTo>
                  <a:cubicBezTo>
                    <a:pt x="2049812" y="1758955"/>
                    <a:pt x="2074238" y="1801057"/>
                    <a:pt x="2092557" y="1847016"/>
                  </a:cubicBezTo>
                  <a:cubicBezTo>
                    <a:pt x="2114732" y="1902294"/>
                    <a:pt x="2121160" y="1958537"/>
                    <a:pt x="2106698" y="2016709"/>
                  </a:cubicBezTo>
                  <a:cubicBezTo>
                    <a:pt x="2104127" y="2026672"/>
                    <a:pt x="2101234" y="2035992"/>
                    <a:pt x="2096092" y="2044991"/>
                  </a:cubicBezTo>
                  <a:cubicBezTo>
                    <a:pt x="2083558" y="2067166"/>
                    <a:pt x="2063632" y="2074559"/>
                    <a:pt x="2039849" y="2064917"/>
                  </a:cubicBezTo>
                  <a:cubicBezTo>
                    <a:pt x="2018316" y="2056561"/>
                    <a:pt x="2003211" y="2040491"/>
                    <a:pt x="1990998" y="2021529"/>
                  </a:cubicBezTo>
                  <a:cubicBezTo>
                    <a:pt x="1964644" y="1980070"/>
                    <a:pt x="1952431" y="1933790"/>
                    <a:pt x="1944397" y="1886225"/>
                  </a:cubicBezTo>
                  <a:cubicBezTo>
                    <a:pt x="1937969" y="1846373"/>
                    <a:pt x="1934434" y="1806842"/>
                    <a:pt x="1934755" y="1766669"/>
                  </a:cubicBezTo>
                  <a:cubicBezTo>
                    <a:pt x="1936041" y="1659968"/>
                    <a:pt x="1953074" y="1556160"/>
                    <a:pt x="1992284" y="1456529"/>
                  </a:cubicBezTo>
                  <a:cubicBezTo>
                    <a:pt x="1993891" y="1452673"/>
                    <a:pt x="1995498" y="1448495"/>
                    <a:pt x="1997426" y="1444959"/>
                  </a:cubicBezTo>
                  <a:cubicBezTo>
                    <a:pt x="1999033" y="1442067"/>
                    <a:pt x="1999997" y="1436925"/>
                    <a:pt x="2003854" y="1437889"/>
                  </a:cubicBezTo>
                  <a:close/>
                  <a:moveTo>
                    <a:pt x="88702" y="1352077"/>
                  </a:moveTo>
                  <a:cubicBezTo>
                    <a:pt x="92880" y="1349827"/>
                    <a:pt x="95773" y="1354006"/>
                    <a:pt x="98344" y="1356898"/>
                  </a:cubicBezTo>
                  <a:cubicBezTo>
                    <a:pt x="110235" y="1369432"/>
                    <a:pt x="119556" y="1383573"/>
                    <a:pt x="129197" y="1397714"/>
                  </a:cubicBezTo>
                  <a:cubicBezTo>
                    <a:pt x="158443" y="1441102"/>
                    <a:pt x="186083" y="1485454"/>
                    <a:pt x="219507" y="1526270"/>
                  </a:cubicBezTo>
                  <a:cubicBezTo>
                    <a:pt x="244897" y="1557123"/>
                    <a:pt x="273822" y="1583477"/>
                    <a:pt x="310781" y="1600510"/>
                  </a:cubicBezTo>
                  <a:cubicBezTo>
                    <a:pt x="332636" y="1610795"/>
                    <a:pt x="355454" y="1615294"/>
                    <a:pt x="379559" y="1615937"/>
                  </a:cubicBezTo>
                  <a:cubicBezTo>
                    <a:pt x="413304" y="1616901"/>
                    <a:pt x="447050" y="1614651"/>
                    <a:pt x="480796" y="1618187"/>
                  </a:cubicBezTo>
                  <a:cubicBezTo>
                    <a:pt x="491402" y="1619151"/>
                    <a:pt x="501686" y="1620436"/>
                    <a:pt x="511649" y="1623972"/>
                  </a:cubicBezTo>
                  <a:cubicBezTo>
                    <a:pt x="564357" y="1643576"/>
                    <a:pt x="611601" y="1671858"/>
                    <a:pt x="647918" y="1715888"/>
                  </a:cubicBezTo>
                  <a:cubicBezTo>
                    <a:pt x="662380" y="1733243"/>
                    <a:pt x="674271" y="1752527"/>
                    <a:pt x="675557" y="1776309"/>
                  </a:cubicBezTo>
                  <a:cubicBezTo>
                    <a:pt x="676521" y="1797521"/>
                    <a:pt x="667201" y="1810698"/>
                    <a:pt x="646632" y="1817126"/>
                  </a:cubicBezTo>
                  <a:cubicBezTo>
                    <a:pt x="636990" y="1820018"/>
                    <a:pt x="627349" y="1821304"/>
                    <a:pt x="617707" y="1821304"/>
                  </a:cubicBezTo>
                  <a:cubicBezTo>
                    <a:pt x="567892" y="1817126"/>
                    <a:pt x="520005" y="1804270"/>
                    <a:pt x="474368" y="1783701"/>
                  </a:cubicBezTo>
                  <a:cubicBezTo>
                    <a:pt x="388236" y="1744813"/>
                    <a:pt x="316888" y="1686964"/>
                    <a:pt x="254539" y="1616580"/>
                  </a:cubicBezTo>
                  <a:cubicBezTo>
                    <a:pt x="196046" y="1550374"/>
                    <a:pt x="147195" y="1477097"/>
                    <a:pt x="104129" y="1399964"/>
                  </a:cubicBezTo>
                  <a:cubicBezTo>
                    <a:pt x="97380" y="1388073"/>
                    <a:pt x="91595" y="1375860"/>
                    <a:pt x="87738" y="1362683"/>
                  </a:cubicBezTo>
                  <a:cubicBezTo>
                    <a:pt x="86774" y="1359148"/>
                    <a:pt x="84203" y="1354648"/>
                    <a:pt x="88702" y="1352077"/>
                  </a:cubicBezTo>
                  <a:close/>
                  <a:moveTo>
                    <a:pt x="1901331" y="1342115"/>
                  </a:moveTo>
                  <a:cubicBezTo>
                    <a:pt x="1905509" y="1342115"/>
                    <a:pt x="1906152" y="1346615"/>
                    <a:pt x="1907116" y="1349828"/>
                  </a:cubicBezTo>
                  <a:cubicBezTo>
                    <a:pt x="1910972" y="1363969"/>
                    <a:pt x="1909044" y="1378111"/>
                    <a:pt x="1910008" y="1394823"/>
                  </a:cubicBezTo>
                  <a:cubicBezTo>
                    <a:pt x="1907437" y="1463921"/>
                    <a:pt x="1897796" y="1535269"/>
                    <a:pt x="1885261" y="1606296"/>
                  </a:cubicBezTo>
                  <a:cubicBezTo>
                    <a:pt x="1875298" y="1662217"/>
                    <a:pt x="1865335" y="1718139"/>
                    <a:pt x="1842838" y="1770204"/>
                  </a:cubicBezTo>
                  <a:cubicBezTo>
                    <a:pt x="1795273" y="1879797"/>
                    <a:pt x="1742565" y="1986177"/>
                    <a:pt x="1667039" y="2079701"/>
                  </a:cubicBezTo>
                  <a:cubicBezTo>
                    <a:pt x="1655790" y="2093520"/>
                    <a:pt x="1642935" y="2106054"/>
                    <a:pt x="1629758" y="2118267"/>
                  </a:cubicBezTo>
                  <a:cubicBezTo>
                    <a:pt x="1603083" y="2143014"/>
                    <a:pt x="1569980" y="2149442"/>
                    <a:pt x="1535270" y="2151370"/>
                  </a:cubicBezTo>
                  <a:cubicBezTo>
                    <a:pt x="1524343" y="2152013"/>
                    <a:pt x="1513415" y="2151692"/>
                    <a:pt x="1502810" y="2151692"/>
                  </a:cubicBezTo>
                  <a:cubicBezTo>
                    <a:pt x="1483848" y="2151370"/>
                    <a:pt x="1476456" y="2145264"/>
                    <a:pt x="1472278" y="2126302"/>
                  </a:cubicBezTo>
                  <a:cubicBezTo>
                    <a:pt x="1463600" y="2088057"/>
                    <a:pt x="1465529" y="2050454"/>
                    <a:pt x="1480955" y="2014459"/>
                  </a:cubicBezTo>
                  <a:cubicBezTo>
                    <a:pt x="1524985" y="1913222"/>
                    <a:pt x="1595691" y="1837695"/>
                    <a:pt x="1698214" y="1794308"/>
                  </a:cubicBezTo>
                  <a:cubicBezTo>
                    <a:pt x="1707212" y="1790451"/>
                    <a:pt x="1716533" y="1787880"/>
                    <a:pt x="1726174" y="1786273"/>
                  </a:cubicBezTo>
                  <a:cubicBezTo>
                    <a:pt x="1746100" y="1783059"/>
                    <a:pt x="1759599" y="1771811"/>
                    <a:pt x="1770526" y="1755420"/>
                  </a:cubicBezTo>
                  <a:cubicBezTo>
                    <a:pt x="1826126" y="1672181"/>
                    <a:pt x="1865657" y="1582192"/>
                    <a:pt x="1881405" y="1482884"/>
                  </a:cubicBezTo>
                  <a:cubicBezTo>
                    <a:pt x="1887511" y="1445281"/>
                    <a:pt x="1893618" y="1408000"/>
                    <a:pt x="1893296" y="1369754"/>
                  </a:cubicBezTo>
                  <a:cubicBezTo>
                    <a:pt x="1893296" y="1363327"/>
                    <a:pt x="1894582" y="1356577"/>
                    <a:pt x="1895867" y="1350150"/>
                  </a:cubicBezTo>
                  <a:cubicBezTo>
                    <a:pt x="1896510" y="1346936"/>
                    <a:pt x="1897153" y="1342115"/>
                    <a:pt x="1901331" y="1342115"/>
                  </a:cubicBezTo>
                  <a:close/>
                  <a:moveTo>
                    <a:pt x="2847176" y="1301299"/>
                  </a:moveTo>
                  <a:cubicBezTo>
                    <a:pt x="2853925" y="1305155"/>
                    <a:pt x="2847497" y="1313511"/>
                    <a:pt x="2845248" y="1318975"/>
                  </a:cubicBezTo>
                  <a:cubicBezTo>
                    <a:pt x="2827893" y="1360755"/>
                    <a:pt x="2803146" y="1398358"/>
                    <a:pt x="2778399" y="1435960"/>
                  </a:cubicBezTo>
                  <a:cubicBezTo>
                    <a:pt x="2738547" y="1496703"/>
                    <a:pt x="2694838" y="1554552"/>
                    <a:pt x="2642452" y="1605332"/>
                  </a:cubicBezTo>
                  <a:cubicBezTo>
                    <a:pt x="2578174" y="1667360"/>
                    <a:pt x="2506183" y="1718139"/>
                    <a:pt x="2421015" y="1747385"/>
                  </a:cubicBezTo>
                  <a:cubicBezTo>
                    <a:pt x="2388876" y="1758312"/>
                    <a:pt x="2356095" y="1766347"/>
                    <a:pt x="2322349" y="1768275"/>
                  </a:cubicBezTo>
                  <a:cubicBezTo>
                    <a:pt x="2310779" y="1768918"/>
                    <a:pt x="2299209" y="1767954"/>
                    <a:pt x="2287961" y="1764097"/>
                  </a:cubicBezTo>
                  <a:cubicBezTo>
                    <a:pt x="2269963" y="1757991"/>
                    <a:pt x="2260643" y="1744814"/>
                    <a:pt x="2260964" y="1720389"/>
                  </a:cubicBezTo>
                  <a:cubicBezTo>
                    <a:pt x="2262250" y="1700463"/>
                    <a:pt x="2274462" y="1679894"/>
                    <a:pt x="2290532" y="1661575"/>
                  </a:cubicBezTo>
                  <a:cubicBezTo>
                    <a:pt x="2330062" y="1616259"/>
                    <a:pt x="2379235" y="1585727"/>
                    <a:pt x="2436763" y="1569015"/>
                  </a:cubicBezTo>
                  <a:cubicBezTo>
                    <a:pt x="2449297" y="1565480"/>
                    <a:pt x="2462796" y="1565158"/>
                    <a:pt x="2475973" y="1564837"/>
                  </a:cubicBezTo>
                  <a:cubicBezTo>
                    <a:pt x="2507790" y="1564516"/>
                    <a:pt x="2539608" y="1565480"/>
                    <a:pt x="2571425" y="1562587"/>
                  </a:cubicBezTo>
                  <a:cubicBezTo>
                    <a:pt x="2616419" y="1558730"/>
                    <a:pt x="2653058" y="1537519"/>
                    <a:pt x="2685196" y="1507308"/>
                  </a:cubicBezTo>
                  <a:cubicBezTo>
                    <a:pt x="2723763" y="1470671"/>
                    <a:pt x="2753009" y="1426640"/>
                    <a:pt x="2782256" y="1382610"/>
                  </a:cubicBezTo>
                  <a:cubicBezTo>
                    <a:pt x="2798325" y="1358506"/>
                    <a:pt x="2813430" y="1333437"/>
                    <a:pt x="2832392" y="1311262"/>
                  </a:cubicBezTo>
                  <a:cubicBezTo>
                    <a:pt x="2836249" y="1306762"/>
                    <a:pt x="2840748" y="1297442"/>
                    <a:pt x="2847176" y="1301299"/>
                  </a:cubicBezTo>
                  <a:close/>
                  <a:moveTo>
                    <a:pt x="807326" y="1224487"/>
                  </a:moveTo>
                  <a:cubicBezTo>
                    <a:pt x="819539" y="1230272"/>
                    <a:pt x="824360" y="1241199"/>
                    <a:pt x="828859" y="1251805"/>
                  </a:cubicBezTo>
                  <a:cubicBezTo>
                    <a:pt x="844286" y="1289407"/>
                    <a:pt x="853284" y="1328617"/>
                    <a:pt x="861641" y="1368148"/>
                  </a:cubicBezTo>
                  <a:cubicBezTo>
                    <a:pt x="877389" y="1443031"/>
                    <a:pt x="889923" y="1518557"/>
                    <a:pt x="890887" y="1595047"/>
                  </a:cubicBezTo>
                  <a:cubicBezTo>
                    <a:pt x="892172" y="1675394"/>
                    <a:pt x="878996" y="1753492"/>
                    <a:pt x="844928" y="1827090"/>
                  </a:cubicBezTo>
                  <a:cubicBezTo>
                    <a:pt x="836894" y="1844445"/>
                    <a:pt x="826609" y="1860193"/>
                    <a:pt x="811504" y="1872727"/>
                  </a:cubicBezTo>
                  <a:cubicBezTo>
                    <a:pt x="779687" y="1899723"/>
                    <a:pt x="739513" y="1891367"/>
                    <a:pt x="721515" y="1854086"/>
                  </a:cubicBezTo>
                  <a:cubicBezTo>
                    <a:pt x="715409" y="1841231"/>
                    <a:pt x="711874" y="1828054"/>
                    <a:pt x="709945" y="1813913"/>
                  </a:cubicBezTo>
                  <a:cubicBezTo>
                    <a:pt x="700304" y="1743207"/>
                    <a:pt x="712195" y="1677001"/>
                    <a:pt x="750762" y="1616580"/>
                  </a:cubicBezTo>
                  <a:cubicBezTo>
                    <a:pt x="770688" y="1585084"/>
                    <a:pt x="791578" y="1554231"/>
                    <a:pt x="811825" y="1523056"/>
                  </a:cubicBezTo>
                  <a:cubicBezTo>
                    <a:pt x="834965" y="1487704"/>
                    <a:pt x="839143" y="1448816"/>
                    <a:pt x="834323" y="1408000"/>
                  </a:cubicBezTo>
                  <a:cubicBezTo>
                    <a:pt x="827573" y="1349828"/>
                    <a:pt x="816003" y="1292300"/>
                    <a:pt x="806040" y="1234771"/>
                  </a:cubicBezTo>
                  <a:cubicBezTo>
                    <a:pt x="806040" y="1231558"/>
                    <a:pt x="805076" y="1228665"/>
                    <a:pt x="807326" y="1224487"/>
                  </a:cubicBezTo>
                  <a:close/>
                  <a:moveTo>
                    <a:pt x="0" y="1176278"/>
                  </a:moveTo>
                  <a:cubicBezTo>
                    <a:pt x="6428" y="1173387"/>
                    <a:pt x="10284" y="1178207"/>
                    <a:pt x="13820" y="1181742"/>
                  </a:cubicBezTo>
                  <a:cubicBezTo>
                    <a:pt x="29889" y="1197169"/>
                    <a:pt x="41459" y="1216132"/>
                    <a:pt x="54957" y="1233486"/>
                  </a:cubicBezTo>
                  <a:cubicBezTo>
                    <a:pt x="91274" y="1279123"/>
                    <a:pt x="132733" y="1319939"/>
                    <a:pt x="178692" y="1355934"/>
                  </a:cubicBezTo>
                  <a:cubicBezTo>
                    <a:pt x="198939" y="1371682"/>
                    <a:pt x="221758" y="1378110"/>
                    <a:pt x="246826" y="1378753"/>
                  </a:cubicBezTo>
                  <a:cubicBezTo>
                    <a:pt x="286678" y="1379717"/>
                    <a:pt x="326852" y="1378110"/>
                    <a:pt x="366382" y="1386145"/>
                  </a:cubicBezTo>
                  <a:cubicBezTo>
                    <a:pt x="435802" y="1399965"/>
                    <a:pt x="493331" y="1434674"/>
                    <a:pt x="538647" y="1488989"/>
                  </a:cubicBezTo>
                  <a:cubicBezTo>
                    <a:pt x="549895" y="1502487"/>
                    <a:pt x="557609" y="1518235"/>
                    <a:pt x="558895" y="1536554"/>
                  </a:cubicBezTo>
                  <a:cubicBezTo>
                    <a:pt x="560822" y="1559694"/>
                    <a:pt x="552146" y="1574157"/>
                    <a:pt x="530933" y="1583477"/>
                  </a:cubicBezTo>
                  <a:cubicBezTo>
                    <a:pt x="502651" y="1596011"/>
                    <a:pt x="474047" y="1592797"/>
                    <a:pt x="445445" y="1586048"/>
                  </a:cubicBezTo>
                  <a:cubicBezTo>
                    <a:pt x="372489" y="1568372"/>
                    <a:pt x="309818" y="1531734"/>
                    <a:pt x="252290" y="1484811"/>
                  </a:cubicBezTo>
                  <a:cubicBezTo>
                    <a:pt x="206331" y="1447210"/>
                    <a:pt x="166158" y="1404464"/>
                    <a:pt x="126306" y="1361077"/>
                  </a:cubicBezTo>
                  <a:cubicBezTo>
                    <a:pt x="111522" y="1343723"/>
                    <a:pt x="17034" y="1220951"/>
                    <a:pt x="0" y="1185599"/>
                  </a:cubicBezTo>
                  <a:cubicBezTo>
                    <a:pt x="0" y="1182385"/>
                    <a:pt x="0" y="1179492"/>
                    <a:pt x="0" y="1176278"/>
                  </a:cubicBezTo>
                  <a:close/>
                  <a:moveTo>
                    <a:pt x="2128873" y="1174029"/>
                  </a:moveTo>
                  <a:cubicBezTo>
                    <a:pt x="2132087" y="1175636"/>
                    <a:pt x="2130159" y="1179493"/>
                    <a:pt x="2129837" y="1182385"/>
                  </a:cubicBezTo>
                  <a:cubicBezTo>
                    <a:pt x="2122767" y="1223844"/>
                    <a:pt x="2115375" y="1265625"/>
                    <a:pt x="2108304" y="1307084"/>
                  </a:cubicBezTo>
                  <a:cubicBezTo>
                    <a:pt x="2102519" y="1341472"/>
                    <a:pt x="2097377" y="1375861"/>
                    <a:pt x="2101877" y="1411213"/>
                  </a:cubicBezTo>
                  <a:cubicBezTo>
                    <a:pt x="2105733" y="1441424"/>
                    <a:pt x="2120517" y="1466814"/>
                    <a:pt x="2137229" y="1491239"/>
                  </a:cubicBezTo>
                  <a:cubicBezTo>
                    <a:pt x="2163262" y="1529806"/>
                    <a:pt x="2191222" y="1567087"/>
                    <a:pt x="2209220" y="1610474"/>
                  </a:cubicBezTo>
                  <a:cubicBezTo>
                    <a:pt x="2233324" y="1668967"/>
                    <a:pt x="2236217" y="1728745"/>
                    <a:pt x="2219505" y="1789166"/>
                  </a:cubicBezTo>
                  <a:cubicBezTo>
                    <a:pt x="2205364" y="1840266"/>
                    <a:pt x="2154584" y="1851515"/>
                    <a:pt x="2117303" y="1813591"/>
                  </a:cubicBezTo>
                  <a:cubicBezTo>
                    <a:pt x="2099305" y="1794951"/>
                    <a:pt x="2088700" y="1772132"/>
                    <a:pt x="2080022" y="1748350"/>
                  </a:cubicBezTo>
                  <a:cubicBezTo>
                    <a:pt x="2060417" y="1694678"/>
                    <a:pt x="2049169" y="1638756"/>
                    <a:pt x="2046598" y="1581549"/>
                  </a:cubicBezTo>
                  <a:cubicBezTo>
                    <a:pt x="2045955" y="1571907"/>
                    <a:pt x="2045312" y="1562266"/>
                    <a:pt x="2044348" y="1552624"/>
                  </a:cubicBezTo>
                  <a:cubicBezTo>
                    <a:pt x="2046276" y="1483204"/>
                    <a:pt x="2055597" y="1414427"/>
                    <a:pt x="2068774" y="1346293"/>
                  </a:cubicBezTo>
                  <a:cubicBezTo>
                    <a:pt x="2078415" y="1296799"/>
                    <a:pt x="2088700" y="1247627"/>
                    <a:pt x="2107340" y="1200383"/>
                  </a:cubicBezTo>
                  <a:cubicBezTo>
                    <a:pt x="2110554" y="1192027"/>
                    <a:pt x="2114411" y="1183992"/>
                    <a:pt x="2120839" y="1177564"/>
                  </a:cubicBezTo>
                  <a:cubicBezTo>
                    <a:pt x="2123088" y="1175636"/>
                    <a:pt x="2125659" y="1172101"/>
                    <a:pt x="2128873" y="1174029"/>
                  </a:cubicBezTo>
                  <a:close/>
                  <a:moveTo>
                    <a:pt x="2929009" y="1123572"/>
                  </a:moveTo>
                  <a:cubicBezTo>
                    <a:pt x="2930656" y="1122688"/>
                    <a:pt x="2932504" y="1122608"/>
                    <a:pt x="2934593" y="1124535"/>
                  </a:cubicBezTo>
                  <a:cubicBezTo>
                    <a:pt x="2937806" y="1127429"/>
                    <a:pt x="2934914" y="1130963"/>
                    <a:pt x="2933628" y="1134177"/>
                  </a:cubicBezTo>
                  <a:cubicBezTo>
                    <a:pt x="2920130" y="1161495"/>
                    <a:pt x="2904703" y="1187527"/>
                    <a:pt x="2887349" y="1212274"/>
                  </a:cubicBezTo>
                  <a:cubicBezTo>
                    <a:pt x="2855210" y="1258233"/>
                    <a:pt x="2817607" y="1299370"/>
                    <a:pt x="2779362" y="1340187"/>
                  </a:cubicBezTo>
                  <a:cubicBezTo>
                    <a:pt x="2735011" y="1387752"/>
                    <a:pt x="2687766" y="1431461"/>
                    <a:pt x="2634095" y="1468420"/>
                  </a:cubicBezTo>
                  <a:cubicBezTo>
                    <a:pt x="2581708" y="1504416"/>
                    <a:pt x="2524501" y="1529484"/>
                    <a:pt x="2461188" y="1539126"/>
                  </a:cubicBezTo>
                  <a:cubicBezTo>
                    <a:pt x="2456046" y="1539769"/>
                    <a:pt x="2451546" y="1539447"/>
                    <a:pt x="2446725" y="1539769"/>
                  </a:cubicBezTo>
                  <a:cubicBezTo>
                    <a:pt x="2435156" y="1540090"/>
                    <a:pt x="2424228" y="1537840"/>
                    <a:pt x="2413622" y="1534305"/>
                  </a:cubicBezTo>
                  <a:cubicBezTo>
                    <a:pt x="2380520" y="1524021"/>
                    <a:pt x="2368307" y="1498631"/>
                    <a:pt x="2380520" y="1465849"/>
                  </a:cubicBezTo>
                  <a:cubicBezTo>
                    <a:pt x="2390804" y="1438531"/>
                    <a:pt x="2410087" y="1417641"/>
                    <a:pt x="2432584" y="1399965"/>
                  </a:cubicBezTo>
                  <a:cubicBezTo>
                    <a:pt x="2478221" y="1363969"/>
                    <a:pt x="2528358" y="1336973"/>
                    <a:pt x="2587493" y="1330545"/>
                  </a:cubicBezTo>
                  <a:cubicBezTo>
                    <a:pt x="2612562" y="1327974"/>
                    <a:pt x="2637630" y="1326688"/>
                    <a:pt x="2663020" y="1327331"/>
                  </a:cubicBezTo>
                  <a:cubicBezTo>
                    <a:pt x="2678125" y="1327653"/>
                    <a:pt x="2693230" y="1326046"/>
                    <a:pt x="2708335" y="1324439"/>
                  </a:cubicBezTo>
                  <a:cubicBezTo>
                    <a:pt x="2729226" y="1322510"/>
                    <a:pt x="2746259" y="1311905"/>
                    <a:pt x="2762329" y="1299370"/>
                  </a:cubicBezTo>
                  <a:cubicBezTo>
                    <a:pt x="2818571" y="1255983"/>
                    <a:pt x="2865816" y="1203597"/>
                    <a:pt x="2907596" y="1146390"/>
                  </a:cubicBezTo>
                  <a:cubicBezTo>
                    <a:pt x="2912417" y="1139642"/>
                    <a:pt x="2918523" y="1133213"/>
                    <a:pt x="2924630" y="1127429"/>
                  </a:cubicBezTo>
                  <a:cubicBezTo>
                    <a:pt x="2925916" y="1126143"/>
                    <a:pt x="2927362" y="1124455"/>
                    <a:pt x="2929009" y="1123572"/>
                  </a:cubicBezTo>
                  <a:close/>
                  <a:moveTo>
                    <a:pt x="705768" y="1027476"/>
                  </a:moveTo>
                  <a:cubicBezTo>
                    <a:pt x="710589" y="1025548"/>
                    <a:pt x="713160" y="1030690"/>
                    <a:pt x="715410" y="1033904"/>
                  </a:cubicBezTo>
                  <a:cubicBezTo>
                    <a:pt x="727300" y="1049973"/>
                    <a:pt x="735014" y="1068292"/>
                    <a:pt x="740156" y="1087576"/>
                  </a:cubicBezTo>
                  <a:cubicBezTo>
                    <a:pt x="759440" y="1162459"/>
                    <a:pt x="771653" y="1238306"/>
                    <a:pt x="777759" y="1315440"/>
                  </a:cubicBezTo>
                  <a:cubicBezTo>
                    <a:pt x="779366" y="1329581"/>
                    <a:pt x="780330" y="1343400"/>
                    <a:pt x="780330" y="1357220"/>
                  </a:cubicBezTo>
                  <a:cubicBezTo>
                    <a:pt x="777759" y="1434996"/>
                    <a:pt x="763939" y="1510201"/>
                    <a:pt x="734372" y="1582513"/>
                  </a:cubicBezTo>
                  <a:cubicBezTo>
                    <a:pt x="727944" y="1597940"/>
                    <a:pt x="720552" y="1613045"/>
                    <a:pt x="709625" y="1625900"/>
                  </a:cubicBezTo>
                  <a:cubicBezTo>
                    <a:pt x="694841" y="1643577"/>
                    <a:pt x="675236" y="1650969"/>
                    <a:pt x="652418" y="1647433"/>
                  </a:cubicBezTo>
                  <a:cubicBezTo>
                    <a:pt x="624778" y="1643255"/>
                    <a:pt x="610316" y="1628150"/>
                    <a:pt x="606459" y="1595369"/>
                  </a:cubicBezTo>
                  <a:cubicBezTo>
                    <a:pt x="600674" y="1548767"/>
                    <a:pt x="600353" y="1501845"/>
                    <a:pt x="606459" y="1455243"/>
                  </a:cubicBezTo>
                  <a:cubicBezTo>
                    <a:pt x="611280" y="1417641"/>
                    <a:pt x="631527" y="1386466"/>
                    <a:pt x="652418" y="1355934"/>
                  </a:cubicBezTo>
                  <a:cubicBezTo>
                    <a:pt x="665273" y="1336973"/>
                    <a:pt x="680057" y="1319296"/>
                    <a:pt x="695162" y="1302263"/>
                  </a:cubicBezTo>
                  <a:cubicBezTo>
                    <a:pt x="720873" y="1273338"/>
                    <a:pt x="726336" y="1239913"/>
                    <a:pt x="723122" y="1202632"/>
                  </a:cubicBezTo>
                  <a:cubicBezTo>
                    <a:pt x="718624" y="1147675"/>
                    <a:pt x="712839" y="1093039"/>
                    <a:pt x="703197" y="1039047"/>
                  </a:cubicBezTo>
                  <a:cubicBezTo>
                    <a:pt x="702554" y="1035189"/>
                    <a:pt x="700947" y="1029404"/>
                    <a:pt x="705768" y="1027476"/>
                  </a:cubicBezTo>
                  <a:close/>
                  <a:moveTo>
                    <a:pt x="1902295" y="1019442"/>
                  </a:moveTo>
                  <a:cubicBezTo>
                    <a:pt x="1906151" y="1019762"/>
                    <a:pt x="1906151" y="1023620"/>
                    <a:pt x="1907116" y="1026511"/>
                  </a:cubicBezTo>
                  <a:cubicBezTo>
                    <a:pt x="1910972" y="1038724"/>
                    <a:pt x="1908723" y="1051580"/>
                    <a:pt x="1909687" y="1067007"/>
                  </a:cubicBezTo>
                  <a:cubicBezTo>
                    <a:pt x="1908080" y="1120678"/>
                    <a:pt x="1901330" y="1176278"/>
                    <a:pt x="1892974" y="1231878"/>
                  </a:cubicBezTo>
                  <a:cubicBezTo>
                    <a:pt x="1883654" y="1293586"/>
                    <a:pt x="1874013" y="1355291"/>
                    <a:pt x="1855694" y="1415070"/>
                  </a:cubicBezTo>
                  <a:cubicBezTo>
                    <a:pt x="1830304" y="1497666"/>
                    <a:pt x="1791094" y="1573835"/>
                    <a:pt x="1746100" y="1646790"/>
                  </a:cubicBezTo>
                  <a:cubicBezTo>
                    <a:pt x="1717497" y="1693392"/>
                    <a:pt x="1685036" y="1737422"/>
                    <a:pt x="1647755" y="1777917"/>
                  </a:cubicBezTo>
                  <a:cubicBezTo>
                    <a:pt x="1613688" y="1815198"/>
                    <a:pt x="1571265" y="1830624"/>
                    <a:pt x="1521771" y="1829017"/>
                  </a:cubicBezTo>
                  <a:cubicBezTo>
                    <a:pt x="1516308" y="1828696"/>
                    <a:pt x="1510844" y="1828375"/>
                    <a:pt x="1505380" y="1828375"/>
                  </a:cubicBezTo>
                  <a:cubicBezTo>
                    <a:pt x="1482241" y="1827732"/>
                    <a:pt x="1471313" y="1818090"/>
                    <a:pt x="1468742" y="1794950"/>
                  </a:cubicBezTo>
                  <a:cubicBezTo>
                    <a:pt x="1463600" y="1747706"/>
                    <a:pt x="1472277" y="1702390"/>
                    <a:pt x="1494132" y="1660932"/>
                  </a:cubicBezTo>
                  <a:cubicBezTo>
                    <a:pt x="1535912" y="1580906"/>
                    <a:pt x="1598262" y="1520806"/>
                    <a:pt x="1679573" y="1480954"/>
                  </a:cubicBezTo>
                  <a:cubicBezTo>
                    <a:pt x="1694035" y="1473884"/>
                    <a:pt x="1709140" y="1468741"/>
                    <a:pt x="1724567" y="1465529"/>
                  </a:cubicBezTo>
                  <a:cubicBezTo>
                    <a:pt x="1746743" y="1461028"/>
                    <a:pt x="1761848" y="1448173"/>
                    <a:pt x="1773418" y="1429532"/>
                  </a:cubicBezTo>
                  <a:cubicBezTo>
                    <a:pt x="1819055" y="1356898"/>
                    <a:pt x="1853122" y="1279765"/>
                    <a:pt x="1873691" y="1196526"/>
                  </a:cubicBezTo>
                  <a:cubicBezTo>
                    <a:pt x="1885261" y="1148640"/>
                    <a:pt x="1893296" y="1100109"/>
                    <a:pt x="1892653" y="1050617"/>
                  </a:cubicBezTo>
                  <a:cubicBezTo>
                    <a:pt x="1892653" y="1042260"/>
                    <a:pt x="1893617" y="1034226"/>
                    <a:pt x="1895867" y="1026511"/>
                  </a:cubicBezTo>
                  <a:cubicBezTo>
                    <a:pt x="1896831" y="1023299"/>
                    <a:pt x="1897474" y="1018799"/>
                    <a:pt x="1902295" y="1019442"/>
                  </a:cubicBezTo>
                  <a:close/>
                  <a:moveTo>
                    <a:pt x="124376" y="1002729"/>
                  </a:moveTo>
                  <a:cubicBezTo>
                    <a:pt x="165835" y="1146711"/>
                    <a:pt x="204723" y="1214524"/>
                    <a:pt x="254538" y="1285229"/>
                  </a:cubicBezTo>
                  <a:cubicBezTo>
                    <a:pt x="260966" y="1294549"/>
                    <a:pt x="267715" y="1303548"/>
                    <a:pt x="273821" y="1312868"/>
                  </a:cubicBezTo>
                  <a:cubicBezTo>
                    <a:pt x="278963" y="1320903"/>
                    <a:pt x="276714" y="1327010"/>
                    <a:pt x="267715" y="1329902"/>
                  </a:cubicBezTo>
                  <a:cubicBezTo>
                    <a:pt x="243932" y="1337294"/>
                    <a:pt x="240075" y="1345650"/>
                    <a:pt x="224970" y="1313833"/>
                  </a:cubicBezTo>
                  <a:cubicBezTo>
                    <a:pt x="203759" y="1270124"/>
                    <a:pt x="177083" y="1229629"/>
                    <a:pt x="153943" y="1187206"/>
                  </a:cubicBezTo>
                  <a:cubicBezTo>
                    <a:pt x="126304" y="1136748"/>
                    <a:pt x="110235" y="1005300"/>
                    <a:pt x="124376" y="1002729"/>
                  </a:cubicBezTo>
                  <a:close/>
                  <a:moveTo>
                    <a:pt x="2229789" y="975411"/>
                  </a:moveTo>
                  <a:cubicBezTo>
                    <a:pt x="2234931" y="977339"/>
                    <a:pt x="2233324" y="983446"/>
                    <a:pt x="2232681" y="987945"/>
                  </a:cubicBezTo>
                  <a:cubicBezTo>
                    <a:pt x="2229467" y="1009478"/>
                    <a:pt x="2225611" y="1030690"/>
                    <a:pt x="2222718" y="1052223"/>
                  </a:cubicBezTo>
                  <a:cubicBezTo>
                    <a:pt x="2217576" y="1092075"/>
                    <a:pt x="2213719" y="1132248"/>
                    <a:pt x="2212112" y="1172743"/>
                  </a:cubicBezTo>
                  <a:cubicBezTo>
                    <a:pt x="2210827" y="1203597"/>
                    <a:pt x="2222397" y="1228665"/>
                    <a:pt x="2241680" y="1251162"/>
                  </a:cubicBezTo>
                  <a:cubicBezTo>
                    <a:pt x="2254535" y="1266589"/>
                    <a:pt x="2268034" y="1281694"/>
                    <a:pt x="2279925" y="1298085"/>
                  </a:cubicBezTo>
                  <a:cubicBezTo>
                    <a:pt x="2308850" y="1337937"/>
                    <a:pt x="2331990" y="1380039"/>
                    <a:pt x="2332954" y="1430818"/>
                  </a:cubicBezTo>
                  <a:cubicBezTo>
                    <a:pt x="2333597" y="1470349"/>
                    <a:pt x="2335525" y="1509879"/>
                    <a:pt x="2328776" y="1549089"/>
                  </a:cubicBezTo>
                  <a:cubicBezTo>
                    <a:pt x="2325241" y="1569979"/>
                    <a:pt x="2315278" y="1586691"/>
                    <a:pt x="2293745" y="1592797"/>
                  </a:cubicBezTo>
                  <a:cubicBezTo>
                    <a:pt x="2270926" y="1599225"/>
                    <a:pt x="2249715" y="1596011"/>
                    <a:pt x="2232038" y="1578978"/>
                  </a:cubicBezTo>
                  <a:cubicBezTo>
                    <a:pt x="2213076" y="1560659"/>
                    <a:pt x="2203756" y="1536555"/>
                    <a:pt x="2194757" y="1512450"/>
                  </a:cubicBezTo>
                  <a:cubicBezTo>
                    <a:pt x="2170010" y="1445280"/>
                    <a:pt x="2157476" y="1375218"/>
                    <a:pt x="2155548" y="1305155"/>
                  </a:cubicBezTo>
                  <a:cubicBezTo>
                    <a:pt x="2157476" y="1244734"/>
                    <a:pt x="2165511" y="1186884"/>
                    <a:pt x="2175474" y="1129035"/>
                  </a:cubicBezTo>
                  <a:cubicBezTo>
                    <a:pt x="2180938" y="1097861"/>
                    <a:pt x="2187044" y="1066685"/>
                    <a:pt x="2195722" y="1035832"/>
                  </a:cubicBezTo>
                  <a:cubicBezTo>
                    <a:pt x="2201185" y="1016549"/>
                    <a:pt x="2208256" y="998230"/>
                    <a:pt x="2220147" y="982160"/>
                  </a:cubicBezTo>
                  <a:cubicBezTo>
                    <a:pt x="2222718" y="978946"/>
                    <a:pt x="2224968" y="973484"/>
                    <a:pt x="2229789" y="975411"/>
                  </a:cubicBezTo>
                  <a:close/>
                  <a:moveTo>
                    <a:pt x="2813751" y="954521"/>
                  </a:moveTo>
                  <a:cubicBezTo>
                    <a:pt x="2820179" y="955485"/>
                    <a:pt x="2813430" y="1069578"/>
                    <a:pt x="2794789" y="1110072"/>
                  </a:cubicBezTo>
                  <a:cubicBezTo>
                    <a:pt x="2773256" y="1156352"/>
                    <a:pt x="2745295" y="1198776"/>
                    <a:pt x="2720870" y="1243449"/>
                  </a:cubicBezTo>
                  <a:cubicBezTo>
                    <a:pt x="2715406" y="1253412"/>
                    <a:pt x="2710586" y="1263375"/>
                    <a:pt x="2705443" y="1273338"/>
                  </a:cubicBezTo>
                  <a:cubicBezTo>
                    <a:pt x="2700622" y="1282658"/>
                    <a:pt x="2693873" y="1286515"/>
                    <a:pt x="2682625" y="1282658"/>
                  </a:cubicBezTo>
                  <a:cubicBezTo>
                    <a:pt x="2654985" y="1273659"/>
                    <a:pt x="2653700" y="1271409"/>
                    <a:pt x="2670733" y="1247948"/>
                  </a:cubicBezTo>
                  <a:cubicBezTo>
                    <a:pt x="2701265" y="1206168"/>
                    <a:pt x="2731154" y="1164066"/>
                    <a:pt x="2754937" y="1118429"/>
                  </a:cubicBezTo>
                  <a:cubicBezTo>
                    <a:pt x="2770685" y="1088540"/>
                    <a:pt x="2785469" y="1057686"/>
                    <a:pt x="2790611" y="1024262"/>
                  </a:cubicBezTo>
                  <a:cubicBezTo>
                    <a:pt x="2793504" y="1004657"/>
                    <a:pt x="2807323" y="953235"/>
                    <a:pt x="2813751" y="954521"/>
                  </a:cubicBezTo>
                  <a:close/>
                  <a:moveTo>
                    <a:pt x="435801" y="820180"/>
                  </a:moveTo>
                  <a:cubicBezTo>
                    <a:pt x="452513" y="818895"/>
                    <a:pt x="505221" y="869352"/>
                    <a:pt x="514862" y="887672"/>
                  </a:cubicBezTo>
                  <a:cubicBezTo>
                    <a:pt x="564678" y="980231"/>
                    <a:pt x="601637" y="1077933"/>
                    <a:pt x="626384" y="1180456"/>
                  </a:cubicBezTo>
                  <a:cubicBezTo>
                    <a:pt x="627670" y="1186241"/>
                    <a:pt x="628312" y="1192026"/>
                    <a:pt x="628955" y="1194597"/>
                  </a:cubicBezTo>
                  <a:cubicBezTo>
                    <a:pt x="629277" y="1211309"/>
                    <a:pt x="626384" y="1214202"/>
                    <a:pt x="612564" y="1216773"/>
                  </a:cubicBezTo>
                  <a:cubicBezTo>
                    <a:pt x="600352" y="1219023"/>
                    <a:pt x="597781" y="1210988"/>
                    <a:pt x="595852" y="1202310"/>
                  </a:cubicBezTo>
                  <a:cubicBezTo>
                    <a:pt x="584604" y="1147996"/>
                    <a:pt x="570141" y="1094645"/>
                    <a:pt x="548930" y="1042902"/>
                  </a:cubicBezTo>
                  <a:cubicBezTo>
                    <a:pt x="524504" y="983445"/>
                    <a:pt x="423267" y="821466"/>
                    <a:pt x="435801" y="820180"/>
                  </a:cubicBezTo>
                  <a:close/>
                  <a:moveTo>
                    <a:pt x="2489470" y="771972"/>
                  </a:moveTo>
                  <a:cubicBezTo>
                    <a:pt x="2493648" y="776150"/>
                    <a:pt x="2461831" y="830464"/>
                    <a:pt x="2447690" y="852640"/>
                  </a:cubicBezTo>
                  <a:cubicBezTo>
                    <a:pt x="2403017" y="921417"/>
                    <a:pt x="2375377" y="997265"/>
                    <a:pt x="2356737" y="1076648"/>
                  </a:cubicBezTo>
                  <a:cubicBezTo>
                    <a:pt x="2350952" y="1101073"/>
                    <a:pt x="2345488" y="1125820"/>
                    <a:pt x="2340346" y="1150567"/>
                  </a:cubicBezTo>
                  <a:cubicBezTo>
                    <a:pt x="2338096" y="1160851"/>
                    <a:pt x="2333597" y="1166636"/>
                    <a:pt x="2322027" y="1164708"/>
                  </a:cubicBezTo>
                  <a:cubicBezTo>
                    <a:pt x="2311743" y="1162780"/>
                    <a:pt x="2305958" y="1157638"/>
                    <a:pt x="2307243" y="1146068"/>
                  </a:cubicBezTo>
                  <a:cubicBezTo>
                    <a:pt x="2309493" y="1125177"/>
                    <a:pt x="2315599" y="1105251"/>
                    <a:pt x="2321063" y="1085004"/>
                  </a:cubicBezTo>
                  <a:cubicBezTo>
                    <a:pt x="2344524" y="1000157"/>
                    <a:pt x="2373128" y="916918"/>
                    <a:pt x="2414587" y="838821"/>
                  </a:cubicBezTo>
                  <a:cubicBezTo>
                    <a:pt x="2429371" y="811181"/>
                    <a:pt x="2485292" y="767794"/>
                    <a:pt x="2489470" y="771972"/>
                  </a:cubicBezTo>
                  <a:close/>
                  <a:moveTo>
                    <a:pt x="258075" y="703196"/>
                  </a:moveTo>
                  <a:cubicBezTo>
                    <a:pt x="263538" y="713480"/>
                    <a:pt x="263860" y="724086"/>
                    <a:pt x="264824" y="734049"/>
                  </a:cubicBezTo>
                  <a:cubicBezTo>
                    <a:pt x="267395" y="760403"/>
                    <a:pt x="268359" y="786757"/>
                    <a:pt x="270287" y="812789"/>
                  </a:cubicBezTo>
                  <a:cubicBezTo>
                    <a:pt x="276072" y="899884"/>
                    <a:pt x="287964" y="985695"/>
                    <a:pt x="324281" y="1066042"/>
                  </a:cubicBezTo>
                  <a:cubicBezTo>
                    <a:pt x="335851" y="1091433"/>
                    <a:pt x="352884" y="1112002"/>
                    <a:pt x="375060" y="1128392"/>
                  </a:cubicBezTo>
                  <a:cubicBezTo>
                    <a:pt x="386630" y="1137069"/>
                    <a:pt x="399164" y="1141569"/>
                    <a:pt x="413305" y="1143497"/>
                  </a:cubicBezTo>
                  <a:cubicBezTo>
                    <a:pt x="446087" y="1147996"/>
                    <a:pt x="474047" y="1164387"/>
                    <a:pt x="500723" y="1182706"/>
                  </a:cubicBezTo>
                  <a:cubicBezTo>
                    <a:pt x="556966" y="1221273"/>
                    <a:pt x="590711" y="1274624"/>
                    <a:pt x="601960" y="1342114"/>
                  </a:cubicBezTo>
                  <a:cubicBezTo>
                    <a:pt x="603888" y="1353363"/>
                    <a:pt x="603888" y="1364612"/>
                    <a:pt x="602281" y="1375860"/>
                  </a:cubicBezTo>
                  <a:cubicBezTo>
                    <a:pt x="596175" y="1413141"/>
                    <a:pt x="564357" y="1433389"/>
                    <a:pt x="527719" y="1423426"/>
                  </a:cubicBezTo>
                  <a:cubicBezTo>
                    <a:pt x="498151" y="1415391"/>
                    <a:pt x="474369" y="1396750"/>
                    <a:pt x="451872" y="1377146"/>
                  </a:cubicBezTo>
                  <a:cubicBezTo>
                    <a:pt x="410091" y="1340186"/>
                    <a:pt x="376345" y="1297442"/>
                    <a:pt x="354170" y="1245698"/>
                  </a:cubicBezTo>
                  <a:cubicBezTo>
                    <a:pt x="322995" y="1173064"/>
                    <a:pt x="292785" y="1099789"/>
                    <a:pt x="273501" y="1022656"/>
                  </a:cubicBezTo>
                  <a:cubicBezTo>
                    <a:pt x="266109" y="993087"/>
                    <a:pt x="263538" y="962877"/>
                    <a:pt x="260967" y="932989"/>
                  </a:cubicBezTo>
                  <a:cubicBezTo>
                    <a:pt x="254861" y="863569"/>
                    <a:pt x="251647" y="793827"/>
                    <a:pt x="253575" y="723765"/>
                  </a:cubicBezTo>
                  <a:cubicBezTo>
                    <a:pt x="253897" y="717337"/>
                    <a:pt x="253254" y="710267"/>
                    <a:pt x="258075" y="703196"/>
                  </a:cubicBezTo>
                  <a:close/>
                  <a:moveTo>
                    <a:pt x="1902937" y="696448"/>
                  </a:moveTo>
                  <a:cubicBezTo>
                    <a:pt x="1907758" y="700304"/>
                    <a:pt x="1906794" y="705447"/>
                    <a:pt x="1907115" y="710267"/>
                  </a:cubicBezTo>
                  <a:cubicBezTo>
                    <a:pt x="1908722" y="775187"/>
                    <a:pt x="1903580" y="839465"/>
                    <a:pt x="1896188" y="904064"/>
                  </a:cubicBezTo>
                  <a:cubicBezTo>
                    <a:pt x="1886225" y="991481"/>
                    <a:pt x="1864692" y="1076328"/>
                    <a:pt x="1832232" y="1157959"/>
                  </a:cubicBezTo>
                  <a:cubicBezTo>
                    <a:pt x="1808449" y="1217737"/>
                    <a:pt x="1779203" y="1274302"/>
                    <a:pt x="1744814" y="1328616"/>
                  </a:cubicBezTo>
                  <a:cubicBezTo>
                    <a:pt x="1714925" y="1375539"/>
                    <a:pt x="1683751" y="1421176"/>
                    <a:pt x="1645184" y="1461351"/>
                  </a:cubicBezTo>
                  <a:cubicBezTo>
                    <a:pt x="1605975" y="1501844"/>
                    <a:pt x="1558731" y="1518557"/>
                    <a:pt x="1503131" y="1514057"/>
                  </a:cubicBezTo>
                  <a:cubicBezTo>
                    <a:pt x="1487704" y="1512772"/>
                    <a:pt x="1478384" y="1506344"/>
                    <a:pt x="1473563" y="1491239"/>
                  </a:cubicBezTo>
                  <a:cubicBezTo>
                    <a:pt x="1461350" y="1452351"/>
                    <a:pt x="1465528" y="1414427"/>
                    <a:pt x="1479991" y="1377468"/>
                  </a:cubicBezTo>
                  <a:cubicBezTo>
                    <a:pt x="1503452" y="1316404"/>
                    <a:pt x="1543304" y="1266589"/>
                    <a:pt x="1591191" y="1223201"/>
                  </a:cubicBezTo>
                  <a:cubicBezTo>
                    <a:pt x="1620759" y="1196204"/>
                    <a:pt x="1653219" y="1172743"/>
                    <a:pt x="1689857" y="1156031"/>
                  </a:cubicBezTo>
                  <a:cubicBezTo>
                    <a:pt x="1703355" y="1149925"/>
                    <a:pt x="1717175" y="1145425"/>
                    <a:pt x="1731959" y="1143819"/>
                  </a:cubicBezTo>
                  <a:cubicBezTo>
                    <a:pt x="1745779" y="1142533"/>
                    <a:pt x="1755099" y="1133213"/>
                    <a:pt x="1763133" y="1123250"/>
                  </a:cubicBezTo>
                  <a:cubicBezTo>
                    <a:pt x="1795272" y="1082434"/>
                    <a:pt x="1818734" y="1036475"/>
                    <a:pt x="1839302" y="989232"/>
                  </a:cubicBezTo>
                  <a:cubicBezTo>
                    <a:pt x="1867585" y="924310"/>
                    <a:pt x="1883333" y="856177"/>
                    <a:pt x="1889118" y="785793"/>
                  </a:cubicBezTo>
                  <a:cubicBezTo>
                    <a:pt x="1891367" y="760403"/>
                    <a:pt x="1892331" y="734692"/>
                    <a:pt x="1898116" y="709624"/>
                  </a:cubicBezTo>
                  <a:cubicBezTo>
                    <a:pt x="1898759" y="704482"/>
                    <a:pt x="1898759" y="699662"/>
                    <a:pt x="1902937" y="696448"/>
                  </a:cubicBezTo>
                  <a:close/>
                  <a:moveTo>
                    <a:pt x="2678768" y="652095"/>
                  </a:moveTo>
                  <a:cubicBezTo>
                    <a:pt x="2682303" y="657237"/>
                    <a:pt x="2682625" y="662379"/>
                    <a:pt x="2682625" y="667200"/>
                  </a:cubicBezTo>
                  <a:cubicBezTo>
                    <a:pt x="2684553" y="757510"/>
                    <a:pt x="2680054" y="847820"/>
                    <a:pt x="2668805" y="937487"/>
                  </a:cubicBezTo>
                  <a:cubicBezTo>
                    <a:pt x="2662698" y="986338"/>
                    <a:pt x="2645665" y="1032296"/>
                    <a:pt x="2628953" y="1078255"/>
                  </a:cubicBezTo>
                  <a:cubicBezTo>
                    <a:pt x="2609348" y="1131927"/>
                    <a:pt x="2589743" y="1185598"/>
                    <a:pt x="2560818" y="1235092"/>
                  </a:cubicBezTo>
                  <a:cubicBezTo>
                    <a:pt x="2529644" y="1288442"/>
                    <a:pt x="2486578" y="1331187"/>
                    <a:pt x="2432585" y="1362362"/>
                  </a:cubicBezTo>
                  <a:cubicBezTo>
                    <a:pt x="2417158" y="1371039"/>
                    <a:pt x="2400446" y="1376503"/>
                    <a:pt x="2382448" y="1373932"/>
                  </a:cubicBezTo>
                  <a:cubicBezTo>
                    <a:pt x="2353523" y="1370075"/>
                    <a:pt x="2334240" y="1347578"/>
                    <a:pt x="2333276" y="1316403"/>
                  </a:cubicBezTo>
                  <a:cubicBezTo>
                    <a:pt x="2331669" y="1272373"/>
                    <a:pt x="2347095" y="1233485"/>
                    <a:pt x="2370235" y="1197168"/>
                  </a:cubicBezTo>
                  <a:cubicBezTo>
                    <a:pt x="2400767" y="1149603"/>
                    <a:pt x="2444797" y="1119393"/>
                    <a:pt x="2496219" y="1098181"/>
                  </a:cubicBezTo>
                  <a:cubicBezTo>
                    <a:pt x="2504576" y="1094967"/>
                    <a:pt x="2513253" y="1092718"/>
                    <a:pt x="2521931" y="1091754"/>
                  </a:cubicBezTo>
                  <a:cubicBezTo>
                    <a:pt x="2551820" y="1088860"/>
                    <a:pt x="2572389" y="1070864"/>
                    <a:pt x="2589743" y="1049008"/>
                  </a:cubicBezTo>
                  <a:cubicBezTo>
                    <a:pt x="2618990" y="1012691"/>
                    <a:pt x="2631202" y="968661"/>
                    <a:pt x="2642130" y="924631"/>
                  </a:cubicBezTo>
                  <a:cubicBezTo>
                    <a:pt x="2656914" y="866139"/>
                    <a:pt x="2663663" y="806683"/>
                    <a:pt x="2666234" y="746262"/>
                  </a:cubicBezTo>
                  <a:cubicBezTo>
                    <a:pt x="2667519" y="717337"/>
                    <a:pt x="2668162" y="688090"/>
                    <a:pt x="2674590" y="659487"/>
                  </a:cubicBezTo>
                  <a:cubicBezTo>
                    <a:pt x="2675554" y="657237"/>
                    <a:pt x="2675233" y="654345"/>
                    <a:pt x="2678768" y="652095"/>
                  </a:cubicBezTo>
                  <a:close/>
                  <a:moveTo>
                    <a:pt x="1902616" y="370881"/>
                  </a:moveTo>
                  <a:cubicBezTo>
                    <a:pt x="1906794" y="380524"/>
                    <a:pt x="1906794" y="388879"/>
                    <a:pt x="1907115" y="397557"/>
                  </a:cubicBezTo>
                  <a:cubicBezTo>
                    <a:pt x="1908401" y="459585"/>
                    <a:pt x="1903258" y="521613"/>
                    <a:pt x="1895867" y="582998"/>
                  </a:cubicBezTo>
                  <a:cubicBezTo>
                    <a:pt x="1883654" y="681985"/>
                    <a:pt x="1861156" y="778401"/>
                    <a:pt x="1818733" y="869354"/>
                  </a:cubicBezTo>
                  <a:cubicBezTo>
                    <a:pt x="1777274" y="958056"/>
                    <a:pt x="1729066" y="1042903"/>
                    <a:pt x="1665110" y="1118108"/>
                  </a:cubicBezTo>
                  <a:cubicBezTo>
                    <a:pt x="1633614" y="1155388"/>
                    <a:pt x="1597297" y="1186563"/>
                    <a:pt x="1546196" y="1193955"/>
                  </a:cubicBezTo>
                  <a:cubicBezTo>
                    <a:pt x="1530448" y="1196205"/>
                    <a:pt x="1514700" y="1197490"/>
                    <a:pt x="1498952" y="1193312"/>
                  </a:cubicBezTo>
                  <a:cubicBezTo>
                    <a:pt x="1484811" y="1189455"/>
                    <a:pt x="1475491" y="1180778"/>
                    <a:pt x="1473884" y="1165995"/>
                  </a:cubicBezTo>
                  <a:cubicBezTo>
                    <a:pt x="1468099" y="1112323"/>
                    <a:pt x="1468099" y="1059294"/>
                    <a:pt x="1496060" y="1009800"/>
                  </a:cubicBezTo>
                  <a:cubicBezTo>
                    <a:pt x="1539447" y="933309"/>
                    <a:pt x="1600511" y="876747"/>
                    <a:pt x="1681179" y="841714"/>
                  </a:cubicBezTo>
                  <a:cubicBezTo>
                    <a:pt x="1702391" y="832394"/>
                    <a:pt x="1725531" y="830467"/>
                    <a:pt x="1748028" y="827252"/>
                  </a:cubicBezTo>
                  <a:cubicBezTo>
                    <a:pt x="1754134" y="826288"/>
                    <a:pt x="1757991" y="824039"/>
                    <a:pt x="1760562" y="818575"/>
                  </a:cubicBezTo>
                  <a:cubicBezTo>
                    <a:pt x="1793665" y="751404"/>
                    <a:pt x="1830625" y="686164"/>
                    <a:pt x="1856657" y="615779"/>
                  </a:cubicBezTo>
                  <a:cubicBezTo>
                    <a:pt x="1874976" y="566286"/>
                    <a:pt x="1884296" y="515184"/>
                    <a:pt x="1888474" y="462799"/>
                  </a:cubicBezTo>
                  <a:cubicBezTo>
                    <a:pt x="1890403" y="436444"/>
                    <a:pt x="1891688" y="410090"/>
                    <a:pt x="1896831" y="384380"/>
                  </a:cubicBezTo>
                  <a:cubicBezTo>
                    <a:pt x="1898116" y="379881"/>
                    <a:pt x="1898759" y="375703"/>
                    <a:pt x="1902616" y="370881"/>
                  </a:cubicBezTo>
                  <a:close/>
                  <a:moveTo>
                    <a:pt x="1258323" y="168848"/>
                  </a:moveTo>
                  <a:cubicBezTo>
                    <a:pt x="1260649" y="167707"/>
                    <a:pt x="1262693" y="167682"/>
                    <a:pt x="1264340" y="169048"/>
                  </a:cubicBezTo>
                  <a:cubicBezTo>
                    <a:pt x="1269160" y="172905"/>
                    <a:pt x="1236379" y="308209"/>
                    <a:pt x="1234129" y="349347"/>
                  </a:cubicBezTo>
                  <a:cubicBezTo>
                    <a:pt x="1229630" y="428087"/>
                    <a:pt x="1240235" y="505541"/>
                    <a:pt x="1252127" y="582996"/>
                  </a:cubicBezTo>
                  <a:cubicBezTo>
                    <a:pt x="1252770" y="587174"/>
                    <a:pt x="1253091" y="591352"/>
                    <a:pt x="1253412" y="595530"/>
                  </a:cubicBezTo>
                  <a:cubicBezTo>
                    <a:pt x="1253734" y="602279"/>
                    <a:pt x="1250520" y="605815"/>
                    <a:pt x="1243771" y="605815"/>
                  </a:cubicBezTo>
                  <a:cubicBezTo>
                    <a:pt x="1240235" y="605815"/>
                    <a:pt x="1236700" y="606136"/>
                    <a:pt x="1233165" y="606136"/>
                  </a:cubicBezTo>
                  <a:cubicBezTo>
                    <a:pt x="1213882" y="606136"/>
                    <a:pt x="1208739" y="602279"/>
                    <a:pt x="1204883" y="583317"/>
                  </a:cubicBezTo>
                  <a:cubicBezTo>
                    <a:pt x="1200705" y="562427"/>
                    <a:pt x="1196527" y="541537"/>
                    <a:pt x="1193634" y="520325"/>
                  </a:cubicBezTo>
                  <a:cubicBezTo>
                    <a:pt x="1188492" y="488508"/>
                    <a:pt x="1184635" y="456690"/>
                    <a:pt x="1185278" y="424230"/>
                  </a:cubicBezTo>
                  <a:cubicBezTo>
                    <a:pt x="1184314" y="369273"/>
                    <a:pt x="1195884" y="315601"/>
                    <a:pt x="1207133" y="262251"/>
                  </a:cubicBezTo>
                  <a:cubicBezTo>
                    <a:pt x="1211913" y="239472"/>
                    <a:pt x="1242039" y="176832"/>
                    <a:pt x="1258323" y="168848"/>
                  </a:cubicBezTo>
                  <a:close/>
                  <a:moveTo>
                    <a:pt x="1704415" y="152347"/>
                  </a:moveTo>
                  <a:cubicBezTo>
                    <a:pt x="1722905" y="171439"/>
                    <a:pt x="1761326" y="319498"/>
                    <a:pt x="1757670" y="391770"/>
                  </a:cubicBezTo>
                  <a:cubicBezTo>
                    <a:pt x="1754135" y="460225"/>
                    <a:pt x="1743850" y="528038"/>
                    <a:pt x="1729388" y="595208"/>
                  </a:cubicBezTo>
                  <a:cubicBezTo>
                    <a:pt x="1724246" y="618348"/>
                    <a:pt x="1717818" y="641167"/>
                    <a:pt x="1706891" y="662378"/>
                  </a:cubicBezTo>
                  <a:cubicBezTo>
                    <a:pt x="1703355" y="669128"/>
                    <a:pt x="1699177" y="675234"/>
                    <a:pt x="1691464" y="677162"/>
                  </a:cubicBezTo>
                  <a:cubicBezTo>
                    <a:pt x="1683429" y="679412"/>
                    <a:pt x="1674752" y="680055"/>
                    <a:pt x="1668003" y="674913"/>
                  </a:cubicBezTo>
                  <a:cubicBezTo>
                    <a:pt x="1661254" y="669770"/>
                    <a:pt x="1666717" y="662378"/>
                    <a:pt x="1668324" y="656593"/>
                  </a:cubicBezTo>
                  <a:cubicBezTo>
                    <a:pt x="1680537" y="606457"/>
                    <a:pt x="1693071" y="556642"/>
                    <a:pt x="1700784" y="505541"/>
                  </a:cubicBezTo>
                  <a:cubicBezTo>
                    <a:pt x="1707212" y="460547"/>
                    <a:pt x="1711711" y="415231"/>
                    <a:pt x="1711390" y="363809"/>
                  </a:cubicBezTo>
                  <a:cubicBezTo>
                    <a:pt x="1712676" y="308530"/>
                    <a:pt x="1711390" y="238146"/>
                    <a:pt x="1697892" y="152657"/>
                  </a:cubicBezTo>
                  <a:cubicBezTo>
                    <a:pt x="1699539" y="149524"/>
                    <a:pt x="1701774" y="149619"/>
                    <a:pt x="1704415" y="152347"/>
                  </a:cubicBezTo>
                  <a:close/>
                  <a:moveTo>
                    <a:pt x="1026190" y="127590"/>
                  </a:moveTo>
                  <a:cubicBezTo>
                    <a:pt x="1031332" y="135946"/>
                    <a:pt x="1031012" y="144302"/>
                    <a:pt x="1031654" y="152337"/>
                  </a:cubicBezTo>
                  <a:cubicBezTo>
                    <a:pt x="1033904" y="179655"/>
                    <a:pt x="1033904" y="207294"/>
                    <a:pt x="1034225" y="234934"/>
                  </a:cubicBezTo>
                  <a:cubicBezTo>
                    <a:pt x="1035511" y="314959"/>
                    <a:pt x="1043867" y="394343"/>
                    <a:pt x="1064757" y="471797"/>
                  </a:cubicBezTo>
                  <a:cubicBezTo>
                    <a:pt x="1082755" y="538646"/>
                    <a:pt x="1116500" y="596818"/>
                    <a:pt x="1162459" y="648240"/>
                  </a:cubicBezTo>
                  <a:cubicBezTo>
                    <a:pt x="1174029" y="661095"/>
                    <a:pt x="1187206" y="670094"/>
                    <a:pt x="1206168" y="671701"/>
                  </a:cubicBezTo>
                  <a:cubicBezTo>
                    <a:pt x="1229308" y="673951"/>
                    <a:pt x="1249555" y="685521"/>
                    <a:pt x="1268838" y="698055"/>
                  </a:cubicBezTo>
                  <a:cubicBezTo>
                    <a:pt x="1335044" y="741120"/>
                    <a:pt x="1389680" y="795435"/>
                    <a:pt x="1426318" y="866141"/>
                  </a:cubicBezTo>
                  <a:cubicBezTo>
                    <a:pt x="1445923" y="904064"/>
                    <a:pt x="1455565" y="945201"/>
                    <a:pt x="1453958" y="988589"/>
                  </a:cubicBezTo>
                  <a:cubicBezTo>
                    <a:pt x="1452029" y="1038724"/>
                    <a:pt x="1422462" y="1057043"/>
                    <a:pt x="1375539" y="1046438"/>
                  </a:cubicBezTo>
                  <a:cubicBezTo>
                    <a:pt x="1334401" y="1037118"/>
                    <a:pt x="1301941" y="1011728"/>
                    <a:pt x="1273016" y="982804"/>
                  </a:cubicBezTo>
                  <a:cubicBezTo>
                    <a:pt x="1225772" y="935881"/>
                    <a:pt x="1188813" y="881567"/>
                    <a:pt x="1156674" y="823396"/>
                  </a:cubicBezTo>
                  <a:cubicBezTo>
                    <a:pt x="1111679" y="741442"/>
                    <a:pt x="1082755" y="653702"/>
                    <a:pt x="1059615" y="563715"/>
                  </a:cubicBezTo>
                  <a:cubicBezTo>
                    <a:pt x="1052866" y="537682"/>
                    <a:pt x="1046759" y="511007"/>
                    <a:pt x="1037439" y="485939"/>
                  </a:cubicBezTo>
                  <a:cubicBezTo>
                    <a:pt x="1034225" y="485939"/>
                    <a:pt x="1034225" y="487546"/>
                    <a:pt x="1034225" y="489153"/>
                  </a:cubicBezTo>
                  <a:cubicBezTo>
                    <a:pt x="1034546" y="579463"/>
                    <a:pt x="1037117" y="669773"/>
                    <a:pt x="1055437" y="758797"/>
                  </a:cubicBezTo>
                  <a:cubicBezTo>
                    <a:pt x="1072791" y="842679"/>
                    <a:pt x="1113929" y="914347"/>
                    <a:pt x="1169208" y="978626"/>
                  </a:cubicBezTo>
                  <a:cubicBezTo>
                    <a:pt x="1175636" y="986017"/>
                    <a:pt x="1183349" y="992445"/>
                    <a:pt x="1193633" y="993408"/>
                  </a:cubicBezTo>
                  <a:cubicBezTo>
                    <a:pt x="1228343" y="996301"/>
                    <a:pt x="1257268" y="1012692"/>
                    <a:pt x="1284586" y="1032297"/>
                  </a:cubicBezTo>
                  <a:cubicBezTo>
                    <a:pt x="1343079" y="1074720"/>
                    <a:pt x="1393537" y="1124857"/>
                    <a:pt x="1426318" y="1190098"/>
                  </a:cubicBezTo>
                  <a:cubicBezTo>
                    <a:pt x="1445602" y="1228343"/>
                    <a:pt x="1455243" y="1269159"/>
                    <a:pt x="1453315" y="1312547"/>
                  </a:cubicBezTo>
                  <a:cubicBezTo>
                    <a:pt x="1451708" y="1347257"/>
                    <a:pt x="1435639" y="1367826"/>
                    <a:pt x="1404143" y="1371362"/>
                  </a:cubicBezTo>
                  <a:cubicBezTo>
                    <a:pt x="1390002" y="1372968"/>
                    <a:pt x="1376503" y="1369432"/>
                    <a:pt x="1363326" y="1364290"/>
                  </a:cubicBezTo>
                  <a:cubicBezTo>
                    <a:pt x="1331830" y="1351756"/>
                    <a:pt x="1305477" y="1331830"/>
                    <a:pt x="1281051" y="1308690"/>
                  </a:cubicBezTo>
                  <a:cubicBezTo>
                    <a:pt x="1199097" y="1230915"/>
                    <a:pt x="1144461" y="1135784"/>
                    <a:pt x="1104930" y="1031012"/>
                  </a:cubicBezTo>
                  <a:cubicBezTo>
                    <a:pt x="1078577" y="960948"/>
                    <a:pt x="1058972" y="888638"/>
                    <a:pt x="1039367" y="816326"/>
                  </a:cubicBezTo>
                  <a:cubicBezTo>
                    <a:pt x="1038403" y="812148"/>
                    <a:pt x="1037117" y="808291"/>
                    <a:pt x="1034225" y="804113"/>
                  </a:cubicBezTo>
                  <a:cubicBezTo>
                    <a:pt x="1034225" y="807326"/>
                    <a:pt x="1033583" y="810541"/>
                    <a:pt x="1033904" y="813432"/>
                  </a:cubicBezTo>
                  <a:cubicBezTo>
                    <a:pt x="1036476" y="898278"/>
                    <a:pt x="1039046" y="983125"/>
                    <a:pt x="1052544" y="1067329"/>
                  </a:cubicBezTo>
                  <a:cubicBezTo>
                    <a:pt x="1065721" y="1149283"/>
                    <a:pt x="1101716" y="1219345"/>
                    <a:pt x="1154103" y="1282336"/>
                  </a:cubicBezTo>
                  <a:cubicBezTo>
                    <a:pt x="1169851" y="1301298"/>
                    <a:pt x="1188491" y="1313512"/>
                    <a:pt x="1212917" y="1320903"/>
                  </a:cubicBezTo>
                  <a:cubicBezTo>
                    <a:pt x="1290371" y="1343722"/>
                    <a:pt x="1349185" y="1392894"/>
                    <a:pt x="1396751" y="1456850"/>
                  </a:cubicBezTo>
                  <a:cubicBezTo>
                    <a:pt x="1425997" y="1496381"/>
                    <a:pt x="1446566" y="1540090"/>
                    <a:pt x="1452029" y="1589583"/>
                  </a:cubicBezTo>
                  <a:cubicBezTo>
                    <a:pt x="1454601" y="1614009"/>
                    <a:pt x="1455565" y="1638113"/>
                    <a:pt x="1447530" y="1662217"/>
                  </a:cubicBezTo>
                  <a:cubicBezTo>
                    <a:pt x="1443352" y="1674751"/>
                    <a:pt x="1435639" y="1678929"/>
                    <a:pt x="1423426" y="1680215"/>
                  </a:cubicBezTo>
                  <a:cubicBezTo>
                    <a:pt x="1363005" y="1686000"/>
                    <a:pt x="1313190" y="1665109"/>
                    <a:pt x="1270445" y="1622043"/>
                  </a:cubicBezTo>
                  <a:cubicBezTo>
                    <a:pt x="1192348" y="1542982"/>
                    <a:pt x="1139319" y="1449780"/>
                    <a:pt x="1101716" y="1346935"/>
                  </a:cubicBezTo>
                  <a:cubicBezTo>
                    <a:pt x="1077612" y="1280408"/>
                    <a:pt x="1058972" y="1212596"/>
                    <a:pt x="1040653" y="1144140"/>
                  </a:cubicBezTo>
                  <a:cubicBezTo>
                    <a:pt x="1039046" y="1138354"/>
                    <a:pt x="1037439" y="1132569"/>
                    <a:pt x="1036476" y="1129677"/>
                  </a:cubicBezTo>
                  <a:cubicBezTo>
                    <a:pt x="1036476" y="1159888"/>
                    <a:pt x="1035511" y="1192990"/>
                    <a:pt x="1036796" y="1225772"/>
                  </a:cubicBezTo>
                  <a:cubicBezTo>
                    <a:pt x="1038403" y="1263375"/>
                    <a:pt x="1040331" y="1300977"/>
                    <a:pt x="1045474" y="1338258"/>
                  </a:cubicBezTo>
                  <a:cubicBezTo>
                    <a:pt x="1052223" y="1389680"/>
                    <a:pt x="1058972" y="1441745"/>
                    <a:pt x="1081790" y="1488989"/>
                  </a:cubicBezTo>
                  <a:cubicBezTo>
                    <a:pt x="1103645" y="1534304"/>
                    <a:pt x="1131927" y="1575764"/>
                    <a:pt x="1162780" y="1614973"/>
                  </a:cubicBezTo>
                  <a:cubicBezTo>
                    <a:pt x="1171779" y="1626543"/>
                    <a:pt x="1184313" y="1632971"/>
                    <a:pt x="1198133" y="1636185"/>
                  </a:cubicBezTo>
                  <a:cubicBezTo>
                    <a:pt x="1302905" y="1661896"/>
                    <a:pt x="1371682" y="1731315"/>
                    <a:pt x="1422140" y="1822268"/>
                  </a:cubicBezTo>
                  <a:cubicBezTo>
                    <a:pt x="1444638" y="1863084"/>
                    <a:pt x="1455243" y="1907115"/>
                    <a:pt x="1453315" y="1954359"/>
                  </a:cubicBezTo>
                  <a:cubicBezTo>
                    <a:pt x="1452029" y="1988426"/>
                    <a:pt x="1439817" y="2000960"/>
                    <a:pt x="1406071" y="2002888"/>
                  </a:cubicBezTo>
                  <a:cubicBezTo>
                    <a:pt x="1361077" y="2005459"/>
                    <a:pt x="1322831" y="1989711"/>
                    <a:pt x="1290371" y="1959822"/>
                  </a:cubicBezTo>
                  <a:cubicBezTo>
                    <a:pt x="1219987" y="1894902"/>
                    <a:pt x="1167280" y="1817769"/>
                    <a:pt x="1129034" y="1730030"/>
                  </a:cubicBezTo>
                  <a:cubicBezTo>
                    <a:pt x="1091111" y="1642612"/>
                    <a:pt x="1065721" y="1551017"/>
                    <a:pt x="1038724" y="1459743"/>
                  </a:cubicBezTo>
                  <a:cubicBezTo>
                    <a:pt x="1038082" y="1456850"/>
                    <a:pt x="1038082" y="1452993"/>
                    <a:pt x="1034225" y="1450101"/>
                  </a:cubicBezTo>
                  <a:cubicBezTo>
                    <a:pt x="1034225" y="1462314"/>
                    <a:pt x="1033904" y="1473562"/>
                    <a:pt x="1034225" y="1485133"/>
                  </a:cubicBezTo>
                  <a:cubicBezTo>
                    <a:pt x="1036154" y="1526591"/>
                    <a:pt x="1038724" y="1568050"/>
                    <a:pt x="1040653" y="1609509"/>
                  </a:cubicBezTo>
                  <a:cubicBezTo>
                    <a:pt x="1044831" y="1706890"/>
                    <a:pt x="1072149" y="1797200"/>
                    <a:pt x="1125178" y="1879154"/>
                  </a:cubicBezTo>
                  <a:cubicBezTo>
                    <a:pt x="1135141" y="1894902"/>
                    <a:pt x="1145104" y="1910650"/>
                    <a:pt x="1155067" y="1926398"/>
                  </a:cubicBezTo>
                  <a:cubicBezTo>
                    <a:pt x="1165673" y="1943110"/>
                    <a:pt x="1180135" y="1954680"/>
                    <a:pt x="1199740" y="1959501"/>
                  </a:cubicBezTo>
                  <a:cubicBezTo>
                    <a:pt x="1285229" y="1980391"/>
                    <a:pt x="1346614" y="2033742"/>
                    <a:pt x="1396108" y="2103483"/>
                  </a:cubicBezTo>
                  <a:cubicBezTo>
                    <a:pt x="1425033" y="2143978"/>
                    <a:pt x="1445923" y="2188329"/>
                    <a:pt x="1451708" y="2238787"/>
                  </a:cubicBezTo>
                  <a:cubicBezTo>
                    <a:pt x="1453958" y="2258392"/>
                    <a:pt x="1454601" y="2278318"/>
                    <a:pt x="1450101" y="2297923"/>
                  </a:cubicBezTo>
                  <a:cubicBezTo>
                    <a:pt x="1446566" y="2313671"/>
                    <a:pt x="1436603" y="2322348"/>
                    <a:pt x="1420533" y="2324919"/>
                  </a:cubicBezTo>
                  <a:cubicBezTo>
                    <a:pt x="1370718" y="2332633"/>
                    <a:pt x="1328938" y="2315920"/>
                    <a:pt x="1291978" y="2284103"/>
                  </a:cubicBezTo>
                  <a:cubicBezTo>
                    <a:pt x="1215809" y="2219183"/>
                    <a:pt x="1165351" y="2135943"/>
                    <a:pt x="1124535" y="2046276"/>
                  </a:cubicBezTo>
                  <a:cubicBezTo>
                    <a:pt x="1091111" y="1972999"/>
                    <a:pt x="1069578" y="1895545"/>
                    <a:pt x="1049973" y="1817447"/>
                  </a:cubicBezTo>
                  <a:cubicBezTo>
                    <a:pt x="1046116" y="1802663"/>
                    <a:pt x="1041617" y="1787880"/>
                    <a:pt x="1037439" y="1773096"/>
                  </a:cubicBezTo>
                  <a:cubicBezTo>
                    <a:pt x="1036476" y="1773096"/>
                    <a:pt x="1035189" y="1773417"/>
                    <a:pt x="1034225" y="1773417"/>
                  </a:cubicBezTo>
                  <a:cubicBezTo>
                    <a:pt x="1034225" y="1789808"/>
                    <a:pt x="1033583" y="1806199"/>
                    <a:pt x="1034225" y="1822590"/>
                  </a:cubicBezTo>
                  <a:cubicBezTo>
                    <a:pt x="1036796" y="1869512"/>
                    <a:pt x="1040653" y="1916113"/>
                    <a:pt x="1042902" y="1963036"/>
                  </a:cubicBezTo>
                  <a:cubicBezTo>
                    <a:pt x="1046759" y="2041455"/>
                    <a:pt x="1070863" y="2113446"/>
                    <a:pt x="1108787" y="2181580"/>
                  </a:cubicBezTo>
                  <a:cubicBezTo>
                    <a:pt x="1120678" y="2202792"/>
                    <a:pt x="1132891" y="2224003"/>
                    <a:pt x="1148318" y="2243287"/>
                  </a:cubicBezTo>
                  <a:cubicBezTo>
                    <a:pt x="1163423" y="2262248"/>
                    <a:pt x="1179171" y="2278318"/>
                    <a:pt x="1205846" y="2282817"/>
                  </a:cubicBezTo>
                  <a:cubicBezTo>
                    <a:pt x="1236057" y="2287959"/>
                    <a:pt x="1263696" y="2303065"/>
                    <a:pt x="1289728" y="2319777"/>
                  </a:cubicBezTo>
                  <a:cubicBezTo>
                    <a:pt x="1372004" y="2372806"/>
                    <a:pt x="1427925" y="2445440"/>
                    <a:pt x="1449137" y="2542499"/>
                  </a:cubicBezTo>
                  <a:cubicBezTo>
                    <a:pt x="1454279" y="2565639"/>
                    <a:pt x="1454922" y="2589421"/>
                    <a:pt x="1450744" y="2612883"/>
                  </a:cubicBezTo>
                  <a:cubicBezTo>
                    <a:pt x="1446566" y="2638272"/>
                    <a:pt x="1435960" y="2647271"/>
                    <a:pt x="1410249" y="2648878"/>
                  </a:cubicBezTo>
                  <a:cubicBezTo>
                    <a:pt x="1363969" y="2652092"/>
                    <a:pt x="1325403" y="2634737"/>
                    <a:pt x="1291335" y="2605170"/>
                  </a:cubicBezTo>
                  <a:cubicBezTo>
                    <a:pt x="1231557" y="2553105"/>
                    <a:pt x="1189455" y="2487542"/>
                    <a:pt x="1151532" y="2419086"/>
                  </a:cubicBezTo>
                  <a:cubicBezTo>
                    <a:pt x="1098503" y="2322991"/>
                    <a:pt x="1060257" y="2221432"/>
                    <a:pt x="1037761" y="2113767"/>
                  </a:cubicBezTo>
                  <a:cubicBezTo>
                    <a:pt x="1037117" y="2111196"/>
                    <a:pt x="1036476" y="2108625"/>
                    <a:pt x="1033904" y="2106375"/>
                  </a:cubicBezTo>
                  <a:cubicBezTo>
                    <a:pt x="1034868" y="2125016"/>
                    <a:pt x="1035189" y="2143656"/>
                    <a:pt x="1036476" y="2161975"/>
                  </a:cubicBezTo>
                  <a:cubicBezTo>
                    <a:pt x="1039689" y="2203756"/>
                    <a:pt x="1041938" y="2245536"/>
                    <a:pt x="1047723" y="2286995"/>
                  </a:cubicBezTo>
                  <a:cubicBezTo>
                    <a:pt x="1058650" y="2365414"/>
                    <a:pt x="1073113" y="2443190"/>
                    <a:pt x="1110073" y="2514538"/>
                  </a:cubicBezTo>
                  <a:cubicBezTo>
                    <a:pt x="1122607" y="2538321"/>
                    <a:pt x="1137712" y="2560497"/>
                    <a:pt x="1156995" y="2579458"/>
                  </a:cubicBezTo>
                  <a:cubicBezTo>
                    <a:pt x="1170494" y="2592635"/>
                    <a:pt x="1185920" y="2601956"/>
                    <a:pt x="1204882" y="2603241"/>
                  </a:cubicBezTo>
                  <a:cubicBezTo>
                    <a:pt x="1227379" y="2604848"/>
                    <a:pt x="1247305" y="2612883"/>
                    <a:pt x="1265946" y="2624131"/>
                  </a:cubicBezTo>
                  <a:cubicBezTo>
                    <a:pt x="1337294" y="2667840"/>
                    <a:pt x="1395787" y="2723762"/>
                    <a:pt x="1430818" y="2800895"/>
                  </a:cubicBezTo>
                  <a:cubicBezTo>
                    <a:pt x="1448173" y="2839140"/>
                    <a:pt x="1458136" y="2879313"/>
                    <a:pt x="1450422" y="2922058"/>
                  </a:cubicBezTo>
                  <a:cubicBezTo>
                    <a:pt x="1449780" y="2925915"/>
                    <a:pt x="1448816" y="2929771"/>
                    <a:pt x="1447530" y="2933307"/>
                  </a:cubicBezTo>
                  <a:cubicBezTo>
                    <a:pt x="1437246" y="2965445"/>
                    <a:pt x="1415391" y="2977016"/>
                    <a:pt x="1381967" y="2971552"/>
                  </a:cubicBezTo>
                  <a:cubicBezTo>
                    <a:pt x="1343079" y="2965124"/>
                    <a:pt x="1312226" y="2945841"/>
                    <a:pt x="1284265" y="2919487"/>
                  </a:cubicBezTo>
                  <a:cubicBezTo>
                    <a:pt x="1246984" y="2884456"/>
                    <a:pt x="1215166" y="2844925"/>
                    <a:pt x="1189777" y="2800573"/>
                  </a:cubicBezTo>
                  <a:cubicBezTo>
                    <a:pt x="1131284" y="2699336"/>
                    <a:pt x="1084361" y="2593278"/>
                    <a:pt x="1053508" y="2480149"/>
                  </a:cubicBezTo>
                  <a:cubicBezTo>
                    <a:pt x="1046759" y="2455724"/>
                    <a:pt x="1046116" y="2430334"/>
                    <a:pt x="1043225" y="2405266"/>
                  </a:cubicBezTo>
                  <a:cubicBezTo>
                    <a:pt x="1038403" y="2364771"/>
                    <a:pt x="1034868" y="2324276"/>
                    <a:pt x="1030690" y="2283781"/>
                  </a:cubicBezTo>
                  <a:cubicBezTo>
                    <a:pt x="1025547" y="2233966"/>
                    <a:pt x="1022334" y="2184151"/>
                    <a:pt x="1019762" y="2134336"/>
                  </a:cubicBezTo>
                  <a:cubicBezTo>
                    <a:pt x="1017513" y="2091270"/>
                    <a:pt x="1022334" y="2048204"/>
                    <a:pt x="1019762" y="2005459"/>
                  </a:cubicBezTo>
                  <a:cubicBezTo>
                    <a:pt x="1017834" y="1972356"/>
                    <a:pt x="1012371" y="1939253"/>
                    <a:pt x="1012371" y="1905829"/>
                  </a:cubicBezTo>
                  <a:cubicBezTo>
                    <a:pt x="1012692" y="1865656"/>
                    <a:pt x="1017191" y="1826125"/>
                    <a:pt x="1020405" y="1786273"/>
                  </a:cubicBezTo>
                  <a:cubicBezTo>
                    <a:pt x="1023941" y="1741600"/>
                    <a:pt x="1022655" y="1697248"/>
                    <a:pt x="1016549" y="1652897"/>
                  </a:cubicBezTo>
                  <a:cubicBezTo>
                    <a:pt x="1010121" y="1607260"/>
                    <a:pt x="1011085" y="1561622"/>
                    <a:pt x="1016227" y="1515985"/>
                  </a:cubicBezTo>
                  <a:cubicBezTo>
                    <a:pt x="1023298" y="1452029"/>
                    <a:pt x="1025226" y="1388716"/>
                    <a:pt x="1015906" y="1324761"/>
                  </a:cubicBezTo>
                  <a:cubicBezTo>
                    <a:pt x="1009478" y="1280729"/>
                    <a:pt x="1011085" y="1236379"/>
                    <a:pt x="1016227" y="1192348"/>
                  </a:cubicBezTo>
                  <a:cubicBezTo>
                    <a:pt x="1024262" y="1123572"/>
                    <a:pt x="1024905" y="1054795"/>
                    <a:pt x="1014620" y="986339"/>
                  </a:cubicBezTo>
                  <a:cubicBezTo>
                    <a:pt x="1010442" y="958377"/>
                    <a:pt x="1011728" y="929774"/>
                    <a:pt x="1013978" y="901491"/>
                  </a:cubicBezTo>
                  <a:cubicBezTo>
                    <a:pt x="1018477" y="844608"/>
                    <a:pt x="1025226" y="788042"/>
                    <a:pt x="1022012" y="730836"/>
                  </a:cubicBezTo>
                  <a:cubicBezTo>
                    <a:pt x="1020084" y="696126"/>
                    <a:pt x="1013013" y="661738"/>
                    <a:pt x="1012692" y="626707"/>
                  </a:cubicBezTo>
                  <a:cubicBezTo>
                    <a:pt x="1012371" y="581070"/>
                    <a:pt x="1018477" y="536075"/>
                    <a:pt x="1021369" y="491081"/>
                  </a:cubicBezTo>
                  <a:cubicBezTo>
                    <a:pt x="1023619" y="453478"/>
                    <a:pt x="1023619" y="415876"/>
                    <a:pt x="1019120" y="378274"/>
                  </a:cubicBezTo>
                  <a:cubicBezTo>
                    <a:pt x="1013013" y="325886"/>
                    <a:pt x="1011406" y="273179"/>
                    <a:pt x="1014620" y="220471"/>
                  </a:cubicBezTo>
                  <a:cubicBezTo>
                    <a:pt x="1016227" y="196046"/>
                    <a:pt x="1016227" y="171620"/>
                    <a:pt x="1020084" y="147516"/>
                  </a:cubicBezTo>
                  <a:cubicBezTo>
                    <a:pt x="1021048" y="141088"/>
                    <a:pt x="1021369" y="134339"/>
                    <a:pt x="1026190" y="127590"/>
                  </a:cubicBezTo>
                  <a:close/>
                  <a:moveTo>
                    <a:pt x="1518235" y="0"/>
                  </a:moveTo>
                  <a:cubicBezTo>
                    <a:pt x="1520485" y="321"/>
                    <a:pt x="1522735" y="321"/>
                    <a:pt x="1525306" y="321"/>
                  </a:cubicBezTo>
                  <a:cubicBezTo>
                    <a:pt x="1526270" y="28281"/>
                    <a:pt x="1514700" y="53349"/>
                    <a:pt x="1506023" y="78739"/>
                  </a:cubicBezTo>
                  <a:cubicBezTo>
                    <a:pt x="1490596" y="125020"/>
                    <a:pt x="1471313" y="170013"/>
                    <a:pt x="1459743" y="217579"/>
                  </a:cubicBezTo>
                  <a:cubicBezTo>
                    <a:pt x="1446566" y="271572"/>
                    <a:pt x="1438531" y="326208"/>
                    <a:pt x="1439174" y="382130"/>
                  </a:cubicBezTo>
                  <a:cubicBezTo>
                    <a:pt x="1439495" y="410413"/>
                    <a:pt x="1455243" y="430660"/>
                    <a:pt x="1470670" y="451550"/>
                  </a:cubicBezTo>
                  <a:cubicBezTo>
                    <a:pt x="1494453" y="483368"/>
                    <a:pt x="1521771" y="511650"/>
                    <a:pt x="1547482" y="541860"/>
                  </a:cubicBezTo>
                  <a:cubicBezTo>
                    <a:pt x="1586048" y="587497"/>
                    <a:pt x="1606296" y="639241"/>
                    <a:pt x="1607581" y="699340"/>
                  </a:cubicBezTo>
                  <a:cubicBezTo>
                    <a:pt x="1608224" y="730194"/>
                    <a:pt x="1610795" y="761367"/>
                    <a:pt x="1607260" y="792221"/>
                  </a:cubicBezTo>
                  <a:cubicBezTo>
                    <a:pt x="1604689" y="815040"/>
                    <a:pt x="1598261" y="836252"/>
                    <a:pt x="1584120" y="854571"/>
                  </a:cubicBezTo>
                  <a:cubicBezTo>
                    <a:pt x="1563230" y="881889"/>
                    <a:pt x="1535269" y="889281"/>
                    <a:pt x="1503451" y="875782"/>
                  </a:cubicBezTo>
                  <a:cubicBezTo>
                    <a:pt x="1473241" y="863248"/>
                    <a:pt x="1451708" y="840751"/>
                    <a:pt x="1434996" y="813432"/>
                  </a:cubicBezTo>
                  <a:cubicBezTo>
                    <a:pt x="1416677" y="783864"/>
                    <a:pt x="1405107" y="751404"/>
                    <a:pt x="1396429" y="717660"/>
                  </a:cubicBezTo>
                  <a:cubicBezTo>
                    <a:pt x="1382288" y="662381"/>
                    <a:pt x="1377146" y="606138"/>
                    <a:pt x="1377146" y="549574"/>
                  </a:cubicBezTo>
                  <a:cubicBezTo>
                    <a:pt x="1377467" y="484975"/>
                    <a:pt x="1382931" y="420376"/>
                    <a:pt x="1394180" y="356418"/>
                  </a:cubicBezTo>
                  <a:cubicBezTo>
                    <a:pt x="1414427" y="242004"/>
                    <a:pt x="1447530" y="131768"/>
                    <a:pt x="1499273" y="27639"/>
                  </a:cubicBezTo>
                  <a:cubicBezTo>
                    <a:pt x="1504416" y="17676"/>
                    <a:pt x="1509879" y="7713"/>
                    <a:pt x="1518235" y="0"/>
                  </a:cubicBezTo>
                  <a:close/>
                </a:path>
              </a:pathLst>
            </a:custGeom>
            <a:solidFill>
              <a:schemeClr val="bg1"/>
            </a:solidFill>
            <a:ln w="32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2" name="Freeform: Shape 61">
              <a:extLst>
                <a:ext uri="{FF2B5EF4-FFF2-40B4-BE49-F238E27FC236}">
                  <a16:creationId xmlns:a16="http://schemas.microsoft.com/office/drawing/2014/main" id="{FC51A579-D07D-40CC-A640-D26429C56DFC}"/>
                </a:ext>
              </a:extLst>
            </p:cNvPr>
            <p:cNvSpPr/>
            <p:nvPr/>
          </p:nvSpPr>
          <p:spPr>
            <a:xfrm>
              <a:off x="3279012" y="4501152"/>
              <a:ext cx="465537" cy="405637"/>
            </a:xfrm>
            <a:custGeom>
              <a:avLst/>
              <a:gdLst>
                <a:gd name="connsiteX0" fmla="*/ 226671 w 778401"/>
                <a:gd name="connsiteY0" fmla="*/ 387981 h 678246"/>
                <a:gd name="connsiteX1" fmla="*/ 157914 w 778401"/>
                <a:gd name="connsiteY1" fmla="*/ 459489 h 678246"/>
                <a:gd name="connsiteX2" fmla="*/ 211544 w 778401"/>
                <a:gd name="connsiteY2" fmla="*/ 540622 h 678246"/>
                <a:gd name="connsiteX3" fmla="*/ 241798 w 778401"/>
                <a:gd name="connsiteY3" fmla="*/ 540622 h 678246"/>
                <a:gd name="connsiteX4" fmla="*/ 295429 w 778401"/>
                <a:gd name="connsiteY4" fmla="*/ 455363 h 678246"/>
                <a:gd name="connsiteX5" fmla="*/ 226671 w 778401"/>
                <a:gd name="connsiteY5" fmla="*/ 387981 h 678246"/>
                <a:gd name="connsiteX6" fmla="*/ 255735 w 778401"/>
                <a:gd name="connsiteY6" fmla="*/ 270716 h 678246"/>
                <a:gd name="connsiteX7" fmla="*/ 358686 w 778401"/>
                <a:gd name="connsiteY7" fmla="*/ 328850 h 678246"/>
                <a:gd name="connsiteX8" fmla="*/ 402690 w 778401"/>
                <a:gd name="connsiteY8" fmla="*/ 502118 h 678246"/>
                <a:gd name="connsiteX9" fmla="*/ 281787 w 778401"/>
                <a:gd name="connsiteY9" fmla="*/ 622087 h 678246"/>
                <a:gd name="connsiteX10" fmla="*/ 43776 w 778401"/>
                <a:gd name="connsiteY10" fmla="*/ 463614 h 678246"/>
                <a:gd name="connsiteX11" fmla="*/ 145316 w 778401"/>
                <a:gd name="connsiteY11" fmla="*/ 295626 h 678246"/>
                <a:gd name="connsiteX12" fmla="*/ 255735 w 778401"/>
                <a:gd name="connsiteY12" fmla="*/ 270716 h 678246"/>
                <a:gd name="connsiteX13" fmla="*/ 259530 w 778401"/>
                <a:gd name="connsiteY13" fmla="*/ 253389 h 678246"/>
                <a:gd name="connsiteX14" fmla="*/ 139067 w 778401"/>
                <a:gd name="connsiteY14" fmla="*/ 279620 h 678246"/>
                <a:gd name="connsiteX15" fmla="*/ 27570 w 778401"/>
                <a:gd name="connsiteY15" fmla="*/ 436276 h 678246"/>
                <a:gd name="connsiteX16" fmla="*/ 151333 w 778401"/>
                <a:gd name="connsiteY16" fmla="*/ 635673 h 678246"/>
                <a:gd name="connsiteX17" fmla="*/ 356231 w 778401"/>
                <a:gd name="connsiteY17" fmla="*/ 593044 h 678246"/>
                <a:gd name="connsiteX18" fmla="*/ 353480 w 778401"/>
                <a:gd name="connsiteY18" fmla="*/ 595794 h 678246"/>
                <a:gd name="connsiteX19" fmla="*/ 373557 w 778401"/>
                <a:gd name="connsiteY19" fmla="*/ 310203 h 678246"/>
                <a:gd name="connsiteX20" fmla="*/ 259530 w 778401"/>
                <a:gd name="connsiteY20" fmla="*/ 253389 h 678246"/>
                <a:gd name="connsiteX21" fmla="*/ 691766 w 778401"/>
                <a:gd name="connsiteY21" fmla="*/ 355 h 678246"/>
                <a:gd name="connsiteX22" fmla="*/ 738522 w 778401"/>
                <a:gd name="connsiteY22" fmla="*/ 23732 h 678246"/>
                <a:gd name="connsiteX23" fmla="*/ 760524 w 778401"/>
                <a:gd name="connsiteY23" fmla="*/ 60861 h 678246"/>
                <a:gd name="connsiteX24" fmla="*/ 778401 w 778401"/>
                <a:gd name="connsiteY24" fmla="*/ 128244 h 678246"/>
                <a:gd name="connsiteX25" fmla="*/ 716519 w 778401"/>
                <a:gd name="connsiteY25" fmla="*/ 141995 h 678246"/>
                <a:gd name="connsiteX26" fmla="*/ 583473 w 778401"/>
                <a:gd name="connsiteY26" fmla="*/ 221668 h 678246"/>
                <a:gd name="connsiteX27" fmla="*/ 551390 w 778401"/>
                <a:gd name="connsiteY27" fmla="*/ 242078 h 678246"/>
                <a:gd name="connsiteX28" fmla="*/ 562138 w 778401"/>
                <a:gd name="connsiteY28" fmla="*/ 273279 h 678246"/>
                <a:gd name="connsiteX29" fmla="*/ 558378 w 778401"/>
                <a:gd name="connsiteY29" fmla="*/ 356518 h 678246"/>
                <a:gd name="connsiteX30" fmla="*/ 314976 w 778401"/>
                <a:gd name="connsiteY30" fmla="*/ 656300 h 678246"/>
                <a:gd name="connsiteX31" fmla="*/ 42696 w 778401"/>
                <a:gd name="connsiteY31" fmla="*/ 583417 h 678246"/>
                <a:gd name="connsiteX32" fmla="*/ 63324 w 778401"/>
                <a:gd name="connsiteY32" fmla="*/ 297387 h 678246"/>
                <a:gd name="connsiteX33" fmla="*/ 390609 w 778401"/>
                <a:gd name="connsiteY33" fmla="*/ 152996 h 678246"/>
                <a:gd name="connsiteX34" fmla="*/ 469616 w 778401"/>
                <a:gd name="connsiteY34" fmla="*/ 165072 h 678246"/>
                <a:gd name="connsiteX35" fmla="*/ 496495 w 778401"/>
                <a:gd name="connsiteY35" fmla="*/ 179560 h 678246"/>
                <a:gd name="connsiteX36" fmla="*/ 496495 w 778401"/>
                <a:gd name="connsiteY36" fmla="*/ 179125 h 678246"/>
                <a:gd name="connsiteX37" fmla="*/ 497021 w 778401"/>
                <a:gd name="connsiteY37" fmla="*/ 179843 h 678246"/>
                <a:gd name="connsiteX38" fmla="*/ 497291 w 778401"/>
                <a:gd name="connsiteY38" fmla="*/ 179989 h 678246"/>
                <a:gd name="connsiteX39" fmla="*/ 566972 w 778401"/>
                <a:gd name="connsiteY39" fmla="*/ 135291 h 678246"/>
                <a:gd name="connsiteX40" fmla="*/ 635385 w 778401"/>
                <a:gd name="connsiteY40" fmla="*/ 86989 h 678246"/>
                <a:gd name="connsiteX41" fmla="*/ 656012 w 778401"/>
                <a:gd name="connsiteY41" fmla="*/ 37484 h 678246"/>
                <a:gd name="connsiteX42" fmla="*/ 691766 w 778401"/>
                <a:gd name="connsiteY42" fmla="*/ 355 h 67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8401" h="678246">
                  <a:moveTo>
                    <a:pt x="226671" y="387981"/>
                  </a:moveTo>
                  <a:cubicBezTo>
                    <a:pt x="184041" y="379731"/>
                    <a:pt x="149663" y="415484"/>
                    <a:pt x="157914" y="459489"/>
                  </a:cubicBezTo>
                  <a:cubicBezTo>
                    <a:pt x="162039" y="489742"/>
                    <a:pt x="192293" y="514495"/>
                    <a:pt x="211544" y="540622"/>
                  </a:cubicBezTo>
                  <a:lnTo>
                    <a:pt x="241798" y="540622"/>
                  </a:lnTo>
                  <a:cubicBezTo>
                    <a:pt x="261050" y="511744"/>
                    <a:pt x="296804" y="482866"/>
                    <a:pt x="295429" y="455363"/>
                  </a:cubicBezTo>
                  <a:cubicBezTo>
                    <a:pt x="294053" y="430611"/>
                    <a:pt x="254174" y="393482"/>
                    <a:pt x="226671" y="387981"/>
                  </a:cubicBezTo>
                  <a:close/>
                  <a:moveTo>
                    <a:pt x="255735" y="270716"/>
                  </a:moveTo>
                  <a:cubicBezTo>
                    <a:pt x="292706" y="272923"/>
                    <a:pt x="328433" y="288971"/>
                    <a:pt x="358686" y="328850"/>
                  </a:cubicBezTo>
                  <a:cubicBezTo>
                    <a:pt x="397190" y="381106"/>
                    <a:pt x="421943" y="437487"/>
                    <a:pt x="402690" y="502118"/>
                  </a:cubicBezTo>
                  <a:cubicBezTo>
                    <a:pt x="390314" y="552311"/>
                    <a:pt x="339138" y="603910"/>
                    <a:pt x="281787" y="622087"/>
                  </a:cubicBezTo>
                  <a:cubicBezTo>
                    <a:pt x="177087" y="655271"/>
                    <a:pt x="46526" y="587377"/>
                    <a:pt x="43776" y="463614"/>
                  </a:cubicBezTo>
                  <a:cubicBezTo>
                    <a:pt x="42401" y="386606"/>
                    <a:pt x="83766" y="330445"/>
                    <a:pt x="145316" y="295626"/>
                  </a:cubicBezTo>
                  <a:cubicBezTo>
                    <a:pt x="180549" y="280142"/>
                    <a:pt x="218765" y="268509"/>
                    <a:pt x="255735" y="270716"/>
                  </a:cubicBezTo>
                  <a:close/>
                  <a:moveTo>
                    <a:pt x="259530" y="253389"/>
                  </a:moveTo>
                  <a:cubicBezTo>
                    <a:pt x="223047" y="250522"/>
                    <a:pt x="185492" y="261496"/>
                    <a:pt x="139067" y="279620"/>
                  </a:cubicBezTo>
                  <a:cubicBezTo>
                    <a:pt x="82355" y="305417"/>
                    <a:pt x="33070" y="360644"/>
                    <a:pt x="27570" y="436276"/>
                  </a:cubicBezTo>
                  <a:cubicBezTo>
                    <a:pt x="20694" y="524286"/>
                    <a:pt x="70200" y="604044"/>
                    <a:pt x="151333" y="635673"/>
                  </a:cubicBezTo>
                  <a:cubicBezTo>
                    <a:pt x="226966" y="665926"/>
                    <a:pt x="306725" y="649425"/>
                    <a:pt x="356231" y="593044"/>
                  </a:cubicBezTo>
                  <a:lnTo>
                    <a:pt x="353480" y="595794"/>
                  </a:lnTo>
                  <a:cubicBezTo>
                    <a:pt x="451116" y="524286"/>
                    <a:pt x="434121" y="384954"/>
                    <a:pt x="373557" y="310203"/>
                  </a:cubicBezTo>
                  <a:cubicBezTo>
                    <a:pt x="331423" y="272964"/>
                    <a:pt x="296013" y="256256"/>
                    <a:pt x="259530" y="253389"/>
                  </a:cubicBezTo>
                  <a:close/>
                  <a:moveTo>
                    <a:pt x="691766" y="355"/>
                  </a:moveTo>
                  <a:cubicBezTo>
                    <a:pt x="705518" y="-2396"/>
                    <a:pt x="726145" y="11356"/>
                    <a:pt x="738522" y="23732"/>
                  </a:cubicBezTo>
                  <a:cubicBezTo>
                    <a:pt x="749523" y="31983"/>
                    <a:pt x="755024" y="47110"/>
                    <a:pt x="760524" y="60861"/>
                  </a:cubicBezTo>
                  <a:cubicBezTo>
                    <a:pt x="767400" y="82864"/>
                    <a:pt x="771526" y="106241"/>
                    <a:pt x="778401" y="128244"/>
                  </a:cubicBezTo>
                  <a:cubicBezTo>
                    <a:pt x="757774" y="132369"/>
                    <a:pt x="735772" y="133744"/>
                    <a:pt x="716519" y="141995"/>
                  </a:cubicBezTo>
                  <a:cubicBezTo>
                    <a:pt x="690735" y="152309"/>
                    <a:pt x="627049" y="193564"/>
                    <a:pt x="583473" y="221668"/>
                  </a:cubicBezTo>
                  <a:lnTo>
                    <a:pt x="551390" y="242078"/>
                  </a:lnTo>
                  <a:lnTo>
                    <a:pt x="562138" y="273279"/>
                  </a:lnTo>
                  <a:cubicBezTo>
                    <a:pt x="567402" y="298504"/>
                    <a:pt x="566629" y="326609"/>
                    <a:pt x="558378" y="356518"/>
                  </a:cubicBezTo>
                  <a:cubicBezTo>
                    <a:pt x="522624" y="491282"/>
                    <a:pt x="434614" y="588918"/>
                    <a:pt x="314976" y="656300"/>
                  </a:cubicBezTo>
                  <a:cubicBezTo>
                    <a:pt x="225591" y="705806"/>
                    <a:pt x="104578" y="667301"/>
                    <a:pt x="42696" y="583417"/>
                  </a:cubicBezTo>
                  <a:cubicBezTo>
                    <a:pt x="-19186" y="498158"/>
                    <a:pt x="-15061" y="368895"/>
                    <a:pt x="63324" y="297387"/>
                  </a:cubicBezTo>
                  <a:cubicBezTo>
                    <a:pt x="155459" y="213503"/>
                    <a:pt x="265471" y="161247"/>
                    <a:pt x="390609" y="152996"/>
                  </a:cubicBezTo>
                  <a:cubicBezTo>
                    <a:pt x="419144" y="151277"/>
                    <a:pt x="445959" y="155661"/>
                    <a:pt x="469616" y="165072"/>
                  </a:cubicBezTo>
                  <a:lnTo>
                    <a:pt x="496495" y="179560"/>
                  </a:lnTo>
                  <a:lnTo>
                    <a:pt x="496495" y="179125"/>
                  </a:lnTo>
                  <a:lnTo>
                    <a:pt x="497021" y="179843"/>
                  </a:lnTo>
                  <a:lnTo>
                    <a:pt x="497291" y="179989"/>
                  </a:lnTo>
                  <a:lnTo>
                    <a:pt x="566972" y="135291"/>
                  </a:lnTo>
                  <a:cubicBezTo>
                    <a:pt x="590349" y="119993"/>
                    <a:pt x="613383" y="104179"/>
                    <a:pt x="635385" y="86989"/>
                  </a:cubicBezTo>
                  <a:cubicBezTo>
                    <a:pt x="647762" y="77363"/>
                    <a:pt x="646387" y="52610"/>
                    <a:pt x="656012" y="37484"/>
                  </a:cubicBezTo>
                  <a:cubicBezTo>
                    <a:pt x="665639" y="22357"/>
                    <a:pt x="678015" y="1730"/>
                    <a:pt x="691766" y="355"/>
                  </a:cubicBezTo>
                  <a:close/>
                </a:path>
              </a:pathLst>
            </a:custGeom>
            <a:solidFill>
              <a:schemeClr val="bg1"/>
            </a:solidFill>
            <a:ln w="208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63" name="Graphic 41">
              <a:extLst>
                <a:ext uri="{FF2B5EF4-FFF2-40B4-BE49-F238E27FC236}">
                  <a16:creationId xmlns:a16="http://schemas.microsoft.com/office/drawing/2014/main" id="{6CA4A855-DA64-4AAF-9DD1-5BE26B47F71F}"/>
                </a:ext>
              </a:extLst>
            </p:cNvPr>
            <p:cNvGrpSpPr/>
            <p:nvPr/>
          </p:nvGrpSpPr>
          <p:grpSpPr>
            <a:xfrm>
              <a:off x="6755385" y="4441226"/>
              <a:ext cx="415745" cy="496887"/>
              <a:chOff x="7461211" y="1182240"/>
              <a:chExt cx="740383" cy="884887"/>
            </a:xfrm>
            <a:solidFill>
              <a:schemeClr val="bg1"/>
            </a:solidFill>
          </p:grpSpPr>
          <p:sp>
            <p:nvSpPr>
              <p:cNvPr id="64" name="Freeform: Shape 63">
                <a:extLst>
                  <a:ext uri="{FF2B5EF4-FFF2-40B4-BE49-F238E27FC236}">
                    <a16:creationId xmlns:a16="http://schemas.microsoft.com/office/drawing/2014/main" id="{56F0A4C0-89F1-4348-A78B-B03A01C26896}"/>
                  </a:ext>
                </a:extLst>
              </p:cNvPr>
              <p:cNvSpPr/>
              <p:nvPr/>
            </p:nvSpPr>
            <p:spPr>
              <a:xfrm>
                <a:off x="7810143" y="1328693"/>
                <a:ext cx="391451" cy="738434"/>
              </a:xfrm>
              <a:custGeom>
                <a:avLst/>
                <a:gdLst>
                  <a:gd name="connsiteX0" fmla="*/ 140653 w 391451"/>
                  <a:gd name="connsiteY0" fmla="*/ 3274 h 738434"/>
                  <a:gd name="connsiteX1" fmla="*/ 90170 w 391451"/>
                  <a:gd name="connsiteY1" fmla="*/ 195679 h 738434"/>
                  <a:gd name="connsiteX2" fmla="*/ 40640 w 391451"/>
                  <a:gd name="connsiteY2" fmla="*/ 349984 h 738434"/>
                  <a:gd name="connsiteX3" fmla="*/ 50165 w 391451"/>
                  <a:gd name="connsiteY3" fmla="*/ 644307 h 738434"/>
                  <a:gd name="connsiteX4" fmla="*/ 142557 w 391451"/>
                  <a:gd name="connsiteY4" fmla="*/ 684312 h 738434"/>
                  <a:gd name="connsiteX5" fmla="*/ 142557 w 391451"/>
                  <a:gd name="connsiteY5" fmla="*/ 467142 h 738434"/>
                  <a:gd name="connsiteX6" fmla="*/ 142557 w 391451"/>
                  <a:gd name="connsiteY6" fmla="*/ 247114 h 738434"/>
                  <a:gd name="connsiteX7" fmla="*/ 234950 w 391451"/>
                  <a:gd name="connsiteY7" fmla="*/ 248067 h 738434"/>
                  <a:gd name="connsiteX8" fmla="*/ 258763 w 391451"/>
                  <a:gd name="connsiteY8" fmla="*/ 273784 h 738434"/>
                  <a:gd name="connsiteX9" fmla="*/ 259715 w 391451"/>
                  <a:gd name="connsiteY9" fmla="*/ 335697 h 738434"/>
                  <a:gd name="connsiteX10" fmla="*/ 293053 w 391451"/>
                  <a:gd name="connsiteY10" fmla="*/ 375702 h 738434"/>
                  <a:gd name="connsiteX11" fmla="*/ 336868 w 391451"/>
                  <a:gd name="connsiteY11" fmla="*/ 340459 h 738434"/>
                  <a:gd name="connsiteX12" fmla="*/ 291147 w 391451"/>
                  <a:gd name="connsiteY12" fmla="*/ 184249 h 738434"/>
                  <a:gd name="connsiteX13" fmla="*/ 241618 w 391451"/>
                  <a:gd name="connsiteY13" fmla="*/ 39469 h 738434"/>
                  <a:gd name="connsiteX14" fmla="*/ 265430 w 391451"/>
                  <a:gd name="connsiteY14" fmla="*/ 417 h 738434"/>
                  <a:gd name="connsiteX15" fmla="*/ 291147 w 391451"/>
                  <a:gd name="connsiteY15" fmla="*/ 35659 h 738434"/>
                  <a:gd name="connsiteX16" fmla="*/ 346393 w 391451"/>
                  <a:gd name="connsiteY16" fmla="*/ 184249 h 738434"/>
                  <a:gd name="connsiteX17" fmla="*/ 388303 w 391451"/>
                  <a:gd name="connsiteY17" fmla="*/ 316647 h 738434"/>
                  <a:gd name="connsiteX18" fmla="*/ 390208 w 391451"/>
                  <a:gd name="connsiteY18" fmla="*/ 621447 h 738434"/>
                  <a:gd name="connsiteX19" fmla="*/ 284480 w 391451"/>
                  <a:gd name="connsiteY19" fmla="*/ 736699 h 738434"/>
                  <a:gd name="connsiteX20" fmla="*/ 80645 w 391451"/>
                  <a:gd name="connsiteY20" fmla="*/ 731937 h 738434"/>
                  <a:gd name="connsiteX21" fmla="*/ 635 w 391451"/>
                  <a:gd name="connsiteY21" fmla="*/ 643354 h 738434"/>
                  <a:gd name="connsiteX22" fmla="*/ 6350 w 391451"/>
                  <a:gd name="connsiteY22" fmla="*/ 272832 h 738434"/>
                  <a:gd name="connsiteX23" fmla="*/ 54928 w 391451"/>
                  <a:gd name="connsiteY23" fmla="*/ 162342 h 738434"/>
                  <a:gd name="connsiteX24" fmla="*/ 94932 w 391451"/>
                  <a:gd name="connsiteY24" fmla="*/ 33754 h 738434"/>
                  <a:gd name="connsiteX25" fmla="*/ 140653 w 391451"/>
                  <a:gd name="connsiteY25" fmla="*/ 3274 h 73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1451" h="738434">
                    <a:moveTo>
                      <a:pt x="140653" y="3274"/>
                    </a:moveTo>
                    <a:cubicBezTo>
                      <a:pt x="149225" y="75664"/>
                      <a:pt x="144463" y="141387"/>
                      <a:pt x="90170" y="195679"/>
                    </a:cubicBezTo>
                    <a:cubicBezTo>
                      <a:pt x="47307" y="238542"/>
                      <a:pt x="39687" y="293787"/>
                      <a:pt x="40640" y="349984"/>
                    </a:cubicBezTo>
                    <a:cubicBezTo>
                      <a:pt x="41593" y="448092"/>
                      <a:pt x="43498" y="546199"/>
                      <a:pt x="50165" y="644307"/>
                    </a:cubicBezTo>
                    <a:cubicBezTo>
                      <a:pt x="53975" y="705267"/>
                      <a:pt x="104457" y="672882"/>
                      <a:pt x="142557" y="684312"/>
                    </a:cubicBezTo>
                    <a:cubicBezTo>
                      <a:pt x="142557" y="608112"/>
                      <a:pt x="142557" y="537627"/>
                      <a:pt x="142557" y="467142"/>
                    </a:cubicBezTo>
                    <a:cubicBezTo>
                      <a:pt x="142557" y="395704"/>
                      <a:pt x="142557" y="324267"/>
                      <a:pt x="142557" y="247114"/>
                    </a:cubicBezTo>
                    <a:cubicBezTo>
                      <a:pt x="176848" y="247114"/>
                      <a:pt x="206375" y="245209"/>
                      <a:pt x="234950" y="248067"/>
                    </a:cubicBezTo>
                    <a:cubicBezTo>
                      <a:pt x="244475" y="249019"/>
                      <a:pt x="256857" y="263307"/>
                      <a:pt x="258763" y="273784"/>
                    </a:cubicBezTo>
                    <a:cubicBezTo>
                      <a:pt x="262572" y="293787"/>
                      <a:pt x="260668" y="314742"/>
                      <a:pt x="259715" y="335697"/>
                    </a:cubicBezTo>
                    <a:cubicBezTo>
                      <a:pt x="258763" y="359509"/>
                      <a:pt x="263525" y="374749"/>
                      <a:pt x="293053" y="375702"/>
                    </a:cubicBezTo>
                    <a:cubicBezTo>
                      <a:pt x="318770" y="375702"/>
                      <a:pt x="333058" y="369987"/>
                      <a:pt x="336868" y="340459"/>
                    </a:cubicBezTo>
                    <a:cubicBezTo>
                      <a:pt x="343535" y="281404"/>
                      <a:pt x="322580" y="231874"/>
                      <a:pt x="291147" y="184249"/>
                    </a:cubicBezTo>
                    <a:cubicBezTo>
                      <a:pt x="261620" y="140434"/>
                      <a:pt x="233998" y="94714"/>
                      <a:pt x="241618" y="39469"/>
                    </a:cubicBezTo>
                    <a:cubicBezTo>
                      <a:pt x="243523" y="26134"/>
                      <a:pt x="256857" y="13752"/>
                      <a:pt x="265430" y="417"/>
                    </a:cubicBezTo>
                    <a:cubicBezTo>
                      <a:pt x="274003" y="12799"/>
                      <a:pt x="291147" y="24229"/>
                      <a:pt x="291147" y="35659"/>
                    </a:cubicBezTo>
                    <a:cubicBezTo>
                      <a:pt x="288290" y="93762"/>
                      <a:pt x="318770" y="136624"/>
                      <a:pt x="346393" y="184249"/>
                    </a:cubicBezTo>
                    <a:cubicBezTo>
                      <a:pt x="369253" y="223302"/>
                      <a:pt x="385445" y="270927"/>
                      <a:pt x="388303" y="316647"/>
                    </a:cubicBezTo>
                    <a:cubicBezTo>
                      <a:pt x="394018" y="417612"/>
                      <a:pt x="390208" y="519529"/>
                      <a:pt x="390208" y="621447"/>
                    </a:cubicBezTo>
                    <a:cubicBezTo>
                      <a:pt x="390208" y="701457"/>
                      <a:pt x="364490" y="732889"/>
                      <a:pt x="284480" y="736699"/>
                    </a:cubicBezTo>
                    <a:cubicBezTo>
                      <a:pt x="216853" y="740509"/>
                      <a:pt x="148273" y="737652"/>
                      <a:pt x="80645" y="731937"/>
                    </a:cubicBezTo>
                    <a:cubicBezTo>
                      <a:pt x="28257" y="727174"/>
                      <a:pt x="635" y="696694"/>
                      <a:pt x="635" y="643354"/>
                    </a:cubicBezTo>
                    <a:cubicBezTo>
                      <a:pt x="-318" y="519529"/>
                      <a:pt x="-1270" y="395704"/>
                      <a:pt x="6350" y="272832"/>
                    </a:cubicBezTo>
                    <a:cubicBezTo>
                      <a:pt x="8255" y="234732"/>
                      <a:pt x="40640" y="199489"/>
                      <a:pt x="54928" y="162342"/>
                    </a:cubicBezTo>
                    <a:cubicBezTo>
                      <a:pt x="70168" y="119479"/>
                      <a:pt x="88265" y="76617"/>
                      <a:pt x="94932" y="33754"/>
                    </a:cubicBezTo>
                    <a:cubicBezTo>
                      <a:pt x="99695" y="2322"/>
                      <a:pt x="109220" y="-5298"/>
                      <a:pt x="140653" y="32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74E3A9A7-4D6A-44C3-9CAE-692AEFF3E9B6}"/>
                  </a:ext>
                </a:extLst>
              </p:cNvPr>
              <p:cNvSpPr/>
              <p:nvPr/>
            </p:nvSpPr>
            <p:spPr>
              <a:xfrm>
                <a:off x="7461211" y="1551995"/>
                <a:ext cx="316230" cy="504869"/>
              </a:xfrm>
              <a:custGeom>
                <a:avLst/>
                <a:gdLst>
                  <a:gd name="connsiteX0" fmla="*/ 4763 w 316230"/>
                  <a:gd name="connsiteY0" fmla="*/ 0 h 504869"/>
                  <a:gd name="connsiteX1" fmla="*/ 316230 w 316230"/>
                  <a:gd name="connsiteY1" fmla="*/ 0 h 504869"/>
                  <a:gd name="connsiteX2" fmla="*/ 316230 w 316230"/>
                  <a:gd name="connsiteY2" fmla="*/ 93345 h 504869"/>
                  <a:gd name="connsiteX3" fmla="*/ 311468 w 316230"/>
                  <a:gd name="connsiteY3" fmla="*/ 388620 h 504869"/>
                  <a:gd name="connsiteX4" fmla="*/ 300990 w 316230"/>
                  <a:gd name="connsiteY4" fmla="*/ 462915 h 504869"/>
                  <a:gd name="connsiteX5" fmla="*/ 260033 w 316230"/>
                  <a:gd name="connsiteY5" fmla="*/ 496253 h 504869"/>
                  <a:gd name="connsiteX6" fmla="*/ 75248 w 316230"/>
                  <a:gd name="connsiteY6" fmla="*/ 504825 h 504869"/>
                  <a:gd name="connsiteX7" fmla="*/ 7620 w 316230"/>
                  <a:gd name="connsiteY7" fmla="*/ 448628 h 504869"/>
                  <a:gd name="connsiteX8" fmla="*/ 0 w 316230"/>
                  <a:gd name="connsiteY8" fmla="*/ 16192 h 504869"/>
                  <a:gd name="connsiteX9" fmla="*/ 4763 w 316230"/>
                  <a:gd name="connsiteY9" fmla="*/ 0 h 504869"/>
                  <a:gd name="connsiteX10" fmla="*/ 264795 w 316230"/>
                  <a:gd name="connsiteY10" fmla="*/ 36195 h 504869"/>
                  <a:gd name="connsiteX11" fmla="*/ 54293 w 316230"/>
                  <a:gd name="connsiteY11" fmla="*/ 36195 h 504869"/>
                  <a:gd name="connsiteX12" fmla="*/ 56198 w 316230"/>
                  <a:gd name="connsiteY12" fmla="*/ 428625 h 504869"/>
                  <a:gd name="connsiteX13" fmla="*/ 92393 w 316230"/>
                  <a:gd name="connsiteY13" fmla="*/ 453390 h 504869"/>
                  <a:gd name="connsiteX14" fmla="*/ 104775 w 316230"/>
                  <a:gd name="connsiteY14" fmla="*/ 442913 h 504869"/>
                  <a:gd name="connsiteX15" fmla="*/ 104775 w 316230"/>
                  <a:gd name="connsiteY15" fmla="*/ 79057 h 504869"/>
                  <a:gd name="connsiteX16" fmla="*/ 183833 w 316230"/>
                  <a:gd name="connsiteY16" fmla="*/ 85725 h 504869"/>
                  <a:gd name="connsiteX17" fmla="*/ 201930 w 316230"/>
                  <a:gd name="connsiteY17" fmla="*/ 181927 h 504869"/>
                  <a:gd name="connsiteX18" fmla="*/ 265748 w 316230"/>
                  <a:gd name="connsiteY18" fmla="*/ 181927 h 504869"/>
                  <a:gd name="connsiteX19" fmla="*/ 264795 w 316230"/>
                  <a:gd name="connsiteY19" fmla="*/ 36195 h 50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230" h="504869">
                    <a:moveTo>
                      <a:pt x="4763" y="0"/>
                    </a:moveTo>
                    <a:cubicBezTo>
                      <a:pt x="105728" y="0"/>
                      <a:pt x="205740" y="0"/>
                      <a:pt x="316230" y="0"/>
                    </a:cubicBezTo>
                    <a:cubicBezTo>
                      <a:pt x="316230" y="31432"/>
                      <a:pt x="316230" y="62865"/>
                      <a:pt x="316230" y="93345"/>
                    </a:cubicBezTo>
                    <a:cubicBezTo>
                      <a:pt x="315278" y="191452"/>
                      <a:pt x="313373" y="289560"/>
                      <a:pt x="311468" y="388620"/>
                    </a:cubicBezTo>
                    <a:cubicBezTo>
                      <a:pt x="310515" y="413385"/>
                      <a:pt x="309563" y="440055"/>
                      <a:pt x="300990" y="462915"/>
                    </a:cubicBezTo>
                    <a:cubicBezTo>
                      <a:pt x="295275" y="477203"/>
                      <a:pt x="275273" y="495300"/>
                      <a:pt x="260033" y="496253"/>
                    </a:cubicBezTo>
                    <a:cubicBezTo>
                      <a:pt x="198120" y="501967"/>
                      <a:pt x="136208" y="502920"/>
                      <a:pt x="75248" y="504825"/>
                    </a:cubicBezTo>
                    <a:cubicBezTo>
                      <a:pt x="37148" y="505778"/>
                      <a:pt x="8573" y="491490"/>
                      <a:pt x="7620" y="448628"/>
                    </a:cubicBezTo>
                    <a:cubicBezTo>
                      <a:pt x="4763" y="304800"/>
                      <a:pt x="2858" y="160972"/>
                      <a:pt x="0" y="16192"/>
                    </a:cubicBezTo>
                    <a:cubicBezTo>
                      <a:pt x="0" y="12382"/>
                      <a:pt x="2858" y="7620"/>
                      <a:pt x="4763" y="0"/>
                    </a:cubicBezTo>
                    <a:close/>
                    <a:moveTo>
                      <a:pt x="264795" y="36195"/>
                    </a:moveTo>
                    <a:cubicBezTo>
                      <a:pt x="193358" y="36195"/>
                      <a:pt x="124778" y="36195"/>
                      <a:pt x="54293" y="36195"/>
                    </a:cubicBezTo>
                    <a:cubicBezTo>
                      <a:pt x="54293" y="169545"/>
                      <a:pt x="53340" y="299085"/>
                      <a:pt x="56198" y="428625"/>
                    </a:cubicBezTo>
                    <a:cubicBezTo>
                      <a:pt x="56198" y="437198"/>
                      <a:pt x="80010" y="444817"/>
                      <a:pt x="92393" y="453390"/>
                    </a:cubicBezTo>
                    <a:cubicBezTo>
                      <a:pt x="96203" y="449580"/>
                      <a:pt x="100965" y="446723"/>
                      <a:pt x="104775" y="442913"/>
                    </a:cubicBezTo>
                    <a:cubicBezTo>
                      <a:pt x="104775" y="322898"/>
                      <a:pt x="104775" y="203835"/>
                      <a:pt x="104775" y="79057"/>
                    </a:cubicBezTo>
                    <a:cubicBezTo>
                      <a:pt x="137160" y="80963"/>
                      <a:pt x="177165" y="73342"/>
                      <a:pt x="183833" y="85725"/>
                    </a:cubicBezTo>
                    <a:cubicBezTo>
                      <a:pt x="198120" y="112395"/>
                      <a:pt x="196215" y="147638"/>
                      <a:pt x="201930" y="181927"/>
                    </a:cubicBezTo>
                    <a:cubicBezTo>
                      <a:pt x="221933" y="181927"/>
                      <a:pt x="242888" y="181927"/>
                      <a:pt x="265748" y="181927"/>
                    </a:cubicBezTo>
                    <a:cubicBezTo>
                      <a:pt x="264795" y="132397"/>
                      <a:pt x="264795" y="88582"/>
                      <a:pt x="264795" y="361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400713B-242A-4FDF-B23F-9121163C9D9A}"/>
                  </a:ext>
                </a:extLst>
              </p:cNvPr>
              <p:cNvSpPr/>
              <p:nvPr/>
            </p:nvSpPr>
            <p:spPr>
              <a:xfrm>
                <a:off x="7867928" y="1182240"/>
                <a:ext cx="273367" cy="121152"/>
              </a:xfrm>
              <a:custGeom>
                <a:avLst/>
                <a:gdLst>
                  <a:gd name="connsiteX0" fmla="*/ 0 w 273367"/>
                  <a:gd name="connsiteY0" fmla="*/ 120200 h 121152"/>
                  <a:gd name="connsiteX1" fmla="*/ 0 w 273367"/>
                  <a:gd name="connsiteY1" fmla="*/ 60193 h 121152"/>
                  <a:gd name="connsiteX2" fmla="*/ 84772 w 273367"/>
                  <a:gd name="connsiteY2" fmla="*/ 60193 h 121152"/>
                  <a:gd name="connsiteX3" fmla="*/ 160972 w 273367"/>
                  <a:gd name="connsiteY3" fmla="*/ 60193 h 121152"/>
                  <a:gd name="connsiteX4" fmla="*/ 161925 w 273367"/>
                  <a:gd name="connsiteY4" fmla="*/ 35428 h 121152"/>
                  <a:gd name="connsiteX5" fmla="*/ 3810 w 273367"/>
                  <a:gd name="connsiteY5" fmla="*/ 26855 h 121152"/>
                  <a:gd name="connsiteX6" fmla="*/ 0 w 273367"/>
                  <a:gd name="connsiteY6" fmla="*/ 18283 h 121152"/>
                  <a:gd name="connsiteX7" fmla="*/ 35243 w 273367"/>
                  <a:gd name="connsiteY7" fmla="*/ 3043 h 121152"/>
                  <a:gd name="connsiteX8" fmla="*/ 210503 w 273367"/>
                  <a:gd name="connsiteY8" fmla="*/ 185 h 121152"/>
                  <a:gd name="connsiteX9" fmla="*/ 268605 w 273367"/>
                  <a:gd name="connsiteY9" fmla="*/ 56383 h 121152"/>
                  <a:gd name="connsiteX10" fmla="*/ 273368 w 273367"/>
                  <a:gd name="connsiteY10" fmla="*/ 121153 h 121152"/>
                  <a:gd name="connsiteX11" fmla="*/ 0 w 273367"/>
                  <a:gd name="connsiteY11" fmla="*/ 120200 h 12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367" h="121152">
                    <a:moveTo>
                      <a:pt x="0" y="120200"/>
                    </a:moveTo>
                    <a:cubicBezTo>
                      <a:pt x="0" y="101150"/>
                      <a:pt x="0" y="84005"/>
                      <a:pt x="0" y="60193"/>
                    </a:cubicBezTo>
                    <a:cubicBezTo>
                      <a:pt x="29527" y="60193"/>
                      <a:pt x="57150" y="60193"/>
                      <a:pt x="84772" y="60193"/>
                    </a:cubicBezTo>
                    <a:cubicBezTo>
                      <a:pt x="110490" y="60193"/>
                      <a:pt x="135255" y="60193"/>
                      <a:pt x="160972" y="60193"/>
                    </a:cubicBezTo>
                    <a:cubicBezTo>
                      <a:pt x="160972" y="51620"/>
                      <a:pt x="160972" y="44000"/>
                      <a:pt x="161925" y="35428"/>
                    </a:cubicBezTo>
                    <a:cubicBezTo>
                      <a:pt x="109538" y="32570"/>
                      <a:pt x="57150" y="29713"/>
                      <a:pt x="3810" y="26855"/>
                    </a:cubicBezTo>
                    <a:cubicBezTo>
                      <a:pt x="2857" y="23998"/>
                      <a:pt x="952" y="21140"/>
                      <a:pt x="0" y="18283"/>
                    </a:cubicBezTo>
                    <a:cubicBezTo>
                      <a:pt x="11430" y="12568"/>
                      <a:pt x="22860" y="3995"/>
                      <a:pt x="35243" y="3043"/>
                    </a:cubicBezTo>
                    <a:cubicBezTo>
                      <a:pt x="93345" y="1138"/>
                      <a:pt x="152400" y="3043"/>
                      <a:pt x="210503" y="185"/>
                    </a:cubicBezTo>
                    <a:cubicBezTo>
                      <a:pt x="251460" y="-1720"/>
                      <a:pt x="273368" y="10663"/>
                      <a:pt x="268605" y="56383"/>
                    </a:cubicBezTo>
                    <a:cubicBezTo>
                      <a:pt x="266700" y="76385"/>
                      <a:pt x="271462" y="96388"/>
                      <a:pt x="273368" y="121153"/>
                    </a:cubicBezTo>
                    <a:cubicBezTo>
                      <a:pt x="180975" y="120200"/>
                      <a:pt x="93345" y="120200"/>
                      <a:pt x="0" y="1202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36EB265-29E3-45EB-A8EC-CB69A63FD30A}"/>
                  </a:ext>
                </a:extLst>
              </p:cNvPr>
              <p:cNvSpPr/>
              <p:nvPr/>
            </p:nvSpPr>
            <p:spPr>
              <a:xfrm>
                <a:off x="7515503" y="1588190"/>
                <a:ext cx="210502" cy="417194"/>
              </a:xfrm>
              <a:custGeom>
                <a:avLst/>
                <a:gdLst>
                  <a:gd name="connsiteX0" fmla="*/ 210503 w 210502"/>
                  <a:gd name="connsiteY0" fmla="*/ 0 h 417194"/>
                  <a:gd name="connsiteX1" fmla="*/ 210503 w 210502"/>
                  <a:gd name="connsiteY1" fmla="*/ 145733 h 417194"/>
                  <a:gd name="connsiteX2" fmla="*/ 146685 w 210502"/>
                  <a:gd name="connsiteY2" fmla="*/ 145733 h 417194"/>
                  <a:gd name="connsiteX3" fmla="*/ 128588 w 210502"/>
                  <a:gd name="connsiteY3" fmla="*/ 49530 h 417194"/>
                  <a:gd name="connsiteX4" fmla="*/ 49530 w 210502"/>
                  <a:gd name="connsiteY4" fmla="*/ 42863 h 417194"/>
                  <a:gd name="connsiteX5" fmla="*/ 49530 w 210502"/>
                  <a:gd name="connsiteY5" fmla="*/ 406718 h 417194"/>
                  <a:gd name="connsiteX6" fmla="*/ 37148 w 210502"/>
                  <a:gd name="connsiteY6" fmla="*/ 417195 h 417194"/>
                  <a:gd name="connsiteX7" fmla="*/ 953 w 210502"/>
                  <a:gd name="connsiteY7" fmla="*/ 392430 h 417194"/>
                  <a:gd name="connsiteX8" fmla="*/ 0 w 210502"/>
                  <a:gd name="connsiteY8" fmla="*/ 0 h 417194"/>
                  <a:gd name="connsiteX9" fmla="*/ 210503 w 210502"/>
                  <a:gd name="connsiteY9" fmla="*/ 0 h 41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502" h="417194">
                    <a:moveTo>
                      <a:pt x="210503" y="0"/>
                    </a:moveTo>
                    <a:cubicBezTo>
                      <a:pt x="210503" y="52388"/>
                      <a:pt x="210503" y="96202"/>
                      <a:pt x="210503" y="145733"/>
                    </a:cubicBezTo>
                    <a:cubicBezTo>
                      <a:pt x="187643" y="145733"/>
                      <a:pt x="166688" y="145733"/>
                      <a:pt x="146685" y="145733"/>
                    </a:cubicBezTo>
                    <a:cubicBezTo>
                      <a:pt x="141923" y="111443"/>
                      <a:pt x="143828" y="76200"/>
                      <a:pt x="128588" y="49530"/>
                    </a:cubicBezTo>
                    <a:cubicBezTo>
                      <a:pt x="121920" y="38100"/>
                      <a:pt x="81915" y="44768"/>
                      <a:pt x="49530" y="42863"/>
                    </a:cubicBezTo>
                    <a:cubicBezTo>
                      <a:pt x="49530" y="167640"/>
                      <a:pt x="49530" y="286703"/>
                      <a:pt x="49530" y="406718"/>
                    </a:cubicBezTo>
                    <a:cubicBezTo>
                      <a:pt x="45720" y="410528"/>
                      <a:pt x="40958" y="413385"/>
                      <a:pt x="37148" y="417195"/>
                    </a:cubicBezTo>
                    <a:cubicBezTo>
                      <a:pt x="24765" y="408622"/>
                      <a:pt x="953" y="401003"/>
                      <a:pt x="953" y="392430"/>
                    </a:cubicBezTo>
                    <a:cubicBezTo>
                      <a:pt x="0" y="263843"/>
                      <a:pt x="0" y="133350"/>
                      <a:pt x="0" y="0"/>
                    </a:cubicBezTo>
                    <a:cubicBezTo>
                      <a:pt x="70485" y="0"/>
                      <a:pt x="139065" y="0"/>
                      <a:pt x="210503"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aphic 7">
              <a:extLst>
                <a:ext uri="{FF2B5EF4-FFF2-40B4-BE49-F238E27FC236}">
                  <a16:creationId xmlns:a16="http://schemas.microsoft.com/office/drawing/2014/main" id="{069F02BC-DCF5-4D98-937C-5BEAC8D69C09}"/>
                </a:ext>
              </a:extLst>
            </p:cNvPr>
            <p:cNvGrpSpPr/>
            <p:nvPr/>
          </p:nvGrpSpPr>
          <p:grpSpPr>
            <a:xfrm>
              <a:off x="8444049" y="3058120"/>
              <a:ext cx="534288" cy="337068"/>
              <a:chOff x="4693080" y="160053"/>
              <a:chExt cx="1419225" cy="895350"/>
            </a:xfrm>
            <a:solidFill>
              <a:schemeClr val="bg1"/>
            </a:solidFill>
          </p:grpSpPr>
          <p:sp>
            <p:nvSpPr>
              <p:cNvPr id="69" name="Freeform: Shape 68">
                <a:extLst>
                  <a:ext uri="{FF2B5EF4-FFF2-40B4-BE49-F238E27FC236}">
                    <a16:creationId xmlns:a16="http://schemas.microsoft.com/office/drawing/2014/main" id="{A3785E8C-F942-4ABA-AF60-3FF43B500113}"/>
                  </a:ext>
                </a:extLst>
              </p:cNvPr>
              <p:cNvSpPr/>
              <p:nvPr/>
            </p:nvSpPr>
            <p:spPr>
              <a:xfrm>
                <a:off x="5438671" y="162283"/>
                <a:ext cx="547287" cy="411713"/>
              </a:xfrm>
              <a:custGeom>
                <a:avLst/>
                <a:gdLst>
                  <a:gd name="connsiteX0" fmla="*/ 545999 w 547287"/>
                  <a:gd name="connsiteY0" fmla="*/ 369245 h 411713"/>
                  <a:gd name="connsiteX1" fmla="*/ 526949 w 547287"/>
                  <a:gd name="connsiteY1" fmla="*/ 410202 h 411713"/>
                  <a:gd name="connsiteX2" fmla="*/ 483134 w 547287"/>
                  <a:gd name="connsiteY2" fmla="*/ 370197 h 411713"/>
                  <a:gd name="connsiteX3" fmla="*/ 421221 w 547287"/>
                  <a:gd name="connsiteY3" fmla="*/ 162552 h 411713"/>
                  <a:gd name="connsiteX4" fmla="*/ 135471 w 547287"/>
                  <a:gd name="connsiteY4" fmla="*/ 156838 h 411713"/>
                  <a:gd name="connsiteX5" fmla="*/ 65939 w 547287"/>
                  <a:gd name="connsiteY5" fmla="*/ 367340 h 411713"/>
                  <a:gd name="connsiteX6" fmla="*/ 28791 w 547287"/>
                  <a:gd name="connsiteY6" fmla="*/ 411155 h 411713"/>
                  <a:gd name="connsiteX7" fmla="*/ 4979 w 547287"/>
                  <a:gd name="connsiteY7" fmla="*/ 358768 h 411713"/>
                  <a:gd name="connsiteX8" fmla="*/ 85941 w 547287"/>
                  <a:gd name="connsiteY8" fmla="*/ 113975 h 411713"/>
                  <a:gd name="connsiteX9" fmla="*/ 475514 w 547287"/>
                  <a:gd name="connsiteY9" fmla="*/ 129215 h 411713"/>
                  <a:gd name="connsiteX10" fmla="*/ 545999 w 547287"/>
                  <a:gd name="connsiteY10" fmla="*/ 369245 h 41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287" h="411713">
                    <a:moveTo>
                      <a:pt x="545999" y="369245"/>
                    </a:moveTo>
                    <a:cubicBezTo>
                      <a:pt x="538379" y="380675"/>
                      <a:pt x="563144" y="408297"/>
                      <a:pt x="526949" y="410202"/>
                    </a:cubicBezTo>
                    <a:cubicBezTo>
                      <a:pt x="498374" y="412108"/>
                      <a:pt x="485991" y="402583"/>
                      <a:pt x="483134" y="370197"/>
                    </a:cubicBezTo>
                    <a:cubicBezTo>
                      <a:pt x="476466" y="296855"/>
                      <a:pt x="459321" y="226370"/>
                      <a:pt x="421221" y="162552"/>
                    </a:cubicBezTo>
                    <a:cubicBezTo>
                      <a:pt x="346926" y="36822"/>
                      <a:pt x="216434" y="33965"/>
                      <a:pt x="135471" y="156838"/>
                    </a:cubicBezTo>
                    <a:cubicBezTo>
                      <a:pt x="93561" y="220655"/>
                      <a:pt x="76416" y="292092"/>
                      <a:pt x="65939" y="367340"/>
                    </a:cubicBezTo>
                    <a:cubicBezTo>
                      <a:pt x="63081" y="389247"/>
                      <a:pt x="68796" y="415918"/>
                      <a:pt x="28791" y="411155"/>
                    </a:cubicBezTo>
                    <a:cubicBezTo>
                      <a:pt x="-14071" y="406393"/>
                      <a:pt x="3074" y="377818"/>
                      <a:pt x="4979" y="358768"/>
                    </a:cubicBezTo>
                    <a:cubicBezTo>
                      <a:pt x="13551" y="271138"/>
                      <a:pt x="33554" y="187317"/>
                      <a:pt x="85941" y="113975"/>
                    </a:cubicBezTo>
                    <a:cubicBezTo>
                      <a:pt x="197384" y="-44140"/>
                      <a:pt x="378359" y="-36520"/>
                      <a:pt x="475514" y="129215"/>
                    </a:cubicBezTo>
                    <a:cubicBezTo>
                      <a:pt x="520281" y="201605"/>
                      <a:pt x="541237" y="281615"/>
                      <a:pt x="545999" y="36924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D706E8B8-B6EB-44E9-9D8C-694C7DBE05DB}"/>
                  </a:ext>
                </a:extLst>
              </p:cNvPr>
              <p:cNvSpPr/>
              <p:nvPr/>
            </p:nvSpPr>
            <p:spPr>
              <a:xfrm>
                <a:off x="4810675" y="159944"/>
                <a:ext cx="543601" cy="413529"/>
              </a:xfrm>
              <a:custGeom>
                <a:avLst/>
                <a:gdLst>
                  <a:gd name="connsiteX0" fmla="*/ 514 w 543601"/>
                  <a:gd name="connsiteY0" fmla="*/ 366821 h 413529"/>
                  <a:gd name="connsiteX1" fmla="*/ 91954 w 543601"/>
                  <a:gd name="connsiteY1" fmla="*/ 96311 h 413529"/>
                  <a:gd name="connsiteX2" fmla="*/ 431044 w 543601"/>
                  <a:gd name="connsiteY2" fmla="*/ 79166 h 413529"/>
                  <a:gd name="connsiteX3" fmla="*/ 543439 w 543601"/>
                  <a:gd name="connsiteY3" fmla="*/ 385871 h 413529"/>
                  <a:gd name="connsiteX4" fmla="*/ 513912 w 543601"/>
                  <a:gd name="connsiteY4" fmla="*/ 411589 h 413529"/>
                  <a:gd name="connsiteX5" fmla="*/ 481527 w 543601"/>
                  <a:gd name="connsiteY5" fmla="*/ 389681 h 413529"/>
                  <a:gd name="connsiteX6" fmla="*/ 451047 w 543601"/>
                  <a:gd name="connsiteY6" fmla="*/ 245854 h 413529"/>
                  <a:gd name="connsiteX7" fmla="*/ 400564 w 543601"/>
                  <a:gd name="connsiteY7" fmla="*/ 143936 h 413529"/>
                  <a:gd name="connsiteX8" fmla="*/ 152914 w 543601"/>
                  <a:gd name="connsiteY8" fmla="*/ 134411 h 413529"/>
                  <a:gd name="connsiteX9" fmla="*/ 54807 w 543601"/>
                  <a:gd name="connsiteY9" fmla="*/ 386824 h 413529"/>
                  <a:gd name="connsiteX10" fmla="*/ 21469 w 543601"/>
                  <a:gd name="connsiteY10" fmla="*/ 413494 h 413529"/>
                  <a:gd name="connsiteX11" fmla="*/ 514 w 543601"/>
                  <a:gd name="connsiteY11" fmla="*/ 381109 h 413529"/>
                  <a:gd name="connsiteX12" fmla="*/ 514 w 543601"/>
                  <a:gd name="connsiteY12" fmla="*/ 366821 h 4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601" h="413529">
                    <a:moveTo>
                      <a:pt x="514" y="366821"/>
                    </a:moveTo>
                    <a:cubicBezTo>
                      <a:pt x="8134" y="265856"/>
                      <a:pt x="33852" y="174416"/>
                      <a:pt x="91954" y="96311"/>
                    </a:cubicBezTo>
                    <a:cubicBezTo>
                      <a:pt x="180537" y="-25609"/>
                      <a:pt x="330079" y="-32276"/>
                      <a:pt x="431044" y="79166"/>
                    </a:cubicBezTo>
                    <a:cubicBezTo>
                      <a:pt x="510102" y="165844"/>
                      <a:pt x="533914" y="273476"/>
                      <a:pt x="543439" y="385871"/>
                    </a:cubicBezTo>
                    <a:cubicBezTo>
                      <a:pt x="545344" y="410636"/>
                      <a:pt x="530104" y="409684"/>
                      <a:pt x="513912" y="411589"/>
                    </a:cubicBezTo>
                    <a:cubicBezTo>
                      <a:pt x="495814" y="413494"/>
                      <a:pt x="483432" y="411589"/>
                      <a:pt x="481527" y="389681"/>
                    </a:cubicBezTo>
                    <a:cubicBezTo>
                      <a:pt x="476764" y="340151"/>
                      <a:pt x="467239" y="292526"/>
                      <a:pt x="451047" y="245854"/>
                    </a:cubicBezTo>
                    <a:cubicBezTo>
                      <a:pt x="438664" y="209659"/>
                      <a:pt x="422472" y="175369"/>
                      <a:pt x="400564" y="143936"/>
                    </a:cubicBezTo>
                    <a:cubicBezTo>
                      <a:pt x="329127" y="46781"/>
                      <a:pt x="231972" y="42971"/>
                      <a:pt x="152914" y="134411"/>
                    </a:cubicBezTo>
                    <a:cubicBezTo>
                      <a:pt x="91002" y="206801"/>
                      <a:pt x="60522" y="292526"/>
                      <a:pt x="54807" y="386824"/>
                    </a:cubicBezTo>
                    <a:cubicBezTo>
                      <a:pt x="52902" y="412541"/>
                      <a:pt x="41472" y="412541"/>
                      <a:pt x="21469" y="413494"/>
                    </a:cubicBezTo>
                    <a:cubicBezTo>
                      <a:pt x="-5201" y="414446"/>
                      <a:pt x="514" y="396349"/>
                      <a:pt x="514" y="381109"/>
                    </a:cubicBezTo>
                    <a:cubicBezTo>
                      <a:pt x="514" y="375394"/>
                      <a:pt x="514" y="368726"/>
                      <a:pt x="514" y="36682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1" name="Freeform: Shape 70">
                <a:extLst>
                  <a:ext uri="{FF2B5EF4-FFF2-40B4-BE49-F238E27FC236}">
                    <a16:creationId xmlns:a16="http://schemas.microsoft.com/office/drawing/2014/main" id="{664C7B65-3E71-4D8D-BF4E-FFF69A7A0393}"/>
                  </a:ext>
                </a:extLst>
              </p:cNvPr>
              <p:cNvSpPr/>
              <p:nvPr/>
            </p:nvSpPr>
            <p:spPr>
              <a:xfrm>
                <a:off x="5763690" y="290545"/>
                <a:ext cx="125923" cy="285614"/>
              </a:xfrm>
              <a:custGeom>
                <a:avLst/>
                <a:gdLst>
                  <a:gd name="connsiteX0" fmla="*/ 0 w 125923"/>
                  <a:gd name="connsiteY0" fmla="*/ 0 h 285614"/>
                  <a:gd name="connsiteX1" fmla="*/ 125730 w 125923"/>
                  <a:gd name="connsiteY1" fmla="*/ 261938 h 285614"/>
                  <a:gd name="connsiteX2" fmla="*/ 83820 w 125923"/>
                  <a:gd name="connsiteY2" fmla="*/ 283845 h 285614"/>
                  <a:gd name="connsiteX3" fmla="*/ 39052 w 125923"/>
                  <a:gd name="connsiteY3" fmla="*/ 260033 h 285614"/>
                  <a:gd name="connsiteX4" fmla="*/ 0 w 125923"/>
                  <a:gd name="connsiteY4" fmla="*/ 0 h 28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23" h="285614">
                    <a:moveTo>
                      <a:pt x="0" y="0"/>
                    </a:moveTo>
                    <a:cubicBezTo>
                      <a:pt x="89535" y="64770"/>
                      <a:pt x="117157" y="160020"/>
                      <a:pt x="125730" y="261938"/>
                    </a:cubicBezTo>
                    <a:cubicBezTo>
                      <a:pt x="128588" y="293370"/>
                      <a:pt x="99060" y="283845"/>
                      <a:pt x="83820" y="283845"/>
                    </a:cubicBezTo>
                    <a:cubicBezTo>
                      <a:pt x="66675" y="283845"/>
                      <a:pt x="37148" y="295275"/>
                      <a:pt x="39052" y="260033"/>
                    </a:cubicBezTo>
                    <a:cubicBezTo>
                      <a:pt x="44767" y="170498"/>
                      <a:pt x="28575" y="84773"/>
                      <a:pt x="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2" name="Freeform: Shape 71">
                <a:extLst>
                  <a:ext uri="{FF2B5EF4-FFF2-40B4-BE49-F238E27FC236}">
                    <a16:creationId xmlns:a16="http://schemas.microsoft.com/office/drawing/2014/main" id="{5FB930D0-4057-4423-8946-FEE4482D8EAC}"/>
                  </a:ext>
                </a:extLst>
              </p:cNvPr>
              <p:cNvSpPr/>
              <p:nvPr/>
            </p:nvSpPr>
            <p:spPr>
              <a:xfrm>
                <a:off x="5129324" y="305392"/>
                <a:ext cx="121942" cy="269235"/>
              </a:xfrm>
              <a:custGeom>
                <a:avLst/>
                <a:gdLst>
                  <a:gd name="connsiteX0" fmla="*/ 0 w 121942"/>
                  <a:gd name="connsiteY0" fmla="*/ 3250 h 269235"/>
                  <a:gd name="connsiteX1" fmla="*/ 41910 w 121942"/>
                  <a:gd name="connsiteY1" fmla="*/ 18490 h 269235"/>
                  <a:gd name="connsiteX2" fmla="*/ 121920 w 121942"/>
                  <a:gd name="connsiteY2" fmla="*/ 245185 h 269235"/>
                  <a:gd name="connsiteX3" fmla="*/ 77153 w 121942"/>
                  <a:gd name="connsiteY3" fmla="*/ 266140 h 269235"/>
                  <a:gd name="connsiteX4" fmla="*/ 39053 w 121942"/>
                  <a:gd name="connsiteY4" fmla="*/ 236613 h 269235"/>
                  <a:gd name="connsiteX5" fmla="*/ 0 w 121942"/>
                  <a:gd name="connsiteY5" fmla="*/ 3250 h 26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42" h="269235">
                    <a:moveTo>
                      <a:pt x="0" y="3250"/>
                    </a:moveTo>
                    <a:cubicBezTo>
                      <a:pt x="20955" y="-6275"/>
                      <a:pt x="31432" y="7060"/>
                      <a:pt x="41910" y="18490"/>
                    </a:cubicBezTo>
                    <a:cubicBezTo>
                      <a:pt x="100965" y="82308"/>
                      <a:pt x="119063" y="161365"/>
                      <a:pt x="121920" y="245185"/>
                    </a:cubicBezTo>
                    <a:cubicBezTo>
                      <a:pt x="122873" y="284238"/>
                      <a:pt x="93345" y="263283"/>
                      <a:pt x="77153" y="266140"/>
                    </a:cubicBezTo>
                    <a:cubicBezTo>
                      <a:pt x="56198" y="269950"/>
                      <a:pt x="38100" y="268998"/>
                      <a:pt x="39053" y="236613"/>
                    </a:cubicBezTo>
                    <a:cubicBezTo>
                      <a:pt x="40957" y="157555"/>
                      <a:pt x="26670" y="80403"/>
                      <a:pt x="0" y="32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3" name="Freeform: Shape 72">
                <a:extLst>
                  <a:ext uri="{FF2B5EF4-FFF2-40B4-BE49-F238E27FC236}">
                    <a16:creationId xmlns:a16="http://schemas.microsoft.com/office/drawing/2014/main" id="{522DA75C-4B95-48AB-AE91-5CA3D692C81A}"/>
                  </a:ext>
                </a:extLst>
              </p:cNvPr>
              <p:cNvSpPr/>
              <p:nvPr/>
            </p:nvSpPr>
            <p:spPr>
              <a:xfrm>
                <a:off x="4692215" y="605822"/>
                <a:ext cx="1421978" cy="442971"/>
              </a:xfrm>
              <a:custGeom>
                <a:avLst/>
                <a:gdLst>
                  <a:gd name="connsiteX0" fmla="*/ 1381989 w 1421978"/>
                  <a:gd name="connsiteY0" fmla="*/ 0 h 442971"/>
                  <a:gd name="connsiteX1" fmla="*/ 543789 w 1421978"/>
                  <a:gd name="connsiteY1" fmla="*/ 0 h 442971"/>
                  <a:gd name="connsiteX2" fmla="*/ 29439 w 1421978"/>
                  <a:gd name="connsiteY2" fmla="*/ 3810 h 442971"/>
                  <a:gd name="connsiteX3" fmla="*/ 4674 w 1421978"/>
                  <a:gd name="connsiteY3" fmla="*/ 38100 h 442971"/>
                  <a:gd name="connsiteX4" fmla="*/ 43727 w 1421978"/>
                  <a:gd name="connsiteY4" fmla="*/ 164783 h 442971"/>
                  <a:gd name="connsiteX5" fmla="*/ 95162 w 1421978"/>
                  <a:gd name="connsiteY5" fmla="*/ 207645 h 442971"/>
                  <a:gd name="connsiteX6" fmla="*/ 133262 w 1421978"/>
                  <a:gd name="connsiteY6" fmla="*/ 243840 h 442971"/>
                  <a:gd name="connsiteX7" fmla="*/ 170409 w 1421978"/>
                  <a:gd name="connsiteY7" fmla="*/ 405765 h 442971"/>
                  <a:gd name="connsiteX8" fmla="*/ 217082 w 1421978"/>
                  <a:gd name="connsiteY8" fmla="*/ 442913 h 442971"/>
                  <a:gd name="connsiteX9" fmla="*/ 555219 w 1421978"/>
                  <a:gd name="connsiteY9" fmla="*/ 442913 h 442971"/>
                  <a:gd name="connsiteX10" fmla="*/ 606654 w 1421978"/>
                  <a:gd name="connsiteY10" fmla="*/ 399097 h 442971"/>
                  <a:gd name="connsiteX11" fmla="*/ 643802 w 1421978"/>
                  <a:gd name="connsiteY11" fmla="*/ 237172 h 442971"/>
                  <a:gd name="connsiteX12" fmla="*/ 711429 w 1421978"/>
                  <a:gd name="connsiteY12" fmla="*/ 203835 h 442971"/>
                  <a:gd name="connsiteX13" fmla="*/ 754292 w 1421978"/>
                  <a:gd name="connsiteY13" fmla="*/ 240030 h 442971"/>
                  <a:gd name="connsiteX14" fmla="*/ 787629 w 1421978"/>
                  <a:gd name="connsiteY14" fmla="*/ 393383 h 442971"/>
                  <a:gd name="connsiteX15" fmla="*/ 853352 w 1421978"/>
                  <a:gd name="connsiteY15" fmla="*/ 441960 h 442971"/>
                  <a:gd name="connsiteX16" fmla="*/ 1010514 w 1421978"/>
                  <a:gd name="connsiteY16" fmla="*/ 441008 h 442971"/>
                  <a:gd name="connsiteX17" fmla="*/ 1177202 w 1421978"/>
                  <a:gd name="connsiteY17" fmla="*/ 441960 h 442971"/>
                  <a:gd name="connsiteX18" fmla="*/ 1229589 w 1421978"/>
                  <a:gd name="connsiteY18" fmla="*/ 400050 h 442971"/>
                  <a:gd name="connsiteX19" fmla="*/ 1259117 w 1421978"/>
                  <a:gd name="connsiteY19" fmla="*/ 260985 h 442971"/>
                  <a:gd name="connsiteX20" fmla="*/ 1333412 w 1421978"/>
                  <a:gd name="connsiteY20" fmla="*/ 204788 h 442971"/>
                  <a:gd name="connsiteX21" fmla="*/ 1379132 w 1421978"/>
                  <a:gd name="connsiteY21" fmla="*/ 171450 h 442971"/>
                  <a:gd name="connsiteX22" fmla="*/ 1416279 w 1421978"/>
                  <a:gd name="connsiteY22" fmla="*/ 43815 h 442971"/>
                  <a:gd name="connsiteX23" fmla="*/ 1381989 w 1421978"/>
                  <a:gd name="connsiteY23" fmla="*/ 0 h 442971"/>
                  <a:gd name="connsiteX24" fmla="*/ 284709 w 1421978"/>
                  <a:gd name="connsiteY24" fmla="*/ 389572 h 442971"/>
                  <a:gd name="connsiteX25" fmla="*/ 240894 w 1421978"/>
                  <a:gd name="connsiteY25" fmla="*/ 374333 h 442971"/>
                  <a:gd name="connsiteX26" fmla="*/ 207557 w 1421978"/>
                  <a:gd name="connsiteY26" fmla="*/ 221933 h 442971"/>
                  <a:gd name="connsiteX27" fmla="*/ 224702 w 1421978"/>
                  <a:gd name="connsiteY27" fmla="*/ 202883 h 442971"/>
                  <a:gd name="connsiteX28" fmla="*/ 274232 w 1421978"/>
                  <a:gd name="connsiteY28" fmla="*/ 220980 h 442971"/>
                  <a:gd name="connsiteX29" fmla="*/ 296139 w 1421978"/>
                  <a:gd name="connsiteY29" fmla="*/ 349568 h 442971"/>
                  <a:gd name="connsiteX30" fmla="*/ 284709 w 1421978"/>
                  <a:gd name="connsiteY30" fmla="*/ 389572 h 442971"/>
                  <a:gd name="connsiteX31" fmla="*/ 900977 w 1421978"/>
                  <a:gd name="connsiteY31" fmla="*/ 391478 h 442971"/>
                  <a:gd name="connsiteX32" fmla="*/ 875259 w 1421978"/>
                  <a:gd name="connsiteY32" fmla="*/ 362903 h 442971"/>
                  <a:gd name="connsiteX33" fmla="*/ 847637 w 1421978"/>
                  <a:gd name="connsiteY33" fmla="*/ 234315 h 442971"/>
                  <a:gd name="connsiteX34" fmla="*/ 859067 w 1421978"/>
                  <a:gd name="connsiteY34" fmla="*/ 202883 h 442971"/>
                  <a:gd name="connsiteX35" fmla="*/ 910502 w 1421978"/>
                  <a:gd name="connsiteY35" fmla="*/ 219075 h 442971"/>
                  <a:gd name="connsiteX36" fmla="*/ 936219 w 1421978"/>
                  <a:gd name="connsiteY36" fmla="*/ 372428 h 442971"/>
                  <a:gd name="connsiteX37" fmla="*/ 900977 w 1421978"/>
                  <a:gd name="connsiteY37" fmla="*/ 391478 h 4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21978" h="442971">
                    <a:moveTo>
                      <a:pt x="1381989" y="0"/>
                    </a:moveTo>
                    <a:cubicBezTo>
                      <a:pt x="1102907" y="953"/>
                      <a:pt x="823824" y="0"/>
                      <a:pt x="543789" y="0"/>
                    </a:cubicBezTo>
                    <a:cubicBezTo>
                      <a:pt x="372339" y="0"/>
                      <a:pt x="200889" y="2857"/>
                      <a:pt x="29439" y="3810"/>
                    </a:cubicBezTo>
                    <a:cubicBezTo>
                      <a:pt x="864" y="3810"/>
                      <a:pt x="-5803" y="9525"/>
                      <a:pt x="4674" y="38100"/>
                    </a:cubicBezTo>
                    <a:cubicBezTo>
                      <a:pt x="19914" y="80010"/>
                      <a:pt x="32297" y="122873"/>
                      <a:pt x="43727" y="164783"/>
                    </a:cubicBezTo>
                    <a:cubicBezTo>
                      <a:pt x="52299" y="192405"/>
                      <a:pt x="61824" y="211455"/>
                      <a:pt x="95162" y="207645"/>
                    </a:cubicBezTo>
                    <a:cubicBezTo>
                      <a:pt x="120879" y="204788"/>
                      <a:pt x="129452" y="220028"/>
                      <a:pt x="133262" y="243840"/>
                    </a:cubicBezTo>
                    <a:cubicBezTo>
                      <a:pt x="143739" y="298133"/>
                      <a:pt x="158979" y="351472"/>
                      <a:pt x="170409" y="405765"/>
                    </a:cubicBezTo>
                    <a:cubicBezTo>
                      <a:pt x="176124" y="433388"/>
                      <a:pt x="187554" y="443865"/>
                      <a:pt x="217082" y="442913"/>
                    </a:cubicBezTo>
                    <a:cubicBezTo>
                      <a:pt x="329477" y="441008"/>
                      <a:pt x="442824" y="440055"/>
                      <a:pt x="555219" y="442913"/>
                    </a:cubicBezTo>
                    <a:cubicBezTo>
                      <a:pt x="592367" y="443865"/>
                      <a:pt x="599987" y="427672"/>
                      <a:pt x="606654" y="399097"/>
                    </a:cubicBezTo>
                    <a:cubicBezTo>
                      <a:pt x="618084" y="344805"/>
                      <a:pt x="632372" y="291465"/>
                      <a:pt x="643802" y="237172"/>
                    </a:cubicBezTo>
                    <a:cubicBezTo>
                      <a:pt x="652374" y="195263"/>
                      <a:pt x="683807" y="206693"/>
                      <a:pt x="711429" y="203835"/>
                    </a:cubicBezTo>
                    <a:cubicBezTo>
                      <a:pt x="740957" y="200025"/>
                      <a:pt x="749529" y="214313"/>
                      <a:pt x="754292" y="240030"/>
                    </a:cubicBezTo>
                    <a:cubicBezTo>
                      <a:pt x="763817" y="291465"/>
                      <a:pt x="780009" y="341947"/>
                      <a:pt x="787629" y="393383"/>
                    </a:cubicBezTo>
                    <a:cubicBezTo>
                      <a:pt x="794297" y="436245"/>
                      <a:pt x="814299" y="445770"/>
                      <a:pt x="853352" y="441960"/>
                    </a:cubicBezTo>
                    <a:cubicBezTo>
                      <a:pt x="905739" y="438150"/>
                      <a:pt x="958127" y="441008"/>
                      <a:pt x="1010514" y="441008"/>
                    </a:cubicBezTo>
                    <a:cubicBezTo>
                      <a:pt x="1065759" y="441008"/>
                      <a:pt x="1121957" y="438150"/>
                      <a:pt x="1177202" y="441960"/>
                    </a:cubicBezTo>
                    <a:cubicBezTo>
                      <a:pt x="1212444" y="444818"/>
                      <a:pt x="1224827" y="432435"/>
                      <a:pt x="1229589" y="400050"/>
                    </a:cubicBezTo>
                    <a:cubicBezTo>
                      <a:pt x="1237209" y="353378"/>
                      <a:pt x="1249592" y="306705"/>
                      <a:pt x="1259117" y="260985"/>
                    </a:cubicBezTo>
                    <a:cubicBezTo>
                      <a:pt x="1267689" y="220980"/>
                      <a:pt x="1285787" y="194310"/>
                      <a:pt x="1333412" y="204788"/>
                    </a:cubicBezTo>
                    <a:cubicBezTo>
                      <a:pt x="1360082" y="210503"/>
                      <a:pt x="1372464" y="198120"/>
                      <a:pt x="1379132" y="171450"/>
                    </a:cubicBezTo>
                    <a:cubicBezTo>
                      <a:pt x="1389609" y="128588"/>
                      <a:pt x="1401039" y="85725"/>
                      <a:pt x="1416279" y="43815"/>
                    </a:cubicBezTo>
                    <a:cubicBezTo>
                      <a:pt x="1429614" y="7620"/>
                      <a:pt x="1420089" y="0"/>
                      <a:pt x="1381989" y="0"/>
                    </a:cubicBezTo>
                    <a:close/>
                    <a:moveTo>
                      <a:pt x="284709" y="389572"/>
                    </a:moveTo>
                    <a:cubicBezTo>
                      <a:pt x="269469" y="389572"/>
                      <a:pt x="247562" y="400050"/>
                      <a:pt x="240894" y="374333"/>
                    </a:cubicBezTo>
                    <a:cubicBezTo>
                      <a:pt x="229464" y="323850"/>
                      <a:pt x="218034" y="272415"/>
                      <a:pt x="207557" y="221933"/>
                    </a:cubicBezTo>
                    <a:cubicBezTo>
                      <a:pt x="204699" y="206693"/>
                      <a:pt x="211367" y="200025"/>
                      <a:pt x="224702" y="202883"/>
                    </a:cubicBezTo>
                    <a:cubicBezTo>
                      <a:pt x="241847" y="206693"/>
                      <a:pt x="268517" y="187643"/>
                      <a:pt x="274232" y="220980"/>
                    </a:cubicBezTo>
                    <a:cubicBezTo>
                      <a:pt x="282804" y="267653"/>
                      <a:pt x="290424" y="314325"/>
                      <a:pt x="296139" y="349568"/>
                    </a:cubicBezTo>
                    <a:cubicBezTo>
                      <a:pt x="298044" y="373380"/>
                      <a:pt x="303759" y="389572"/>
                      <a:pt x="284709" y="389572"/>
                    </a:cubicBezTo>
                    <a:close/>
                    <a:moveTo>
                      <a:pt x="900977" y="391478"/>
                    </a:moveTo>
                    <a:cubicBezTo>
                      <a:pt x="889547" y="394335"/>
                      <a:pt x="880022" y="382905"/>
                      <a:pt x="875259" y="362903"/>
                    </a:cubicBezTo>
                    <a:cubicBezTo>
                      <a:pt x="865734" y="320040"/>
                      <a:pt x="855257" y="277178"/>
                      <a:pt x="847637" y="234315"/>
                    </a:cubicBezTo>
                    <a:cubicBezTo>
                      <a:pt x="845732" y="222885"/>
                      <a:pt x="834302" y="202883"/>
                      <a:pt x="859067" y="202883"/>
                    </a:cubicBezTo>
                    <a:cubicBezTo>
                      <a:pt x="876212" y="202883"/>
                      <a:pt x="903834" y="188595"/>
                      <a:pt x="910502" y="219075"/>
                    </a:cubicBezTo>
                    <a:cubicBezTo>
                      <a:pt x="920979" y="269558"/>
                      <a:pt x="928599" y="320993"/>
                      <a:pt x="936219" y="372428"/>
                    </a:cubicBezTo>
                    <a:cubicBezTo>
                      <a:pt x="940029" y="393383"/>
                      <a:pt x="922884" y="388620"/>
                      <a:pt x="900977" y="3914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15" name="群組 114">
            <a:extLst>
              <a:ext uri="{FF2B5EF4-FFF2-40B4-BE49-F238E27FC236}">
                <a16:creationId xmlns:a16="http://schemas.microsoft.com/office/drawing/2014/main" id="{30FA0E5A-1FBA-4AD7-9C49-A940109E2087}"/>
              </a:ext>
            </a:extLst>
          </p:cNvPr>
          <p:cNvGrpSpPr/>
          <p:nvPr/>
        </p:nvGrpSpPr>
        <p:grpSpPr>
          <a:xfrm>
            <a:off x="183989" y="6347211"/>
            <a:ext cx="11824022" cy="392771"/>
            <a:chOff x="183989" y="6335488"/>
            <a:chExt cx="11824022" cy="392771"/>
          </a:xfrm>
        </p:grpSpPr>
        <p:sp>
          <p:nvSpPr>
            <p:cNvPr id="136" name="箭號: ＞形 135">
              <a:extLst>
                <a:ext uri="{FF2B5EF4-FFF2-40B4-BE49-F238E27FC236}">
                  <a16:creationId xmlns:a16="http://schemas.microsoft.com/office/drawing/2014/main" id="{F13F6CD7-A126-4050-A56B-DAC25677A4E2}"/>
                </a:ext>
              </a:extLst>
            </p:cNvPr>
            <p:cNvSpPr/>
            <p:nvPr/>
          </p:nvSpPr>
          <p:spPr>
            <a:xfrm>
              <a:off x="1666400" y="6356358"/>
              <a:ext cx="1580582" cy="362952"/>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grpSp>
          <p:nvGrpSpPr>
            <p:cNvPr id="137" name="群組 136">
              <a:extLst>
                <a:ext uri="{FF2B5EF4-FFF2-40B4-BE49-F238E27FC236}">
                  <a16:creationId xmlns:a16="http://schemas.microsoft.com/office/drawing/2014/main" id="{F84D1D42-850B-4B34-AEB2-8B1B4CCC72E9}"/>
                </a:ext>
              </a:extLst>
            </p:cNvPr>
            <p:cNvGrpSpPr/>
            <p:nvPr/>
          </p:nvGrpSpPr>
          <p:grpSpPr>
            <a:xfrm>
              <a:off x="183989" y="6335488"/>
              <a:ext cx="11824022" cy="392771"/>
              <a:chOff x="183989" y="6335488"/>
              <a:chExt cx="11824022" cy="392771"/>
            </a:xfrm>
          </p:grpSpPr>
          <p:grpSp>
            <p:nvGrpSpPr>
              <p:cNvPr id="139" name="群組 138">
                <a:extLst>
                  <a:ext uri="{FF2B5EF4-FFF2-40B4-BE49-F238E27FC236}">
                    <a16:creationId xmlns:a16="http://schemas.microsoft.com/office/drawing/2014/main" id="{3E989765-E06F-4C52-AE53-9923C643F623}"/>
                  </a:ext>
                </a:extLst>
              </p:cNvPr>
              <p:cNvGrpSpPr/>
              <p:nvPr/>
            </p:nvGrpSpPr>
            <p:grpSpPr>
              <a:xfrm>
                <a:off x="501893" y="6335488"/>
                <a:ext cx="11506118" cy="392771"/>
                <a:chOff x="342941" y="6342747"/>
                <a:chExt cx="11506118" cy="392771"/>
              </a:xfrm>
            </p:grpSpPr>
            <p:sp>
              <p:nvSpPr>
                <p:cNvPr id="142" name="箭號: ＞形 141">
                  <a:extLst>
                    <a:ext uri="{FF2B5EF4-FFF2-40B4-BE49-F238E27FC236}">
                      <a16:creationId xmlns:a16="http://schemas.microsoft.com/office/drawing/2014/main" id="{C910957D-BF88-4FA4-A7BA-8E32D2B39BA2}"/>
                    </a:ext>
                  </a:extLst>
                </p:cNvPr>
                <p:cNvSpPr/>
                <p:nvPr/>
              </p:nvSpPr>
              <p:spPr>
                <a:xfrm>
                  <a:off x="8799869" y="6351894"/>
                  <a:ext cx="1580581" cy="369343"/>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3" name="箭號: ＞形 142">
                  <a:extLst>
                    <a:ext uri="{FF2B5EF4-FFF2-40B4-BE49-F238E27FC236}">
                      <a16:creationId xmlns:a16="http://schemas.microsoft.com/office/drawing/2014/main" id="{3FFCD563-A5B5-410F-AE3B-4AB4F3B64446}"/>
                    </a:ext>
                  </a:extLst>
                </p:cNvPr>
                <p:cNvSpPr/>
                <p:nvPr/>
              </p:nvSpPr>
              <p:spPr>
                <a:xfrm>
                  <a:off x="4452381" y="6342747"/>
                  <a:ext cx="1580581" cy="378490"/>
                </a:xfrm>
                <a:prstGeom prst="chevron">
                  <a:avLst/>
                </a:prstGeom>
                <a:solidFill>
                  <a:srgbClr val="CDA874">
                    <a:lumMod val="50000"/>
                  </a:srgbClr>
                </a:solidFill>
                <a:ln w="12700" cap="flat" cmpd="sng" algn="ctr">
                  <a:solidFill>
                    <a:srgbClr val="F4AE59">
                      <a:lumMod val="60000"/>
                      <a:lumOff val="40000"/>
                    </a:srgbClr>
                  </a:solid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4" name="箭號: ＞形 143">
                  <a:extLst>
                    <a:ext uri="{FF2B5EF4-FFF2-40B4-BE49-F238E27FC236}">
                      <a16:creationId xmlns:a16="http://schemas.microsoft.com/office/drawing/2014/main" id="{21DD54AF-79AB-458C-B008-FE0F05B55208}"/>
                    </a:ext>
                  </a:extLst>
                </p:cNvPr>
                <p:cNvSpPr/>
                <p:nvPr/>
              </p:nvSpPr>
              <p:spPr>
                <a:xfrm>
                  <a:off x="2960241" y="6357028"/>
                  <a:ext cx="1580581" cy="378490"/>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5" name="箭號: ＞形 144">
                  <a:extLst>
                    <a:ext uri="{FF2B5EF4-FFF2-40B4-BE49-F238E27FC236}">
                      <a16:creationId xmlns:a16="http://schemas.microsoft.com/office/drawing/2014/main" id="{587EBE93-9CDA-4AEA-9A40-1EBC3DECE431}"/>
                    </a:ext>
                  </a:extLst>
                </p:cNvPr>
                <p:cNvSpPr/>
                <p:nvPr/>
              </p:nvSpPr>
              <p:spPr>
                <a:xfrm>
                  <a:off x="5906442" y="6342748"/>
                  <a:ext cx="1580581" cy="378490"/>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6" name="箭號: ＞形 145">
                  <a:extLst>
                    <a:ext uri="{FF2B5EF4-FFF2-40B4-BE49-F238E27FC236}">
                      <a16:creationId xmlns:a16="http://schemas.microsoft.com/office/drawing/2014/main" id="{06F765AB-FD6D-49CA-912F-6D6C4EB7E24A}"/>
                    </a:ext>
                  </a:extLst>
                </p:cNvPr>
                <p:cNvSpPr/>
                <p:nvPr/>
              </p:nvSpPr>
              <p:spPr>
                <a:xfrm>
                  <a:off x="7355449" y="6342747"/>
                  <a:ext cx="1580581" cy="387637"/>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7" name="文字方塊 146">
                  <a:extLst>
                    <a:ext uri="{FF2B5EF4-FFF2-40B4-BE49-F238E27FC236}">
                      <a16:creationId xmlns:a16="http://schemas.microsoft.com/office/drawing/2014/main" id="{6327EDAB-A306-421A-BDE0-33FC6805957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148" name="箭號: ＞形 147">
                  <a:extLst>
                    <a:ext uri="{FF2B5EF4-FFF2-40B4-BE49-F238E27FC236}">
                      <a16:creationId xmlns:a16="http://schemas.microsoft.com/office/drawing/2014/main" id="{A8C07DD3-7C86-4E69-9871-41EF5DA9F413}"/>
                    </a:ext>
                  </a:extLst>
                </p:cNvPr>
                <p:cNvSpPr/>
                <p:nvPr/>
              </p:nvSpPr>
              <p:spPr>
                <a:xfrm>
                  <a:off x="10268478" y="6361042"/>
                  <a:ext cx="1580581" cy="351049"/>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9" name="文字方塊 148">
                  <a:extLst>
                    <a:ext uri="{FF2B5EF4-FFF2-40B4-BE49-F238E27FC236}">
                      <a16:creationId xmlns:a16="http://schemas.microsoft.com/office/drawing/2014/main" id="{1FF12619-0382-4688-9876-885921B7D27B}"/>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150" name="文字方塊 149">
                  <a:extLst>
                    <a:ext uri="{FF2B5EF4-FFF2-40B4-BE49-F238E27FC236}">
                      <a16:creationId xmlns:a16="http://schemas.microsoft.com/office/drawing/2014/main" id="{C7795C62-8705-4A5D-8D7C-0037956D7D93}"/>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151" name="文字方塊 150">
                  <a:extLst>
                    <a:ext uri="{FF2B5EF4-FFF2-40B4-BE49-F238E27FC236}">
                      <a16:creationId xmlns:a16="http://schemas.microsoft.com/office/drawing/2014/main" id="{71ADF7BE-E8D7-4B5F-8DCD-03797BE80596}"/>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152" name="文字方塊 151">
                  <a:extLst>
                    <a:ext uri="{FF2B5EF4-FFF2-40B4-BE49-F238E27FC236}">
                      <a16:creationId xmlns:a16="http://schemas.microsoft.com/office/drawing/2014/main" id="{5245CC1D-0722-490B-9F9D-05FAA625DB5E}"/>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153" name="文字方塊 152">
                  <a:extLst>
                    <a:ext uri="{FF2B5EF4-FFF2-40B4-BE49-F238E27FC236}">
                      <a16:creationId xmlns:a16="http://schemas.microsoft.com/office/drawing/2014/main" id="{913C9C0B-E1F0-47D2-8ED2-EA5B10F2D987}"/>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154" name="文字方塊 153">
                  <a:extLst>
                    <a:ext uri="{FF2B5EF4-FFF2-40B4-BE49-F238E27FC236}">
                      <a16:creationId xmlns:a16="http://schemas.microsoft.com/office/drawing/2014/main" id="{6A5F7436-914C-43E0-992E-68D9100CC36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140" name="箭號: ＞形 139">
                <a:extLst>
                  <a:ext uri="{FF2B5EF4-FFF2-40B4-BE49-F238E27FC236}">
                    <a16:creationId xmlns:a16="http://schemas.microsoft.com/office/drawing/2014/main" id="{1F56C469-5EF2-4D3D-9E74-E7DFD21E1E75}"/>
                  </a:ext>
                </a:extLst>
              </p:cNvPr>
              <p:cNvSpPr/>
              <p:nvPr/>
            </p:nvSpPr>
            <p:spPr>
              <a:xfrm>
                <a:off x="183989" y="6351026"/>
                <a:ext cx="1580582" cy="362952"/>
              </a:xfrm>
              <a:prstGeom prst="chevron">
                <a:avLst/>
              </a:prstGeom>
              <a:solidFill>
                <a:srgbClr val="F4AE59">
                  <a:lumMod val="20000"/>
                  <a:lumOff val="80000"/>
                </a:srgbClr>
              </a:solidFill>
              <a:ln w="12700" cap="flat" cmpd="sng" algn="ctr">
                <a:solidFill>
                  <a:srgbClr val="CDA87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Arial"/>
                  <a:cs typeface="+mn-cs"/>
                </a:endParaRPr>
              </a:p>
            </p:txBody>
          </p:sp>
          <p:sp>
            <p:nvSpPr>
              <p:cNvPr id="141" name="文字方塊 140">
                <a:extLst>
                  <a:ext uri="{FF2B5EF4-FFF2-40B4-BE49-F238E27FC236}">
                    <a16:creationId xmlns:a16="http://schemas.microsoft.com/office/drawing/2014/main" id="{F3B6A7E4-8495-4CA5-8491-C973D5C06237}"/>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138" name="文字方塊 137">
              <a:extLst>
                <a:ext uri="{FF2B5EF4-FFF2-40B4-BE49-F238E27FC236}">
                  <a16:creationId xmlns:a16="http://schemas.microsoft.com/office/drawing/2014/main" id="{2699CAE8-377F-4BA1-BCE6-35F998B0480C}"/>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74" name="文字方塊 73">
            <a:extLst>
              <a:ext uri="{FF2B5EF4-FFF2-40B4-BE49-F238E27FC236}">
                <a16:creationId xmlns:a16="http://schemas.microsoft.com/office/drawing/2014/main" id="{3260B101-4A21-495A-B52A-444DEE353CC5}"/>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3979649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A062C925-4D81-4411-B5BD-51761FEFE04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資料清洗</a:t>
            </a:r>
          </a:p>
        </p:txBody>
      </p:sp>
      <p:sp>
        <p:nvSpPr>
          <p:cNvPr id="27" name="Rectangle 3">
            <a:extLst>
              <a:ext uri="{FF2B5EF4-FFF2-40B4-BE49-F238E27FC236}">
                <a16:creationId xmlns:a16="http://schemas.microsoft.com/office/drawing/2014/main" id="{241F4445-A4E3-4514-BD13-51F4C2B2AB7B}"/>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52" name="群組 51">
            <a:extLst>
              <a:ext uri="{FF2B5EF4-FFF2-40B4-BE49-F238E27FC236}">
                <a16:creationId xmlns:a16="http://schemas.microsoft.com/office/drawing/2014/main" id="{F4BF2D3C-34F2-45EA-8FA7-FAACC6F2576B}"/>
              </a:ext>
            </a:extLst>
          </p:cNvPr>
          <p:cNvGrpSpPr/>
          <p:nvPr/>
        </p:nvGrpSpPr>
        <p:grpSpPr>
          <a:xfrm>
            <a:off x="490709" y="1522335"/>
            <a:ext cx="3129215" cy="677108"/>
            <a:chOff x="490709" y="1522335"/>
            <a:chExt cx="3129215" cy="677108"/>
          </a:xfrm>
        </p:grpSpPr>
        <p:grpSp>
          <p:nvGrpSpPr>
            <p:cNvPr id="8" name="群組 7">
              <a:extLst>
                <a:ext uri="{FF2B5EF4-FFF2-40B4-BE49-F238E27FC236}">
                  <a16:creationId xmlns:a16="http://schemas.microsoft.com/office/drawing/2014/main" id="{FBAE635F-40DC-4DBB-B809-780FDEA57807}"/>
                </a:ext>
              </a:extLst>
            </p:cNvPr>
            <p:cNvGrpSpPr/>
            <p:nvPr/>
          </p:nvGrpSpPr>
          <p:grpSpPr>
            <a:xfrm>
              <a:off x="490709" y="1522335"/>
              <a:ext cx="582390" cy="677108"/>
              <a:chOff x="500784" y="1562788"/>
              <a:chExt cx="582390" cy="677108"/>
            </a:xfrm>
          </p:grpSpPr>
          <p:sp>
            <p:nvSpPr>
              <p:cNvPr id="29" name="TextBox 76">
                <a:extLst>
                  <a:ext uri="{FF2B5EF4-FFF2-40B4-BE49-F238E27FC236}">
                    <a16:creationId xmlns:a16="http://schemas.microsoft.com/office/drawing/2014/main" id="{C13FFEA5-372E-40B4-8124-A95C7A98FDAF}"/>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CDA874"/>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srgbClr val="CDA874"/>
                  </a:solidFill>
                  <a:effectLst/>
                  <a:uLnTx/>
                  <a:uFillTx/>
                  <a:latin typeface="Arial"/>
                  <a:cs typeface="Arial" pitchFamily="34" charset="0"/>
                </a:endParaRPr>
              </a:p>
            </p:txBody>
          </p:sp>
          <p:sp>
            <p:nvSpPr>
              <p:cNvPr id="30" name="Rectangle 80">
                <a:extLst>
                  <a:ext uri="{FF2B5EF4-FFF2-40B4-BE49-F238E27FC236}">
                    <a16:creationId xmlns:a16="http://schemas.microsoft.com/office/drawing/2014/main" id="{FC1A90EB-0E9B-44CF-825F-DC1445305093}"/>
                  </a:ext>
                </a:extLst>
              </p:cNvPr>
              <p:cNvSpPr/>
              <p:nvPr/>
            </p:nvSpPr>
            <p:spPr>
              <a:xfrm>
                <a:off x="1037455" y="1659850"/>
                <a:ext cx="45719" cy="501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46" name="TextBox 79">
              <a:extLst>
                <a:ext uri="{FF2B5EF4-FFF2-40B4-BE49-F238E27FC236}">
                  <a16:creationId xmlns:a16="http://schemas.microsoft.com/office/drawing/2014/main" id="{0EDB50A6-E126-4E42-AD6C-226247D04E25}"/>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74DA1773-6377-4613-993D-E0E80D6BD6D9}"/>
              </a:ext>
            </a:extLst>
          </p:cNvPr>
          <p:cNvGrpSpPr/>
          <p:nvPr/>
        </p:nvGrpSpPr>
        <p:grpSpPr>
          <a:xfrm>
            <a:off x="514315" y="2252822"/>
            <a:ext cx="4097879" cy="677108"/>
            <a:chOff x="514315" y="2252822"/>
            <a:chExt cx="4097879" cy="677108"/>
          </a:xfrm>
        </p:grpSpPr>
        <p:grpSp>
          <p:nvGrpSpPr>
            <p:cNvPr id="37" name="群組 36">
              <a:extLst>
                <a:ext uri="{FF2B5EF4-FFF2-40B4-BE49-F238E27FC236}">
                  <a16:creationId xmlns:a16="http://schemas.microsoft.com/office/drawing/2014/main" id="{F4E5D71E-2EF5-4CB8-B74C-B06CEF14652E}"/>
                </a:ext>
              </a:extLst>
            </p:cNvPr>
            <p:cNvGrpSpPr/>
            <p:nvPr/>
          </p:nvGrpSpPr>
          <p:grpSpPr>
            <a:xfrm>
              <a:off x="514315" y="2252822"/>
              <a:ext cx="571205" cy="677108"/>
              <a:chOff x="500784" y="2389507"/>
              <a:chExt cx="571205" cy="677108"/>
            </a:xfrm>
          </p:grpSpPr>
          <p:sp>
            <p:nvSpPr>
              <p:cNvPr id="31" name="TextBox 81">
                <a:extLst>
                  <a:ext uri="{FF2B5EF4-FFF2-40B4-BE49-F238E27FC236}">
                    <a16:creationId xmlns:a16="http://schemas.microsoft.com/office/drawing/2014/main" id="{ABF2E43D-7103-4F47-9955-278B4CC02258}"/>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2" name="Rectangle 85">
                <a:extLst>
                  <a:ext uri="{FF2B5EF4-FFF2-40B4-BE49-F238E27FC236}">
                    <a16:creationId xmlns:a16="http://schemas.microsoft.com/office/drawing/2014/main" id="{42436FBB-0318-4055-A814-31431E4E8812}"/>
                  </a:ext>
                </a:extLst>
              </p:cNvPr>
              <p:cNvSpPr/>
              <p:nvPr/>
            </p:nvSpPr>
            <p:spPr>
              <a:xfrm>
                <a:off x="1026270" y="2490701"/>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47" name="TextBox 79">
              <a:extLst>
                <a:ext uri="{FF2B5EF4-FFF2-40B4-BE49-F238E27FC236}">
                  <a16:creationId xmlns:a16="http://schemas.microsoft.com/office/drawing/2014/main" id="{E98E6CF4-58AC-4F27-AC7D-0F375F78BC2F}"/>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4" name="群組 53">
            <a:extLst>
              <a:ext uri="{FF2B5EF4-FFF2-40B4-BE49-F238E27FC236}">
                <a16:creationId xmlns:a16="http://schemas.microsoft.com/office/drawing/2014/main" id="{C97E03EA-9F47-4149-9D80-D737F1A48C6D}"/>
              </a:ext>
            </a:extLst>
          </p:cNvPr>
          <p:cNvGrpSpPr/>
          <p:nvPr/>
        </p:nvGrpSpPr>
        <p:grpSpPr>
          <a:xfrm>
            <a:off x="514316" y="2987540"/>
            <a:ext cx="3105608" cy="677108"/>
            <a:chOff x="514316" y="2987540"/>
            <a:chExt cx="3105608" cy="677108"/>
          </a:xfrm>
        </p:grpSpPr>
        <p:grpSp>
          <p:nvGrpSpPr>
            <p:cNvPr id="38" name="群組 37">
              <a:extLst>
                <a:ext uri="{FF2B5EF4-FFF2-40B4-BE49-F238E27FC236}">
                  <a16:creationId xmlns:a16="http://schemas.microsoft.com/office/drawing/2014/main" id="{D9A2D53B-1071-41C1-8281-7373BE87CA84}"/>
                </a:ext>
              </a:extLst>
            </p:cNvPr>
            <p:cNvGrpSpPr/>
            <p:nvPr/>
          </p:nvGrpSpPr>
          <p:grpSpPr>
            <a:xfrm>
              <a:off x="514316" y="2987540"/>
              <a:ext cx="571204" cy="677108"/>
              <a:chOff x="500784" y="3154409"/>
              <a:chExt cx="571204" cy="677108"/>
            </a:xfrm>
          </p:grpSpPr>
          <p:sp>
            <p:nvSpPr>
              <p:cNvPr id="33" name="TextBox 86">
                <a:extLst>
                  <a:ext uri="{FF2B5EF4-FFF2-40B4-BE49-F238E27FC236}">
                    <a16:creationId xmlns:a16="http://schemas.microsoft.com/office/drawing/2014/main" id="{35AFE976-C7C9-4443-9186-84932A2DD284}"/>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4" name="Rectangle 90">
                <a:extLst>
                  <a:ext uri="{FF2B5EF4-FFF2-40B4-BE49-F238E27FC236}">
                    <a16:creationId xmlns:a16="http://schemas.microsoft.com/office/drawing/2014/main" id="{94D5F0D2-BA77-4D68-8915-9BCDA4078795}"/>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8" name="TextBox 79">
              <a:extLst>
                <a:ext uri="{FF2B5EF4-FFF2-40B4-BE49-F238E27FC236}">
                  <a16:creationId xmlns:a16="http://schemas.microsoft.com/office/drawing/2014/main" id="{8B02045A-8655-4EE8-963E-4669E1F4EDA2}"/>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5" name="群組 54">
            <a:extLst>
              <a:ext uri="{FF2B5EF4-FFF2-40B4-BE49-F238E27FC236}">
                <a16:creationId xmlns:a16="http://schemas.microsoft.com/office/drawing/2014/main" id="{914525AA-5BF8-4512-BE3B-AAEAC38C7325}"/>
              </a:ext>
            </a:extLst>
          </p:cNvPr>
          <p:cNvGrpSpPr/>
          <p:nvPr/>
        </p:nvGrpSpPr>
        <p:grpSpPr>
          <a:xfrm>
            <a:off x="517333" y="3679512"/>
            <a:ext cx="3090565" cy="677108"/>
            <a:chOff x="517333" y="3679512"/>
            <a:chExt cx="3090565" cy="677108"/>
          </a:xfrm>
        </p:grpSpPr>
        <p:grpSp>
          <p:nvGrpSpPr>
            <p:cNvPr id="39" name="群組 38">
              <a:extLst>
                <a:ext uri="{FF2B5EF4-FFF2-40B4-BE49-F238E27FC236}">
                  <a16:creationId xmlns:a16="http://schemas.microsoft.com/office/drawing/2014/main" id="{175087E5-B7A8-4FF2-B20E-C4CA8A1F463D}"/>
                </a:ext>
              </a:extLst>
            </p:cNvPr>
            <p:cNvGrpSpPr/>
            <p:nvPr/>
          </p:nvGrpSpPr>
          <p:grpSpPr>
            <a:xfrm>
              <a:off x="517333" y="3679512"/>
              <a:ext cx="564437" cy="677108"/>
              <a:chOff x="520934" y="5037758"/>
              <a:chExt cx="564437" cy="677108"/>
            </a:xfrm>
          </p:grpSpPr>
          <p:sp>
            <p:nvSpPr>
              <p:cNvPr id="35" name="TextBox 91">
                <a:extLst>
                  <a:ext uri="{FF2B5EF4-FFF2-40B4-BE49-F238E27FC236}">
                    <a16:creationId xmlns:a16="http://schemas.microsoft.com/office/drawing/2014/main" id="{DBB8DB56-90A6-47C2-BCF2-FEACC4F67B6A}"/>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6" name="Rectangle 95">
                <a:extLst>
                  <a:ext uri="{FF2B5EF4-FFF2-40B4-BE49-F238E27FC236}">
                    <a16:creationId xmlns:a16="http://schemas.microsoft.com/office/drawing/2014/main" id="{320591DC-76B4-4410-97B7-83799A01FD13}"/>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9" name="TextBox 79">
              <a:extLst>
                <a:ext uri="{FF2B5EF4-FFF2-40B4-BE49-F238E27FC236}">
                  <a16:creationId xmlns:a16="http://schemas.microsoft.com/office/drawing/2014/main" id="{172AC991-ED8D-4256-BB6B-E1DFEE808644}"/>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6" name="群組 55">
            <a:extLst>
              <a:ext uri="{FF2B5EF4-FFF2-40B4-BE49-F238E27FC236}">
                <a16:creationId xmlns:a16="http://schemas.microsoft.com/office/drawing/2014/main" id="{A3A5B73D-E3BB-4FBF-8CFE-4CD9DAF1F9EB}"/>
              </a:ext>
            </a:extLst>
          </p:cNvPr>
          <p:cNvGrpSpPr/>
          <p:nvPr/>
        </p:nvGrpSpPr>
        <p:grpSpPr>
          <a:xfrm>
            <a:off x="514315" y="4371484"/>
            <a:ext cx="2175842" cy="677108"/>
            <a:chOff x="514315" y="4371484"/>
            <a:chExt cx="2175842" cy="677108"/>
          </a:xfrm>
        </p:grpSpPr>
        <p:grpSp>
          <p:nvGrpSpPr>
            <p:cNvPr id="40" name="群組 39">
              <a:extLst>
                <a:ext uri="{FF2B5EF4-FFF2-40B4-BE49-F238E27FC236}">
                  <a16:creationId xmlns:a16="http://schemas.microsoft.com/office/drawing/2014/main" id="{9DCFFEF7-34F0-4224-83B1-5DF3E1922D9D}"/>
                </a:ext>
              </a:extLst>
            </p:cNvPr>
            <p:cNvGrpSpPr/>
            <p:nvPr/>
          </p:nvGrpSpPr>
          <p:grpSpPr>
            <a:xfrm>
              <a:off x="514315" y="4371484"/>
              <a:ext cx="564437" cy="677108"/>
              <a:chOff x="520934" y="5037758"/>
              <a:chExt cx="564437" cy="677108"/>
            </a:xfrm>
          </p:grpSpPr>
          <p:sp>
            <p:nvSpPr>
              <p:cNvPr id="41" name="TextBox 91">
                <a:extLst>
                  <a:ext uri="{FF2B5EF4-FFF2-40B4-BE49-F238E27FC236}">
                    <a16:creationId xmlns:a16="http://schemas.microsoft.com/office/drawing/2014/main" id="{AF1C5310-1231-4663-A925-209700C371F7}"/>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95">
                <a:extLst>
                  <a:ext uri="{FF2B5EF4-FFF2-40B4-BE49-F238E27FC236}">
                    <a16:creationId xmlns:a16="http://schemas.microsoft.com/office/drawing/2014/main" id="{4D2A297F-D68A-4B4A-98CC-260B24342495}"/>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C19EF754-EA18-4C5B-A6C7-0EF9409B10F2}"/>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7" name="群組 56">
            <a:extLst>
              <a:ext uri="{FF2B5EF4-FFF2-40B4-BE49-F238E27FC236}">
                <a16:creationId xmlns:a16="http://schemas.microsoft.com/office/drawing/2014/main" id="{5691922C-AB57-4973-AE07-52FF89A9EA20}"/>
              </a:ext>
            </a:extLst>
          </p:cNvPr>
          <p:cNvGrpSpPr/>
          <p:nvPr/>
        </p:nvGrpSpPr>
        <p:grpSpPr>
          <a:xfrm>
            <a:off x="514315" y="5078320"/>
            <a:ext cx="3816125" cy="677108"/>
            <a:chOff x="514315" y="5078320"/>
            <a:chExt cx="3816125" cy="677108"/>
          </a:xfrm>
        </p:grpSpPr>
        <p:grpSp>
          <p:nvGrpSpPr>
            <p:cNvPr id="43" name="群組 42">
              <a:extLst>
                <a:ext uri="{FF2B5EF4-FFF2-40B4-BE49-F238E27FC236}">
                  <a16:creationId xmlns:a16="http://schemas.microsoft.com/office/drawing/2014/main" id="{A495C996-3FF2-4AAF-9850-8D0DB697DE6A}"/>
                </a:ext>
              </a:extLst>
            </p:cNvPr>
            <p:cNvGrpSpPr/>
            <p:nvPr/>
          </p:nvGrpSpPr>
          <p:grpSpPr>
            <a:xfrm>
              <a:off x="514315" y="5078320"/>
              <a:ext cx="564437" cy="677108"/>
              <a:chOff x="520934" y="5037758"/>
              <a:chExt cx="564437" cy="677108"/>
            </a:xfrm>
          </p:grpSpPr>
          <p:sp>
            <p:nvSpPr>
              <p:cNvPr id="44" name="TextBox 91">
                <a:extLst>
                  <a:ext uri="{FF2B5EF4-FFF2-40B4-BE49-F238E27FC236}">
                    <a16:creationId xmlns:a16="http://schemas.microsoft.com/office/drawing/2014/main" id="{68EFAE04-F6F1-4A3F-87CD-CBA28F735CDB}"/>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5" name="Rectangle 95">
                <a:extLst>
                  <a:ext uri="{FF2B5EF4-FFF2-40B4-BE49-F238E27FC236}">
                    <a16:creationId xmlns:a16="http://schemas.microsoft.com/office/drawing/2014/main" id="{F9496CF8-3E0E-4B81-87B3-6ACB3BF68D64}"/>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1" name="TextBox 79">
              <a:extLst>
                <a:ext uri="{FF2B5EF4-FFF2-40B4-BE49-F238E27FC236}">
                  <a16:creationId xmlns:a16="http://schemas.microsoft.com/office/drawing/2014/main" id="{F8246071-0A9E-48CA-B659-993FC851A363}"/>
                </a:ext>
              </a:extLst>
            </p:cNvPr>
            <p:cNvSpPr txBox="1"/>
            <p:nvPr/>
          </p:nvSpPr>
          <p:spPr>
            <a:xfrm>
              <a:off x="1199295" y="5196632"/>
              <a:ext cx="31311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用量轉換表</a:t>
              </a:r>
            </a:p>
          </p:txBody>
        </p:sp>
      </p:grpSp>
      <p:pic>
        <p:nvPicPr>
          <p:cNvPr id="58" name="圖片 57">
            <a:extLst>
              <a:ext uri="{FF2B5EF4-FFF2-40B4-BE49-F238E27FC236}">
                <a16:creationId xmlns:a16="http://schemas.microsoft.com/office/drawing/2014/main" id="{E7042570-C97F-495C-8F67-B5889E04171A}"/>
              </a:ext>
            </a:extLst>
          </p:cNvPr>
          <p:cNvPicPr>
            <a:picLocks noChangeAspect="1"/>
          </p:cNvPicPr>
          <p:nvPr/>
        </p:nvPicPr>
        <p:blipFill>
          <a:blip r:embed="rId3"/>
          <a:stretch>
            <a:fillRect/>
          </a:stretch>
        </p:blipFill>
        <p:spPr>
          <a:xfrm>
            <a:off x="5086560" y="1989406"/>
            <a:ext cx="6626338" cy="2464499"/>
          </a:xfrm>
          <a:prstGeom prst="rect">
            <a:avLst/>
          </a:prstGeom>
        </p:spPr>
      </p:pic>
      <p:pic>
        <p:nvPicPr>
          <p:cNvPr id="59" name="圖片 58">
            <a:extLst>
              <a:ext uri="{FF2B5EF4-FFF2-40B4-BE49-F238E27FC236}">
                <a16:creationId xmlns:a16="http://schemas.microsoft.com/office/drawing/2014/main" id="{95B2C38C-A999-460A-A41F-209A2E0FB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934" y="4616435"/>
            <a:ext cx="4438022" cy="548630"/>
          </a:xfrm>
          <a:prstGeom prst="rect">
            <a:avLst/>
          </a:prstGeom>
        </p:spPr>
      </p:pic>
      <p:grpSp>
        <p:nvGrpSpPr>
          <p:cNvPr id="80" name="群組 79">
            <a:extLst>
              <a:ext uri="{FF2B5EF4-FFF2-40B4-BE49-F238E27FC236}">
                <a16:creationId xmlns:a16="http://schemas.microsoft.com/office/drawing/2014/main" id="{0CC99150-A6E6-4722-B49A-DACACA1EE869}"/>
              </a:ext>
            </a:extLst>
          </p:cNvPr>
          <p:cNvGrpSpPr/>
          <p:nvPr/>
        </p:nvGrpSpPr>
        <p:grpSpPr>
          <a:xfrm>
            <a:off x="183989" y="6347211"/>
            <a:ext cx="11824022" cy="392771"/>
            <a:chOff x="183989" y="6335488"/>
            <a:chExt cx="11824022" cy="392771"/>
          </a:xfrm>
        </p:grpSpPr>
        <p:sp>
          <p:nvSpPr>
            <p:cNvPr id="81" name="箭號: ＞形 80">
              <a:extLst>
                <a:ext uri="{FF2B5EF4-FFF2-40B4-BE49-F238E27FC236}">
                  <a16:creationId xmlns:a16="http://schemas.microsoft.com/office/drawing/2014/main" id="{CD495D3A-7859-4DF0-8E2B-401913D194D3}"/>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2" name="群組 81">
              <a:extLst>
                <a:ext uri="{FF2B5EF4-FFF2-40B4-BE49-F238E27FC236}">
                  <a16:creationId xmlns:a16="http://schemas.microsoft.com/office/drawing/2014/main" id="{E5E81C13-55EA-4CC3-90D8-8626B573CC96}"/>
                </a:ext>
              </a:extLst>
            </p:cNvPr>
            <p:cNvGrpSpPr/>
            <p:nvPr/>
          </p:nvGrpSpPr>
          <p:grpSpPr>
            <a:xfrm>
              <a:off x="183989" y="6335488"/>
              <a:ext cx="11824022" cy="392771"/>
              <a:chOff x="183989" y="6335488"/>
              <a:chExt cx="11824022" cy="392771"/>
            </a:xfrm>
          </p:grpSpPr>
          <p:grpSp>
            <p:nvGrpSpPr>
              <p:cNvPr id="84" name="群組 83">
                <a:extLst>
                  <a:ext uri="{FF2B5EF4-FFF2-40B4-BE49-F238E27FC236}">
                    <a16:creationId xmlns:a16="http://schemas.microsoft.com/office/drawing/2014/main" id="{83C7E369-7506-4FBB-B436-34EF736A8CC7}"/>
                  </a:ext>
                </a:extLst>
              </p:cNvPr>
              <p:cNvGrpSpPr/>
              <p:nvPr/>
            </p:nvGrpSpPr>
            <p:grpSpPr>
              <a:xfrm>
                <a:off x="501893" y="6335488"/>
                <a:ext cx="11506118" cy="392771"/>
                <a:chOff x="342941" y="6342747"/>
                <a:chExt cx="11506118" cy="392771"/>
              </a:xfrm>
            </p:grpSpPr>
            <p:sp>
              <p:nvSpPr>
                <p:cNvPr id="87" name="箭號: ＞形 86">
                  <a:extLst>
                    <a:ext uri="{FF2B5EF4-FFF2-40B4-BE49-F238E27FC236}">
                      <a16:creationId xmlns:a16="http://schemas.microsoft.com/office/drawing/2014/main" id="{C35B2A6B-1656-4495-89A5-4228487052A1}"/>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8" name="箭號: ＞形 87">
                  <a:extLst>
                    <a:ext uri="{FF2B5EF4-FFF2-40B4-BE49-F238E27FC236}">
                      <a16:creationId xmlns:a16="http://schemas.microsoft.com/office/drawing/2014/main" id="{0E3E6B61-8ACB-49B0-A469-FCCFD9BB050A}"/>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9" name="箭號: ＞形 88">
                  <a:extLst>
                    <a:ext uri="{FF2B5EF4-FFF2-40B4-BE49-F238E27FC236}">
                      <a16:creationId xmlns:a16="http://schemas.microsoft.com/office/drawing/2014/main" id="{C9909206-3739-4718-9C7F-F2BCCBD510EA}"/>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0" name="箭號: ＞形 89">
                  <a:extLst>
                    <a:ext uri="{FF2B5EF4-FFF2-40B4-BE49-F238E27FC236}">
                      <a16:creationId xmlns:a16="http://schemas.microsoft.com/office/drawing/2014/main" id="{56DD7242-AD57-4215-B35D-29EB1ADFDCD9}"/>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1" name="箭號: ＞形 90">
                  <a:extLst>
                    <a:ext uri="{FF2B5EF4-FFF2-40B4-BE49-F238E27FC236}">
                      <a16:creationId xmlns:a16="http://schemas.microsoft.com/office/drawing/2014/main" id="{644A8CC7-57A1-4EA6-8EAA-E8BF3658020C}"/>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2" name="文字方塊 91">
                  <a:extLst>
                    <a:ext uri="{FF2B5EF4-FFF2-40B4-BE49-F238E27FC236}">
                      <a16:creationId xmlns:a16="http://schemas.microsoft.com/office/drawing/2014/main" id="{DCE90436-77E3-4B43-8A2C-B8AC86E81D36}"/>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3" name="箭號: ＞形 92">
                  <a:extLst>
                    <a:ext uri="{FF2B5EF4-FFF2-40B4-BE49-F238E27FC236}">
                      <a16:creationId xmlns:a16="http://schemas.microsoft.com/office/drawing/2014/main" id="{CFE3616D-28D0-4B8F-A0A8-91E74B230E60}"/>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4" name="文字方塊 93">
                  <a:extLst>
                    <a:ext uri="{FF2B5EF4-FFF2-40B4-BE49-F238E27FC236}">
                      <a16:creationId xmlns:a16="http://schemas.microsoft.com/office/drawing/2014/main" id="{0316E30B-8550-42CE-84E2-C2F569D56D44}"/>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5" name="文字方塊 94">
                  <a:extLst>
                    <a:ext uri="{FF2B5EF4-FFF2-40B4-BE49-F238E27FC236}">
                      <a16:creationId xmlns:a16="http://schemas.microsoft.com/office/drawing/2014/main" id="{92D54F29-B85A-4350-9DF4-E520C8AD4916}"/>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96" name="文字方塊 95">
                  <a:extLst>
                    <a:ext uri="{FF2B5EF4-FFF2-40B4-BE49-F238E27FC236}">
                      <a16:creationId xmlns:a16="http://schemas.microsoft.com/office/drawing/2014/main" id="{1B12D6D4-4F44-4DF5-9840-FBBA2F7B27DF}"/>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97" name="文字方塊 96">
                  <a:extLst>
                    <a:ext uri="{FF2B5EF4-FFF2-40B4-BE49-F238E27FC236}">
                      <a16:creationId xmlns:a16="http://schemas.microsoft.com/office/drawing/2014/main" id="{B222E3C6-D95B-402F-8CC4-88EDB856F067}"/>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98" name="文字方塊 97">
                  <a:extLst>
                    <a:ext uri="{FF2B5EF4-FFF2-40B4-BE49-F238E27FC236}">
                      <a16:creationId xmlns:a16="http://schemas.microsoft.com/office/drawing/2014/main" id="{7B0DE764-C1AA-4645-AB07-0A73538B85CE}"/>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99" name="文字方塊 98">
                  <a:extLst>
                    <a:ext uri="{FF2B5EF4-FFF2-40B4-BE49-F238E27FC236}">
                      <a16:creationId xmlns:a16="http://schemas.microsoft.com/office/drawing/2014/main" id="{410B566B-0841-49DE-B908-3E80F0E116CD}"/>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5" name="箭號: ＞形 84">
                <a:extLst>
                  <a:ext uri="{FF2B5EF4-FFF2-40B4-BE49-F238E27FC236}">
                    <a16:creationId xmlns:a16="http://schemas.microsoft.com/office/drawing/2014/main" id="{1105ADF6-D6BD-49EB-92EC-73A604AD2D34}"/>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6" name="文字方塊 85">
                <a:extLst>
                  <a:ext uri="{FF2B5EF4-FFF2-40B4-BE49-F238E27FC236}">
                    <a16:creationId xmlns:a16="http://schemas.microsoft.com/office/drawing/2014/main" id="{65F609BF-C2B6-4BCF-A6D2-E73F3F5BCD77}"/>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3" name="文字方塊 82">
              <a:extLst>
                <a:ext uri="{FF2B5EF4-FFF2-40B4-BE49-F238E27FC236}">
                  <a16:creationId xmlns:a16="http://schemas.microsoft.com/office/drawing/2014/main" id="{949A9265-D91C-45F6-9E00-C4E405B2B5D1}"/>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60" name="文字方塊 59">
            <a:extLst>
              <a:ext uri="{FF2B5EF4-FFF2-40B4-BE49-F238E27FC236}">
                <a16:creationId xmlns:a16="http://schemas.microsoft.com/office/drawing/2014/main" id="{B8D2165A-D312-4235-9F3F-D0CE9C1F3228}"/>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3585075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版面配置區 1">
            <a:extLst>
              <a:ext uri="{FF2B5EF4-FFF2-40B4-BE49-F238E27FC236}">
                <a16:creationId xmlns:a16="http://schemas.microsoft.com/office/drawing/2014/main" id="{C1FA9824-C008-4FB7-9004-5F1BF2DF8148}"/>
              </a:ext>
            </a:extLst>
          </p:cNvPr>
          <p:cNvSpPr txBox="1">
            <a:spLocks/>
          </p:cNvSpPr>
          <p:nvPr/>
        </p:nvSpPr>
        <p:spPr>
          <a:xfrm>
            <a:off x="309401" y="305887"/>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4500" b="1" i="0" u="none" strike="noStrike" kern="1200" cap="none" spc="0" normalizeH="0" baseline="0" noProof="0" dirty="0">
                <a:ln>
                  <a:noFill/>
                </a:ln>
                <a:solidFill>
                  <a:prstClr val="black">
                    <a:lumMod val="85000"/>
                    <a:lumOff val="15000"/>
                  </a:prstClr>
                </a:solidFill>
                <a:effectLst/>
                <a:uLnTx/>
                <a:uFillTx/>
                <a:latin typeface="微軟正黑體" panose="020B0604030504040204" pitchFamily="34" charset="-120"/>
                <a:ea typeface="微軟正黑體" panose="020B0604030504040204" pitchFamily="34" charset="-120"/>
                <a:cs typeface="Arial" pitchFamily="34" charset="0"/>
              </a:rPr>
              <a:t>資料清洗</a:t>
            </a:r>
          </a:p>
        </p:txBody>
      </p:sp>
      <p:grpSp>
        <p:nvGrpSpPr>
          <p:cNvPr id="32" name="群組 31">
            <a:extLst>
              <a:ext uri="{FF2B5EF4-FFF2-40B4-BE49-F238E27FC236}">
                <a16:creationId xmlns:a16="http://schemas.microsoft.com/office/drawing/2014/main" id="{E31C5455-E91D-40B0-8BA8-D5574C0C088F}"/>
              </a:ext>
            </a:extLst>
          </p:cNvPr>
          <p:cNvGrpSpPr/>
          <p:nvPr/>
        </p:nvGrpSpPr>
        <p:grpSpPr>
          <a:xfrm>
            <a:off x="514315" y="2252822"/>
            <a:ext cx="4097879" cy="677108"/>
            <a:chOff x="514315" y="2252822"/>
            <a:chExt cx="4097879" cy="677108"/>
          </a:xfrm>
        </p:grpSpPr>
        <p:grpSp>
          <p:nvGrpSpPr>
            <p:cNvPr id="33" name="群組 32">
              <a:extLst>
                <a:ext uri="{FF2B5EF4-FFF2-40B4-BE49-F238E27FC236}">
                  <a16:creationId xmlns:a16="http://schemas.microsoft.com/office/drawing/2014/main" id="{A6C0D04F-CC00-42EB-B1DE-402842199921}"/>
                </a:ext>
              </a:extLst>
            </p:cNvPr>
            <p:cNvGrpSpPr/>
            <p:nvPr/>
          </p:nvGrpSpPr>
          <p:grpSpPr>
            <a:xfrm>
              <a:off x="514315" y="2252822"/>
              <a:ext cx="571205" cy="677108"/>
              <a:chOff x="500784" y="2389507"/>
              <a:chExt cx="571205" cy="677108"/>
            </a:xfrm>
          </p:grpSpPr>
          <p:sp>
            <p:nvSpPr>
              <p:cNvPr id="35" name="TextBox 81">
                <a:extLst>
                  <a:ext uri="{FF2B5EF4-FFF2-40B4-BE49-F238E27FC236}">
                    <a16:creationId xmlns:a16="http://schemas.microsoft.com/office/drawing/2014/main" id="{EB7BA1DE-9428-41E3-8FCB-561758A58CCD}"/>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F4AE59"/>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srgbClr val="F4AE59"/>
                  </a:solidFill>
                  <a:effectLst/>
                  <a:uLnTx/>
                  <a:uFillTx/>
                  <a:latin typeface="Arial"/>
                  <a:cs typeface="Arial" pitchFamily="34" charset="0"/>
                </a:endParaRPr>
              </a:p>
            </p:txBody>
          </p:sp>
          <p:sp>
            <p:nvSpPr>
              <p:cNvPr id="36" name="Rectangle 85">
                <a:extLst>
                  <a:ext uri="{FF2B5EF4-FFF2-40B4-BE49-F238E27FC236}">
                    <a16:creationId xmlns:a16="http://schemas.microsoft.com/office/drawing/2014/main" id="{C10C6ACD-563B-4FF3-94FD-09F4660CB461}"/>
                  </a:ext>
                </a:extLst>
              </p:cNvPr>
              <p:cNvSpPr/>
              <p:nvPr/>
            </p:nvSpPr>
            <p:spPr>
              <a:xfrm>
                <a:off x="1026270" y="2490701"/>
                <a:ext cx="45719" cy="501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34" name="TextBox 79">
              <a:extLst>
                <a:ext uri="{FF2B5EF4-FFF2-40B4-BE49-F238E27FC236}">
                  <a16:creationId xmlns:a16="http://schemas.microsoft.com/office/drawing/2014/main" id="{6B4BEC1B-6AD7-4D78-9E74-2A12F0EC0689}"/>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7" name="Rectangle 3">
            <a:extLst>
              <a:ext uri="{FF2B5EF4-FFF2-40B4-BE49-F238E27FC236}">
                <a16:creationId xmlns:a16="http://schemas.microsoft.com/office/drawing/2014/main" id="{1B3DFB32-C015-4822-A022-9A8A223755B5}"/>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8" name="群組 37">
            <a:extLst>
              <a:ext uri="{FF2B5EF4-FFF2-40B4-BE49-F238E27FC236}">
                <a16:creationId xmlns:a16="http://schemas.microsoft.com/office/drawing/2014/main" id="{D94E4A35-3DEB-4327-AC43-A09A3CB4F411}"/>
              </a:ext>
            </a:extLst>
          </p:cNvPr>
          <p:cNvGrpSpPr/>
          <p:nvPr/>
        </p:nvGrpSpPr>
        <p:grpSpPr>
          <a:xfrm>
            <a:off x="500784" y="1565087"/>
            <a:ext cx="3129215" cy="677108"/>
            <a:chOff x="490709" y="1522335"/>
            <a:chExt cx="3129215" cy="677108"/>
          </a:xfrm>
        </p:grpSpPr>
        <p:grpSp>
          <p:nvGrpSpPr>
            <p:cNvPr id="39" name="群組 38">
              <a:extLst>
                <a:ext uri="{FF2B5EF4-FFF2-40B4-BE49-F238E27FC236}">
                  <a16:creationId xmlns:a16="http://schemas.microsoft.com/office/drawing/2014/main" id="{6C0D7DCB-31BB-4096-9B81-9111D742424E}"/>
                </a:ext>
              </a:extLst>
            </p:cNvPr>
            <p:cNvGrpSpPr/>
            <p:nvPr/>
          </p:nvGrpSpPr>
          <p:grpSpPr>
            <a:xfrm>
              <a:off x="490709" y="1522335"/>
              <a:ext cx="582390" cy="677108"/>
              <a:chOff x="500784" y="1562788"/>
              <a:chExt cx="582390" cy="677108"/>
            </a:xfrm>
          </p:grpSpPr>
          <p:sp>
            <p:nvSpPr>
              <p:cNvPr id="41" name="TextBox 76">
                <a:extLst>
                  <a:ext uri="{FF2B5EF4-FFF2-40B4-BE49-F238E27FC236}">
                    <a16:creationId xmlns:a16="http://schemas.microsoft.com/office/drawing/2014/main" id="{C65D006B-66EA-411B-B442-F82585165742}"/>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80">
                <a:extLst>
                  <a:ext uri="{FF2B5EF4-FFF2-40B4-BE49-F238E27FC236}">
                    <a16:creationId xmlns:a16="http://schemas.microsoft.com/office/drawing/2014/main" id="{DAE98EC9-5127-4A09-B313-D4067F33B7B5}"/>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0" name="TextBox 79">
              <a:extLst>
                <a:ext uri="{FF2B5EF4-FFF2-40B4-BE49-F238E27FC236}">
                  <a16:creationId xmlns:a16="http://schemas.microsoft.com/office/drawing/2014/main" id="{A2E731CF-E671-427B-8321-F10AA4935E70}"/>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3" name="群組 42">
            <a:extLst>
              <a:ext uri="{FF2B5EF4-FFF2-40B4-BE49-F238E27FC236}">
                <a16:creationId xmlns:a16="http://schemas.microsoft.com/office/drawing/2014/main" id="{A8D970F7-1592-4925-A986-C8C9EB77CE86}"/>
              </a:ext>
            </a:extLst>
          </p:cNvPr>
          <p:cNvGrpSpPr/>
          <p:nvPr/>
        </p:nvGrpSpPr>
        <p:grpSpPr>
          <a:xfrm>
            <a:off x="514316" y="2987540"/>
            <a:ext cx="3105608" cy="677108"/>
            <a:chOff x="514316" y="2987540"/>
            <a:chExt cx="3105608" cy="677108"/>
          </a:xfrm>
        </p:grpSpPr>
        <p:grpSp>
          <p:nvGrpSpPr>
            <p:cNvPr id="44" name="群組 43">
              <a:extLst>
                <a:ext uri="{FF2B5EF4-FFF2-40B4-BE49-F238E27FC236}">
                  <a16:creationId xmlns:a16="http://schemas.microsoft.com/office/drawing/2014/main" id="{313F6052-9287-4A38-91DD-33A11F936700}"/>
                </a:ext>
              </a:extLst>
            </p:cNvPr>
            <p:cNvGrpSpPr/>
            <p:nvPr/>
          </p:nvGrpSpPr>
          <p:grpSpPr>
            <a:xfrm>
              <a:off x="514316" y="2987540"/>
              <a:ext cx="571204" cy="677108"/>
              <a:chOff x="500784" y="3154409"/>
              <a:chExt cx="571204" cy="677108"/>
            </a:xfrm>
          </p:grpSpPr>
          <p:sp>
            <p:nvSpPr>
              <p:cNvPr id="46" name="TextBox 86">
                <a:extLst>
                  <a:ext uri="{FF2B5EF4-FFF2-40B4-BE49-F238E27FC236}">
                    <a16:creationId xmlns:a16="http://schemas.microsoft.com/office/drawing/2014/main" id="{426124C6-A177-4242-8ADE-E2C5F05E6F43}"/>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7" name="Rectangle 90">
                <a:extLst>
                  <a:ext uri="{FF2B5EF4-FFF2-40B4-BE49-F238E27FC236}">
                    <a16:creationId xmlns:a16="http://schemas.microsoft.com/office/drawing/2014/main" id="{DF0EED54-2019-4A37-9F61-F9397BCA33B3}"/>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5" name="TextBox 79">
              <a:extLst>
                <a:ext uri="{FF2B5EF4-FFF2-40B4-BE49-F238E27FC236}">
                  <a16:creationId xmlns:a16="http://schemas.microsoft.com/office/drawing/2014/main" id="{2D30A479-208B-42FB-9057-72D5BE40C80B}"/>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8" name="群組 47">
            <a:extLst>
              <a:ext uri="{FF2B5EF4-FFF2-40B4-BE49-F238E27FC236}">
                <a16:creationId xmlns:a16="http://schemas.microsoft.com/office/drawing/2014/main" id="{05B596F3-3676-4695-85AF-E9F69376C950}"/>
              </a:ext>
            </a:extLst>
          </p:cNvPr>
          <p:cNvGrpSpPr/>
          <p:nvPr/>
        </p:nvGrpSpPr>
        <p:grpSpPr>
          <a:xfrm>
            <a:off x="517333" y="3679512"/>
            <a:ext cx="3090565" cy="677108"/>
            <a:chOff x="517333" y="3679512"/>
            <a:chExt cx="3090565" cy="677108"/>
          </a:xfrm>
        </p:grpSpPr>
        <p:grpSp>
          <p:nvGrpSpPr>
            <p:cNvPr id="49" name="群組 48">
              <a:extLst>
                <a:ext uri="{FF2B5EF4-FFF2-40B4-BE49-F238E27FC236}">
                  <a16:creationId xmlns:a16="http://schemas.microsoft.com/office/drawing/2014/main" id="{2DD0A5D2-3830-484A-B50E-1673CF0F275E}"/>
                </a:ext>
              </a:extLst>
            </p:cNvPr>
            <p:cNvGrpSpPr/>
            <p:nvPr/>
          </p:nvGrpSpPr>
          <p:grpSpPr>
            <a:xfrm>
              <a:off x="517333" y="3679512"/>
              <a:ext cx="564437" cy="677108"/>
              <a:chOff x="520934" y="5037758"/>
              <a:chExt cx="564437" cy="677108"/>
            </a:xfrm>
          </p:grpSpPr>
          <p:sp>
            <p:nvSpPr>
              <p:cNvPr id="51" name="TextBox 91">
                <a:extLst>
                  <a:ext uri="{FF2B5EF4-FFF2-40B4-BE49-F238E27FC236}">
                    <a16:creationId xmlns:a16="http://schemas.microsoft.com/office/drawing/2014/main" id="{742B2265-0574-4DA2-B0D5-8A1681760F5C}"/>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2" name="Rectangle 95">
                <a:extLst>
                  <a:ext uri="{FF2B5EF4-FFF2-40B4-BE49-F238E27FC236}">
                    <a16:creationId xmlns:a16="http://schemas.microsoft.com/office/drawing/2014/main" id="{1F132EEE-41A7-4893-AFF7-3F48E3727779}"/>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19D8B2D4-75CE-40D6-98A4-D604565E8628}"/>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8538EB80-15D9-442B-8486-63E92F237003}"/>
              </a:ext>
            </a:extLst>
          </p:cNvPr>
          <p:cNvGrpSpPr/>
          <p:nvPr/>
        </p:nvGrpSpPr>
        <p:grpSpPr>
          <a:xfrm>
            <a:off x="514315" y="4371484"/>
            <a:ext cx="2175842" cy="677108"/>
            <a:chOff x="514315" y="4371484"/>
            <a:chExt cx="2175842" cy="677108"/>
          </a:xfrm>
        </p:grpSpPr>
        <p:grpSp>
          <p:nvGrpSpPr>
            <p:cNvPr id="54" name="群組 53">
              <a:extLst>
                <a:ext uri="{FF2B5EF4-FFF2-40B4-BE49-F238E27FC236}">
                  <a16:creationId xmlns:a16="http://schemas.microsoft.com/office/drawing/2014/main" id="{A9C495B7-5B3D-4C5D-8877-EB80899BCC65}"/>
                </a:ext>
              </a:extLst>
            </p:cNvPr>
            <p:cNvGrpSpPr/>
            <p:nvPr/>
          </p:nvGrpSpPr>
          <p:grpSpPr>
            <a:xfrm>
              <a:off x="514315" y="4371484"/>
              <a:ext cx="564437" cy="677108"/>
              <a:chOff x="520934" y="5037758"/>
              <a:chExt cx="564437" cy="677108"/>
            </a:xfrm>
          </p:grpSpPr>
          <p:sp>
            <p:nvSpPr>
              <p:cNvPr id="56" name="TextBox 91">
                <a:extLst>
                  <a:ext uri="{FF2B5EF4-FFF2-40B4-BE49-F238E27FC236}">
                    <a16:creationId xmlns:a16="http://schemas.microsoft.com/office/drawing/2014/main" id="{DD7870D6-AF8C-4202-9FD3-D462423962C3}"/>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7" name="Rectangle 95">
                <a:extLst>
                  <a:ext uri="{FF2B5EF4-FFF2-40B4-BE49-F238E27FC236}">
                    <a16:creationId xmlns:a16="http://schemas.microsoft.com/office/drawing/2014/main" id="{A5761049-6C71-4E8C-8AF8-8281D75DB218}"/>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5" name="TextBox 79">
              <a:extLst>
                <a:ext uri="{FF2B5EF4-FFF2-40B4-BE49-F238E27FC236}">
                  <a16:creationId xmlns:a16="http://schemas.microsoft.com/office/drawing/2014/main" id="{E7EE1DF8-EF2B-43D2-85FD-C744DBDE133C}"/>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8" name="群組 57">
            <a:extLst>
              <a:ext uri="{FF2B5EF4-FFF2-40B4-BE49-F238E27FC236}">
                <a16:creationId xmlns:a16="http://schemas.microsoft.com/office/drawing/2014/main" id="{15C9CD9E-F394-4833-ADF8-72913556B8FD}"/>
              </a:ext>
            </a:extLst>
          </p:cNvPr>
          <p:cNvGrpSpPr/>
          <p:nvPr/>
        </p:nvGrpSpPr>
        <p:grpSpPr>
          <a:xfrm>
            <a:off x="514315" y="5078320"/>
            <a:ext cx="3683737" cy="677108"/>
            <a:chOff x="514315" y="5078320"/>
            <a:chExt cx="3683737" cy="677108"/>
          </a:xfrm>
        </p:grpSpPr>
        <p:grpSp>
          <p:nvGrpSpPr>
            <p:cNvPr id="59" name="群組 58">
              <a:extLst>
                <a:ext uri="{FF2B5EF4-FFF2-40B4-BE49-F238E27FC236}">
                  <a16:creationId xmlns:a16="http://schemas.microsoft.com/office/drawing/2014/main" id="{A116D87C-9244-43CA-8F80-5C8C3EC01E05}"/>
                </a:ext>
              </a:extLst>
            </p:cNvPr>
            <p:cNvGrpSpPr/>
            <p:nvPr/>
          </p:nvGrpSpPr>
          <p:grpSpPr>
            <a:xfrm>
              <a:off x="514315" y="5078320"/>
              <a:ext cx="564437" cy="677108"/>
              <a:chOff x="520934" y="5037758"/>
              <a:chExt cx="564437" cy="677108"/>
            </a:xfrm>
          </p:grpSpPr>
          <p:sp>
            <p:nvSpPr>
              <p:cNvPr id="61" name="TextBox 91">
                <a:extLst>
                  <a:ext uri="{FF2B5EF4-FFF2-40B4-BE49-F238E27FC236}">
                    <a16:creationId xmlns:a16="http://schemas.microsoft.com/office/drawing/2014/main" id="{73C9433F-A5D0-4E82-870C-B35C90D67D38}"/>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62" name="Rectangle 95">
                <a:extLst>
                  <a:ext uri="{FF2B5EF4-FFF2-40B4-BE49-F238E27FC236}">
                    <a16:creationId xmlns:a16="http://schemas.microsoft.com/office/drawing/2014/main" id="{EB3B6E23-F68B-443B-B8E9-7A616D72635A}"/>
                  </a:ext>
                </a:extLst>
              </p:cNvPr>
              <p:cNvSpPr/>
              <p:nvPr/>
            </p:nvSpPr>
            <p:spPr>
              <a:xfrm flipH="1">
                <a:off x="1039652" y="5172270"/>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60" name="TextBox 79">
              <a:extLst>
                <a:ext uri="{FF2B5EF4-FFF2-40B4-BE49-F238E27FC236}">
                  <a16:creationId xmlns:a16="http://schemas.microsoft.com/office/drawing/2014/main" id="{8024AA11-7262-486F-89B2-FA3403616889}"/>
                </a:ext>
              </a:extLst>
            </p:cNvPr>
            <p:cNvSpPr txBox="1"/>
            <p:nvPr/>
          </p:nvSpPr>
          <p:spPr>
            <a:xfrm>
              <a:off x="1199296" y="5196632"/>
              <a:ext cx="29987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用量轉換表</a:t>
              </a:r>
            </a:p>
          </p:txBody>
        </p:sp>
      </p:grpSp>
      <p:pic>
        <p:nvPicPr>
          <p:cNvPr id="63" name="圖片 62">
            <a:extLst>
              <a:ext uri="{FF2B5EF4-FFF2-40B4-BE49-F238E27FC236}">
                <a16:creationId xmlns:a16="http://schemas.microsoft.com/office/drawing/2014/main" id="{D8339CEE-9EAC-4B52-88C2-949545EDE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603" y="2611472"/>
            <a:ext cx="6608064" cy="2887347"/>
          </a:xfrm>
          <a:prstGeom prst="rect">
            <a:avLst/>
          </a:prstGeom>
        </p:spPr>
      </p:pic>
      <p:sp>
        <p:nvSpPr>
          <p:cNvPr id="3" name="文字方塊 2">
            <a:extLst>
              <a:ext uri="{FF2B5EF4-FFF2-40B4-BE49-F238E27FC236}">
                <a16:creationId xmlns:a16="http://schemas.microsoft.com/office/drawing/2014/main" id="{3FE03845-708F-4C2C-A28B-B82302EA91AA}"/>
              </a:ext>
            </a:extLst>
          </p:cNvPr>
          <p:cNvSpPr txBox="1"/>
          <p:nvPr/>
        </p:nvSpPr>
        <p:spPr>
          <a:xfrm>
            <a:off x="4959840" y="1643582"/>
            <a:ext cx="5372270" cy="70788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特別注意「兩」這個字</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  判斷是數量還是量詞，是量詞則不轉換</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84" name="群組 83">
            <a:extLst>
              <a:ext uri="{FF2B5EF4-FFF2-40B4-BE49-F238E27FC236}">
                <a16:creationId xmlns:a16="http://schemas.microsoft.com/office/drawing/2014/main" id="{F68A8860-6DF5-41F4-84AA-CDEC66F3657C}"/>
              </a:ext>
            </a:extLst>
          </p:cNvPr>
          <p:cNvGrpSpPr/>
          <p:nvPr/>
        </p:nvGrpSpPr>
        <p:grpSpPr>
          <a:xfrm>
            <a:off x="183989" y="6347211"/>
            <a:ext cx="11824022" cy="392771"/>
            <a:chOff x="183989" y="6335488"/>
            <a:chExt cx="11824022" cy="392771"/>
          </a:xfrm>
        </p:grpSpPr>
        <p:sp>
          <p:nvSpPr>
            <p:cNvPr id="85" name="箭號: ＞形 84">
              <a:extLst>
                <a:ext uri="{FF2B5EF4-FFF2-40B4-BE49-F238E27FC236}">
                  <a16:creationId xmlns:a16="http://schemas.microsoft.com/office/drawing/2014/main" id="{82EC93D2-0101-4832-A753-C46F666D45D4}"/>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6" name="群組 85">
              <a:extLst>
                <a:ext uri="{FF2B5EF4-FFF2-40B4-BE49-F238E27FC236}">
                  <a16:creationId xmlns:a16="http://schemas.microsoft.com/office/drawing/2014/main" id="{1C8B2BBE-1763-449D-A946-FC38409BA22B}"/>
                </a:ext>
              </a:extLst>
            </p:cNvPr>
            <p:cNvGrpSpPr/>
            <p:nvPr/>
          </p:nvGrpSpPr>
          <p:grpSpPr>
            <a:xfrm>
              <a:off x="183989" y="6335488"/>
              <a:ext cx="11824022" cy="392771"/>
              <a:chOff x="183989" y="6335488"/>
              <a:chExt cx="11824022" cy="392771"/>
            </a:xfrm>
          </p:grpSpPr>
          <p:grpSp>
            <p:nvGrpSpPr>
              <p:cNvPr id="88" name="群組 87">
                <a:extLst>
                  <a:ext uri="{FF2B5EF4-FFF2-40B4-BE49-F238E27FC236}">
                    <a16:creationId xmlns:a16="http://schemas.microsoft.com/office/drawing/2014/main" id="{3025421C-6AFB-4449-885E-5798EE63BCB9}"/>
                  </a:ext>
                </a:extLst>
              </p:cNvPr>
              <p:cNvGrpSpPr/>
              <p:nvPr/>
            </p:nvGrpSpPr>
            <p:grpSpPr>
              <a:xfrm>
                <a:off x="501893" y="6335488"/>
                <a:ext cx="11506118" cy="392771"/>
                <a:chOff x="342941" y="6342747"/>
                <a:chExt cx="11506118" cy="392771"/>
              </a:xfrm>
            </p:grpSpPr>
            <p:sp>
              <p:nvSpPr>
                <p:cNvPr id="91" name="箭號: ＞形 90">
                  <a:extLst>
                    <a:ext uri="{FF2B5EF4-FFF2-40B4-BE49-F238E27FC236}">
                      <a16:creationId xmlns:a16="http://schemas.microsoft.com/office/drawing/2014/main" id="{B2E2A153-814C-4C0A-AAEB-B3527C9E756E}"/>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2" name="箭號: ＞形 91">
                  <a:extLst>
                    <a:ext uri="{FF2B5EF4-FFF2-40B4-BE49-F238E27FC236}">
                      <a16:creationId xmlns:a16="http://schemas.microsoft.com/office/drawing/2014/main" id="{EC1D7B8B-3FFB-45B3-912E-7CF2DC59822A}"/>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3" name="箭號: ＞形 92">
                  <a:extLst>
                    <a:ext uri="{FF2B5EF4-FFF2-40B4-BE49-F238E27FC236}">
                      <a16:creationId xmlns:a16="http://schemas.microsoft.com/office/drawing/2014/main" id="{582A7581-EF4B-4BA2-92C4-9810610D2B3A}"/>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4" name="箭號: ＞形 93">
                  <a:extLst>
                    <a:ext uri="{FF2B5EF4-FFF2-40B4-BE49-F238E27FC236}">
                      <a16:creationId xmlns:a16="http://schemas.microsoft.com/office/drawing/2014/main" id="{E3858BFA-C0B3-47D0-9019-3944DEA12C71}"/>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5" name="箭號: ＞形 94">
                  <a:extLst>
                    <a:ext uri="{FF2B5EF4-FFF2-40B4-BE49-F238E27FC236}">
                      <a16:creationId xmlns:a16="http://schemas.microsoft.com/office/drawing/2014/main" id="{8D252E5A-ECF3-41DD-9C9B-D4CCE2D3C6AE}"/>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6" name="文字方塊 95">
                  <a:extLst>
                    <a:ext uri="{FF2B5EF4-FFF2-40B4-BE49-F238E27FC236}">
                      <a16:creationId xmlns:a16="http://schemas.microsoft.com/office/drawing/2014/main" id="{5E3007B8-3AB9-4600-9474-E957C64B5A53}"/>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7" name="箭號: ＞形 96">
                  <a:extLst>
                    <a:ext uri="{FF2B5EF4-FFF2-40B4-BE49-F238E27FC236}">
                      <a16:creationId xmlns:a16="http://schemas.microsoft.com/office/drawing/2014/main" id="{C2771A7B-4C37-426C-B2FF-D5A50EA76EA5}"/>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8" name="文字方塊 97">
                  <a:extLst>
                    <a:ext uri="{FF2B5EF4-FFF2-40B4-BE49-F238E27FC236}">
                      <a16:creationId xmlns:a16="http://schemas.microsoft.com/office/drawing/2014/main" id="{300151A4-0ECF-4616-8A7A-7433B9E7FDD4}"/>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9" name="文字方塊 98">
                  <a:extLst>
                    <a:ext uri="{FF2B5EF4-FFF2-40B4-BE49-F238E27FC236}">
                      <a16:creationId xmlns:a16="http://schemas.microsoft.com/office/drawing/2014/main" id="{8C8306D1-E794-4FC0-A741-40D19F67D17D}"/>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100" name="文字方塊 99">
                  <a:extLst>
                    <a:ext uri="{FF2B5EF4-FFF2-40B4-BE49-F238E27FC236}">
                      <a16:creationId xmlns:a16="http://schemas.microsoft.com/office/drawing/2014/main" id="{E53EC0DD-B499-45BE-BA30-4BE03C876111}"/>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101" name="文字方塊 100">
                  <a:extLst>
                    <a:ext uri="{FF2B5EF4-FFF2-40B4-BE49-F238E27FC236}">
                      <a16:creationId xmlns:a16="http://schemas.microsoft.com/office/drawing/2014/main" id="{9E7A7033-DF98-4347-876E-D42EB3762A97}"/>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102" name="文字方塊 101">
                  <a:extLst>
                    <a:ext uri="{FF2B5EF4-FFF2-40B4-BE49-F238E27FC236}">
                      <a16:creationId xmlns:a16="http://schemas.microsoft.com/office/drawing/2014/main" id="{93DD50BA-9F6B-4A6D-98FC-1D366C2CF713}"/>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103" name="文字方塊 102">
                  <a:extLst>
                    <a:ext uri="{FF2B5EF4-FFF2-40B4-BE49-F238E27FC236}">
                      <a16:creationId xmlns:a16="http://schemas.microsoft.com/office/drawing/2014/main" id="{85EB8635-FBD9-4627-B088-CB73D7F68DBE}"/>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9" name="箭號: ＞形 88">
                <a:extLst>
                  <a:ext uri="{FF2B5EF4-FFF2-40B4-BE49-F238E27FC236}">
                    <a16:creationId xmlns:a16="http://schemas.microsoft.com/office/drawing/2014/main" id="{9382C1DD-B14D-4857-8879-9C7B11C0FEF8}"/>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0" name="文字方塊 89">
                <a:extLst>
                  <a:ext uri="{FF2B5EF4-FFF2-40B4-BE49-F238E27FC236}">
                    <a16:creationId xmlns:a16="http://schemas.microsoft.com/office/drawing/2014/main" id="{B388A578-04C2-4D1D-8B97-8872EECF23F6}"/>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7" name="文字方塊 86">
              <a:extLst>
                <a:ext uri="{FF2B5EF4-FFF2-40B4-BE49-F238E27FC236}">
                  <a16:creationId xmlns:a16="http://schemas.microsoft.com/office/drawing/2014/main" id="{4C827E0C-379B-4AAE-83B6-E61E40A633BB}"/>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64" name="文字方塊 63">
            <a:extLst>
              <a:ext uri="{FF2B5EF4-FFF2-40B4-BE49-F238E27FC236}">
                <a16:creationId xmlns:a16="http://schemas.microsoft.com/office/drawing/2014/main" id="{3785FE03-0C74-4C52-8622-C0BB84463328}"/>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2237862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版面配置區 1">
            <a:extLst>
              <a:ext uri="{FF2B5EF4-FFF2-40B4-BE49-F238E27FC236}">
                <a16:creationId xmlns:a16="http://schemas.microsoft.com/office/drawing/2014/main" id="{C75ABCA6-0BA3-4CE0-91FC-845213E6CDDA}"/>
              </a:ext>
            </a:extLst>
          </p:cNvPr>
          <p:cNvSpPr>
            <a:spLocks noGrp="1"/>
          </p:cNvSpPr>
          <p:nvPr>
            <p:ph type="body" sz="quarter" idx="10"/>
          </p:nvPr>
        </p:nvSpPr>
        <p:spPr>
          <a:xfrm>
            <a:off x="323529" y="339509"/>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資料清洗</a:t>
            </a:r>
          </a:p>
        </p:txBody>
      </p:sp>
      <p:grpSp>
        <p:nvGrpSpPr>
          <p:cNvPr id="27" name="群組 26">
            <a:extLst>
              <a:ext uri="{FF2B5EF4-FFF2-40B4-BE49-F238E27FC236}">
                <a16:creationId xmlns:a16="http://schemas.microsoft.com/office/drawing/2014/main" id="{DAF11AB7-82DD-42B6-8FE5-B1FF506DD1DC}"/>
              </a:ext>
            </a:extLst>
          </p:cNvPr>
          <p:cNvGrpSpPr/>
          <p:nvPr/>
        </p:nvGrpSpPr>
        <p:grpSpPr>
          <a:xfrm>
            <a:off x="514316" y="2987540"/>
            <a:ext cx="3105608" cy="677108"/>
            <a:chOff x="514316" y="2987540"/>
            <a:chExt cx="3105608" cy="677108"/>
          </a:xfrm>
        </p:grpSpPr>
        <p:grpSp>
          <p:nvGrpSpPr>
            <p:cNvPr id="28" name="群組 27">
              <a:extLst>
                <a:ext uri="{FF2B5EF4-FFF2-40B4-BE49-F238E27FC236}">
                  <a16:creationId xmlns:a16="http://schemas.microsoft.com/office/drawing/2014/main" id="{7CFA754C-DB4F-4D3F-B05C-840E86D2992E}"/>
                </a:ext>
              </a:extLst>
            </p:cNvPr>
            <p:cNvGrpSpPr/>
            <p:nvPr/>
          </p:nvGrpSpPr>
          <p:grpSpPr>
            <a:xfrm>
              <a:off x="514316" y="2987540"/>
              <a:ext cx="571204" cy="677108"/>
              <a:chOff x="500784" y="3154409"/>
              <a:chExt cx="571204" cy="677108"/>
            </a:xfrm>
          </p:grpSpPr>
          <p:sp>
            <p:nvSpPr>
              <p:cNvPr id="30" name="TextBox 86">
                <a:extLst>
                  <a:ext uri="{FF2B5EF4-FFF2-40B4-BE49-F238E27FC236}">
                    <a16:creationId xmlns:a16="http://schemas.microsoft.com/office/drawing/2014/main" id="{96ED4DAC-7C66-4E3D-96F6-92FAF02DCE5A}"/>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748398"/>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srgbClr val="748398"/>
                  </a:solidFill>
                  <a:effectLst/>
                  <a:uLnTx/>
                  <a:uFillTx/>
                  <a:latin typeface="Arial"/>
                  <a:cs typeface="Arial" pitchFamily="34" charset="0"/>
                </a:endParaRPr>
              </a:p>
            </p:txBody>
          </p:sp>
          <p:sp>
            <p:nvSpPr>
              <p:cNvPr id="31" name="Rectangle 90">
                <a:extLst>
                  <a:ext uri="{FF2B5EF4-FFF2-40B4-BE49-F238E27FC236}">
                    <a16:creationId xmlns:a16="http://schemas.microsoft.com/office/drawing/2014/main" id="{EA2BBE4E-3BD0-48E4-B12E-6E8815BD319B}"/>
                  </a:ext>
                </a:extLst>
              </p:cNvPr>
              <p:cNvSpPr/>
              <p:nvPr/>
            </p:nvSpPr>
            <p:spPr>
              <a:xfrm>
                <a:off x="1026269" y="3287633"/>
                <a:ext cx="45719" cy="453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9" name="TextBox 79">
              <a:extLst>
                <a:ext uri="{FF2B5EF4-FFF2-40B4-BE49-F238E27FC236}">
                  <a16:creationId xmlns:a16="http://schemas.microsoft.com/office/drawing/2014/main" id="{56414BE2-EFDC-4B87-A582-C7E141948962}"/>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2" name="Rectangle 3">
            <a:extLst>
              <a:ext uri="{FF2B5EF4-FFF2-40B4-BE49-F238E27FC236}">
                <a16:creationId xmlns:a16="http://schemas.microsoft.com/office/drawing/2014/main" id="{7F440BD5-2612-4D24-9BD0-3004D3B2E83F}"/>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3" name="群組 32">
            <a:extLst>
              <a:ext uri="{FF2B5EF4-FFF2-40B4-BE49-F238E27FC236}">
                <a16:creationId xmlns:a16="http://schemas.microsoft.com/office/drawing/2014/main" id="{742EAA9B-83AB-4FF3-8A5C-790C5F44D23D}"/>
              </a:ext>
            </a:extLst>
          </p:cNvPr>
          <p:cNvGrpSpPr/>
          <p:nvPr/>
        </p:nvGrpSpPr>
        <p:grpSpPr>
          <a:xfrm>
            <a:off x="500784" y="1565087"/>
            <a:ext cx="3129215" cy="677108"/>
            <a:chOff x="490709" y="1522335"/>
            <a:chExt cx="3129215" cy="677108"/>
          </a:xfrm>
        </p:grpSpPr>
        <p:grpSp>
          <p:nvGrpSpPr>
            <p:cNvPr id="34" name="群組 33">
              <a:extLst>
                <a:ext uri="{FF2B5EF4-FFF2-40B4-BE49-F238E27FC236}">
                  <a16:creationId xmlns:a16="http://schemas.microsoft.com/office/drawing/2014/main" id="{02ED083A-200E-4932-A944-D813C05A499C}"/>
                </a:ext>
              </a:extLst>
            </p:cNvPr>
            <p:cNvGrpSpPr/>
            <p:nvPr/>
          </p:nvGrpSpPr>
          <p:grpSpPr>
            <a:xfrm>
              <a:off x="490709" y="1522335"/>
              <a:ext cx="582390" cy="677108"/>
              <a:chOff x="500784" y="1562788"/>
              <a:chExt cx="582390" cy="677108"/>
            </a:xfrm>
          </p:grpSpPr>
          <p:sp>
            <p:nvSpPr>
              <p:cNvPr id="36" name="TextBox 76">
                <a:extLst>
                  <a:ext uri="{FF2B5EF4-FFF2-40B4-BE49-F238E27FC236}">
                    <a16:creationId xmlns:a16="http://schemas.microsoft.com/office/drawing/2014/main" id="{75B0D812-A50B-4387-A2F3-05976C0F712C}"/>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7" name="Rectangle 80">
                <a:extLst>
                  <a:ext uri="{FF2B5EF4-FFF2-40B4-BE49-F238E27FC236}">
                    <a16:creationId xmlns:a16="http://schemas.microsoft.com/office/drawing/2014/main" id="{8AE50CA4-EEC7-4B91-B267-67139995B51A}"/>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5" name="TextBox 79">
              <a:extLst>
                <a:ext uri="{FF2B5EF4-FFF2-40B4-BE49-F238E27FC236}">
                  <a16:creationId xmlns:a16="http://schemas.microsoft.com/office/drawing/2014/main" id="{39E39630-1786-4E3E-B3E8-079DEB24B35F}"/>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8" name="群組 37">
            <a:extLst>
              <a:ext uri="{FF2B5EF4-FFF2-40B4-BE49-F238E27FC236}">
                <a16:creationId xmlns:a16="http://schemas.microsoft.com/office/drawing/2014/main" id="{235CF41B-AC83-48B3-9B97-E070543433ED}"/>
              </a:ext>
            </a:extLst>
          </p:cNvPr>
          <p:cNvGrpSpPr/>
          <p:nvPr/>
        </p:nvGrpSpPr>
        <p:grpSpPr>
          <a:xfrm>
            <a:off x="514315" y="2252822"/>
            <a:ext cx="4097879" cy="677108"/>
            <a:chOff x="514315" y="2252822"/>
            <a:chExt cx="4097879" cy="677108"/>
          </a:xfrm>
        </p:grpSpPr>
        <p:grpSp>
          <p:nvGrpSpPr>
            <p:cNvPr id="39" name="群組 38">
              <a:extLst>
                <a:ext uri="{FF2B5EF4-FFF2-40B4-BE49-F238E27FC236}">
                  <a16:creationId xmlns:a16="http://schemas.microsoft.com/office/drawing/2014/main" id="{24C95583-0AB3-40F1-BAE8-285E21F67E47}"/>
                </a:ext>
              </a:extLst>
            </p:cNvPr>
            <p:cNvGrpSpPr/>
            <p:nvPr/>
          </p:nvGrpSpPr>
          <p:grpSpPr>
            <a:xfrm>
              <a:off x="514315" y="2252822"/>
              <a:ext cx="571205" cy="677108"/>
              <a:chOff x="500784" y="2389507"/>
              <a:chExt cx="571205" cy="677108"/>
            </a:xfrm>
          </p:grpSpPr>
          <p:sp>
            <p:nvSpPr>
              <p:cNvPr id="41" name="TextBox 81">
                <a:extLst>
                  <a:ext uri="{FF2B5EF4-FFF2-40B4-BE49-F238E27FC236}">
                    <a16:creationId xmlns:a16="http://schemas.microsoft.com/office/drawing/2014/main" id="{AF7F255B-D8A1-4ADF-AD02-3E5934AEF621}"/>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85">
                <a:extLst>
                  <a:ext uri="{FF2B5EF4-FFF2-40B4-BE49-F238E27FC236}">
                    <a16:creationId xmlns:a16="http://schemas.microsoft.com/office/drawing/2014/main" id="{B2960547-CE85-4013-B471-36101D4260B6}"/>
                  </a:ext>
                </a:extLst>
              </p:cNvPr>
              <p:cNvSpPr/>
              <p:nvPr/>
            </p:nvSpPr>
            <p:spPr>
              <a:xfrm>
                <a:off x="1026270" y="2490701"/>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40" name="TextBox 79">
              <a:extLst>
                <a:ext uri="{FF2B5EF4-FFF2-40B4-BE49-F238E27FC236}">
                  <a16:creationId xmlns:a16="http://schemas.microsoft.com/office/drawing/2014/main" id="{2171B13C-5FD4-4231-970F-1C9581509D5A}"/>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3" name="群組 42">
            <a:extLst>
              <a:ext uri="{FF2B5EF4-FFF2-40B4-BE49-F238E27FC236}">
                <a16:creationId xmlns:a16="http://schemas.microsoft.com/office/drawing/2014/main" id="{CF424302-66F2-4CA4-B772-FE3F7CED9FED}"/>
              </a:ext>
            </a:extLst>
          </p:cNvPr>
          <p:cNvGrpSpPr/>
          <p:nvPr/>
        </p:nvGrpSpPr>
        <p:grpSpPr>
          <a:xfrm>
            <a:off x="517333" y="3679512"/>
            <a:ext cx="3090565" cy="677108"/>
            <a:chOff x="517333" y="3679512"/>
            <a:chExt cx="3090565" cy="677108"/>
          </a:xfrm>
        </p:grpSpPr>
        <p:grpSp>
          <p:nvGrpSpPr>
            <p:cNvPr id="44" name="群組 43">
              <a:extLst>
                <a:ext uri="{FF2B5EF4-FFF2-40B4-BE49-F238E27FC236}">
                  <a16:creationId xmlns:a16="http://schemas.microsoft.com/office/drawing/2014/main" id="{1E9DBCB2-F380-43BF-B19A-F030C1AA9563}"/>
                </a:ext>
              </a:extLst>
            </p:cNvPr>
            <p:cNvGrpSpPr/>
            <p:nvPr/>
          </p:nvGrpSpPr>
          <p:grpSpPr>
            <a:xfrm>
              <a:off x="517333" y="3679512"/>
              <a:ext cx="564437" cy="677108"/>
              <a:chOff x="520934" y="5037758"/>
              <a:chExt cx="564437" cy="677108"/>
            </a:xfrm>
          </p:grpSpPr>
          <p:sp>
            <p:nvSpPr>
              <p:cNvPr id="46" name="TextBox 91">
                <a:extLst>
                  <a:ext uri="{FF2B5EF4-FFF2-40B4-BE49-F238E27FC236}">
                    <a16:creationId xmlns:a16="http://schemas.microsoft.com/office/drawing/2014/main" id="{85E7D5A0-EF4B-42A0-8168-67E6F8D6A435}"/>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7" name="Rectangle 95">
                <a:extLst>
                  <a:ext uri="{FF2B5EF4-FFF2-40B4-BE49-F238E27FC236}">
                    <a16:creationId xmlns:a16="http://schemas.microsoft.com/office/drawing/2014/main" id="{429907ED-0787-45FB-A147-AB44ED38EB28}"/>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5" name="TextBox 79">
              <a:extLst>
                <a:ext uri="{FF2B5EF4-FFF2-40B4-BE49-F238E27FC236}">
                  <a16:creationId xmlns:a16="http://schemas.microsoft.com/office/drawing/2014/main" id="{A9F68B68-D668-453A-B719-18A75979757B}"/>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8" name="群組 47">
            <a:extLst>
              <a:ext uri="{FF2B5EF4-FFF2-40B4-BE49-F238E27FC236}">
                <a16:creationId xmlns:a16="http://schemas.microsoft.com/office/drawing/2014/main" id="{687F1021-D073-4B00-B321-D9B2EB2ADA72}"/>
              </a:ext>
            </a:extLst>
          </p:cNvPr>
          <p:cNvGrpSpPr/>
          <p:nvPr/>
        </p:nvGrpSpPr>
        <p:grpSpPr>
          <a:xfrm>
            <a:off x="514315" y="4371484"/>
            <a:ext cx="2175842" cy="677108"/>
            <a:chOff x="514315" y="4371484"/>
            <a:chExt cx="2175842" cy="677108"/>
          </a:xfrm>
        </p:grpSpPr>
        <p:grpSp>
          <p:nvGrpSpPr>
            <p:cNvPr id="49" name="群組 48">
              <a:extLst>
                <a:ext uri="{FF2B5EF4-FFF2-40B4-BE49-F238E27FC236}">
                  <a16:creationId xmlns:a16="http://schemas.microsoft.com/office/drawing/2014/main" id="{29A35C99-4740-45BD-B5AC-A46CA3342588}"/>
                </a:ext>
              </a:extLst>
            </p:cNvPr>
            <p:cNvGrpSpPr/>
            <p:nvPr/>
          </p:nvGrpSpPr>
          <p:grpSpPr>
            <a:xfrm>
              <a:off x="514315" y="4371484"/>
              <a:ext cx="564437" cy="677108"/>
              <a:chOff x="520934" y="5037758"/>
              <a:chExt cx="564437" cy="677108"/>
            </a:xfrm>
          </p:grpSpPr>
          <p:sp>
            <p:nvSpPr>
              <p:cNvPr id="51" name="TextBox 91">
                <a:extLst>
                  <a:ext uri="{FF2B5EF4-FFF2-40B4-BE49-F238E27FC236}">
                    <a16:creationId xmlns:a16="http://schemas.microsoft.com/office/drawing/2014/main" id="{ABBAC351-9441-450F-9817-C5E63BD2CED9}"/>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2" name="Rectangle 95">
                <a:extLst>
                  <a:ext uri="{FF2B5EF4-FFF2-40B4-BE49-F238E27FC236}">
                    <a16:creationId xmlns:a16="http://schemas.microsoft.com/office/drawing/2014/main" id="{8EC1E028-EAE2-4BFB-A05D-1E9C137871D7}"/>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1A15EE50-6064-4F54-9940-D5661303769E}"/>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6CC45E56-CFC4-48C3-A6B6-C258CC3F6A6A}"/>
              </a:ext>
            </a:extLst>
          </p:cNvPr>
          <p:cNvGrpSpPr/>
          <p:nvPr/>
        </p:nvGrpSpPr>
        <p:grpSpPr>
          <a:xfrm>
            <a:off x="514315" y="5078320"/>
            <a:ext cx="3797513" cy="677108"/>
            <a:chOff x="514315" y="5078320"/>
            <a:chExt cx="3797513" cy="677108"/>
          </a:xfrm>
        </p:grpSpPr>
        <p:grpSp>
          <p:nvGrpSpPr>
            <p:cNvPr id="54" name="群組 53">
              <a:extLst>
                <a:ext uri="{FF2B5EF4-FFF2-40B4-BE49-F238E27FC236}">
                  <a16:creationId xmlns:a16="http://schemas.microsoft.com/office/drawing/2014/main" id="{9EE37867-3289-4201-887B-19BCEC00B098}"/>
                </a:ext>
              </a:extLst>
            </p:cNvPr>
            <p:cNvGrpSpPr/>
            <p:nvPr/>
          </p:nvGrpSpPr>
          <p:grpSpPr>
            <a:xfrm>
              <a:off x="514315" y="5078320"/>
              <a:ext cx="564437" cy="677108"/>
              <a:chOff x="520934" y="5037758"/>
              <a:chExt cx="564437" cy="677108"/>
            </a:xfrm>
          </p:grpSpPr>
          <p:sp>
            <p:nvSpPr>
              <p:cNvPr id="56" name="TextBox 91">
                <a:extLst>
                  <a:ext uri="{FF2B5EF4-FFF2-40B4-BE49-F238E27FC236}">
                    <a16:creationId xmlns:a16="http://schemas.microsoft.com/office/drawing/2014/main" id="{62098C36-6F0C-4AF0-8F3A-5AF20C1F33EB}"/>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7" name="Rectangle 95">
                <a:extLst>
                  <a:ext uri="{FF2B5EF4-FFF2-40B4-BE49-F238E27FC236}">
                    <a16:creationId xmlns:a16="http://schemas.microsoft.com/office/drawing/2014/main" id="{ABC42D19-24F3-4CE0-ADD2-686E4EDE4579}"/>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5" name="TextBox 79">
              <a:extLst>
                <a:ext uri="{FF2B5EF4-FFF2-40B4-BE49-F238E27FC236}">
                  <a16:creationId xmlns:a16="http://schemas.microsoft.com/office/drawing/2014/main" id="{57D56CBA-9546-4C3D-A30E-EE0B20A7E8C5}"/>
                </a:ext>
              </a:extLst>
            </p:cNvPr>
            <p:cNvSpPr txBox="1"/>
            <p:nvPr/>
          </p:nvSpPr>
          <p:spPr>
            <a:xfrm>
              <a:off x="1199296" y="5196632"/>
              <a:ext cx="31125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用量轉換表</a:t>
              </a:r>
            </a:p>
          </p:txBody>
        </p:sp>
      </p:grpSp>
      <p:pic>
        <p:nvPicPr>
          <p:cNvPr id="59" name="圖片 58">
            <a:extLst>
              <a:ext uri="{FF2B5EF4-FFF2-40B4-BE49-F238E27FC236}">
                <a16:creationId xmlns:a16="http://schemas.microsoft.com/office/drawing/2014/main" id="{6FB40F2E-AC17-49A2-98AD-958B6F7EE95C}"/>
              </a:ext>
            </a:extLst>
          </p:cNvPr>
          <p:cNvPicPr>
            <a:picLocks noChangeAspect="1"/>
          </p:cNvPicPr>
          <p:nvPr/>
        </p:nvPicPr>
        <p:blipFill rotWithShape="1">
          <a:blip r:embed="rId3">
            <a:extLst>
              <a:ext uri="{28A0092B-C50C-407E-A947-70E740481C1C}">
                <a14:useLocalDpi xmlns:a14="http://schemas.microsoft.com/office/drawing/2010/main" val="0"/>
              </a:ext>
            </a:extLst>
          </a:blip>
          <a:srcRect b="67225"/>
          <a:stretch/>
        </p:blipFill>
        <p:spPr>
          <a:xfrm>
            <a:off x="5777911" y="4725885"/>
            <a:ext cx="1596402" cy="378490"/>
          </a:xfrm>
          <a:prstGeom prst="rect">
            <a:avLst/>
          </a:prstGeom>
        </p:spPr>
      </p:pic>
      <p:sp>
        <p:nvSpPr>
          <p:cNvPr id="60" name="箭號: 向右 59">
            <a:extLst>
              <a:ext uri="{FF2B5EF4-FFF2-40B4-BE49-F238E27FC236}">
                <a16:creationId xmlns:a16="http://schemas.microsoft.com/office/drawing/2014/main" id="{6EB17A0C-051E-4EF6-8B44-AC4B9D39DB7A}"/>
              </a:ext>
            </a:extLst>
          </p:cNvPr>
          <p:cNvSpPr/>
          <p:nvPr/>
        </p:nvSpPr>
        <p:spPr>
          <a:xfrm>
            <a:off x="7203890" y="4846843"/>
            <a:ext cx="600285" cy="2714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a:cs typeface="+mn-cs"/>
            </a:endParaRPr>
          </a:p>
        </p:txBody>
      </p:sp>
      <p:sp>
        <p:nvSpPr>
          <p:cNvPr id="8" name="文字方塊 7">
            <a:extLst>
              <a:ext uri="{FF2B5EF4-FFF2-40B4-BE49-F238E27FC236}">
                <a16:creationId xmlns:a16="http://schemas.microsoft.com/office/drawing/2014/main" id="{E5B90B7F-DAD9-4ECC-B1F5-0B0D54F1D54C}"/>
              </a:ext>
            </a:extLst>
          </p:cNvPr>
          <p:cNvSpPr txBox="1"/>
          <p:nvPr/>
        </p:nvSpPr>
        <p:spPr>
          <a:xfrm>
            <a:off x="8304691" y="4751742"/>
            <a:ext cx="11266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Arial"/>
                <a:cs typeface="+mn-cs"/>
              </a:rPr>
              <a:t>0.25</a:t>
            </a:r>
            <a:r>
              <a:rPr kumimoji="0" lang="zh-TW" altLang="en-US" sz="2400" b="1" i="0" u="none" strike="noStrike" kern="1200" cap="none" spc="0" normalizeH="0" baseline="0" noProof="0" dirty="0">
                <a:ln>
                  <a:noFill/>
                </a:ln>
                <a:solidFill>
                  <a:prstClr val="black"/>
                </a:solidFill>
                <a:effectLst/>
                <a:uLnTx/>
                <a:uFillTx/>
                <a:latin typeface="Arial"/>
                <a:cs typeface="+mn-cs"/>
              </a:rPr>
              <a:t>顆</a:t>
            </a:r>
          </a:p>
        </p:txBody>
      </p:sp>
      <p:pic>
        <p:nvPicPr>
          <p:cNvPr id="61" name="圖片 60">
            <a:extLst>
              <a:ext uri="{FF2B5EF4-FFF2-40B4-BE49-F238E27FC236}">
                <a16:creationId xmlns:a16="http://schemas.microsoft.com/office/drawing/2014/main" id="{3DAD7DC1-7A42-4244-B30A-01DC5A0F13D3}"/>
              </a:ext>
            </a:extLst>
          </p:cNvPr>
          <p:cNvPicPr>
            <a:picLocks noChangeAspect="1"/>
          </p:cNvPicPr>
          <p:nvPr/>
        </p:nvPicPr>
        <p:blipFill rotWithShape="1">
          <a:blip r:embed="rId3">
            <a:extLst>
              <a:ext uri="{28A0092B-C50C-407E-A947-70E740481C1C}">
                <a14:useLocalDpi xmlns:a14="http://schemas.microsoft.com/office/drawing/2010/main" val="0"/>
              </a:ext>
            </a:extLst>
          </a:blip>
          <a:srcRect t="65425" r="28073"/>
          <a:stretch/>
        </p:blipFill>
        <p:spPr>
          <a:xfrm>
            <a:off x="5764349" y="4135915"/>
            <a:ext cx="1186527" cy="412601"/>
          </a:xfrm>
          <a:prstGeom prst="rect">
            <a:avLst/>
          </a:prstGeom>
        </p:spPr>
      </p:pic>
      <p:sp>
        <p:nvSpPr>
          <p:cNvPr id="62" name="箭號: 向右 61">
            <a:extLst>
              <a:ext uri="{FF2B5EF4-FFF2-40B4-BE49-F238E27FC236}">
                <a16:creationId xmlns:a16="http://schemas.microsoft.com/office/drawing/2014/main" id="{1F12AE44-5799-4C83-ADE2-CA0082B4AD21}"/>
              </a:ext>
            </a:extLst>
          </p:cNvPr>
          <p:cNvSpPr/>
          <p:nvPr/>
        </p:nvSpPr>
        <p:spPr>
          <a:xfrm>
            <a:off x="7203889" y="4207740"/>
            <a:ext cx="600285" cy="2714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a:cs typeface="+mn-cs"/>
            </a:endParaRPr>
          </a:p>
        </p:txBody>
      </p:sp>
      <p:sp>
        <p:nvSpPr>
          <p:cNvPr id="63" name="文字方塊 62">
            <a:extLst>
              <a:ext uri="{FF2B5EF4-FFF2-40B4-BE49-F238E27FC236}">
                <a16:creationId xmlns:a16="http://schemas.microsoft.com/office/drawing/2014/main" id="{C5039774-DC18-46D1-BDB0-45376B86B452}"/>
              </a:ext>
            </a:extLst>
          </p:cNvPr>
          <p:cNvSpPr txBox="1"/>
          <p:nvPr/>
        </p:nvSpPr>
        <p:spPr>
          <a:xfrm>
            <a:off x="8304691" y="4125787"/>
            <a:ext cx="1252264" cy="4586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Arial"/>
                <a:cs typeface="+mn-cs"/>
              </a:rPr>
              <a:t>0.5</a:t>
            </a:r>
            <a:r>
              <a:rPr kumimoji="0" lang="zh-TW" altLang="en-US" sz="2400" b="1" i="0" u="none" strike="noStrike" kern="1200" cap="none" spc="0" normalizeH="0" baseline="0" noProof="0" dirty="0">
                <a:ln>
                  <a:noFill/>
                </a:ln>
                <a:solidFill>
                  <a:prstClr val="black"/>
                </a:solidFill>
                <a:effectLst/>
                <a:uLnTx/>
                <a:uFillTx/>
                <a:latin typeface="Arial"/>
                <a:cs typeface="+mn-cs"/>
              </a:rPr>
              <a:t>茶匙</a:t>
            </a:r>
          </a:p>
        </p:txBody>
      </p:sp>
      <p:grpSp>
        <p:nvGrpSpPr>
          <p:cNvPr id="84" name="群組 83">
            <a:extLst>
              <a:ext uri="{FF2B5EF4-FFF2-40B4-BE49-F238E27FC236}">
                <a16:creationId xmlns:a16="http://schemas.microsoft.com/office/drawing/2014/main" id="{87516917-7463-4542-A445-B69A7378A294}"/>
              </a:ext>
            </a:extLst>
          </p:cNvPr>
          <p:cNvGrpSpPr/>
          <p:nvPr/>
        </p:nvGrpSpPr>
        <p:grpSpPr>
          <a:xfrm>
            <a:off x="183989" y="6347211"/>
            <a:ext cx="11824022" cy="392771"/>
            <a:chOff x="183989" y="6335488"/>
            <a:chExt cx="11824022" cy="392771"/>
          </a:xfrm>
        </p:grpSpPr>
        <p:sp>
          <p:nvSpPr>
            <p:cNvPr id="85" name="箭號: ＞形 84">
              <a:extLst>
                <a:ext uri="{FF2B5EF4-FFF2-40B4-BE49-F238E27FC236}">
                  <a16:creationId xmlns:a16="http://schemas.microsoft.com/office/drawing/2014/main" id="{1F2AD612-3186-4223-8C81-E4C4B3202912}"/>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6" name="群組 85">
              <a:extLst>
                <a:ext uri="{FF2B5EF4-FFF2-40B4-BE49-F238E27FC236}">
                  <a16:creationId xmlns:a16="http://schemas.microsoft.com/office/drawing/2014/main" id="{7C1AF952-90D7-434C-8FE6-0423CDF55601}"/>
                </a:ext>
              </a:extLst>
            </p:cNvPr>
            <p:cNvGrpSpPr/>
            <p:nvPr/>
          </p:nvGrpSpPr>
          <p:grpSpPr>
            <a:xfrm>
              <a:off x="183989" y="6335488"/>
              <a:ext cx="11824022" cy="392771"/>
              <a:chOff x="183989" y="6335488"/>
              <a:chExt cx="11824022" cy="392771"/>
            </a:xfrm>
          </p:grpSpPr>
          <p:grpSp>
            <p:nvGrpSpPr>
              <p:cNvPr id="88" name="群組 87">
                <a:extLst>
                  <a:ext uri="{FF2B5EF4-FFF2-40B4-BE49-F238E27FC236}">
                    <a16:creationId xmlns:a16="http://schemas.microsoft.com/office/drawing/2014/main" id="{54614C81-7A02-4E8C-BF4D-6DF8B28F73B4}"/>
                  </a:ext>
                </a:extLst>
              </p:cNvPr>
              <p:cNvGrpSpPr/>
              <p:nvPr/>
            </p:nvGrpSpPr>
            <p:grpSpPr>
              <a:xfrm>
                <a:off x="501893" y="6335488"/>
                <a:ext cx="11506118" cy="392771"/>
                <a:chOff x="342941" y="6342747"/>
                <a:chExt cx="11506118" cy="392771"/>
              </a:xfrm>
            </p:grpSpPr>
            <p:sp>
              <p:nvSpPr>
                <p:cNvPr id="91" name="箭號: ＞形 90">
                  <a:extLst>
                    <a:ext uri="{FF2B5EF4-FFF2-40B4-BE49-F238E27FC236}">
                      <a16:creationId xmlns:a16="http://schemas.microsoft.com/office/drawing/2014/main" id="{2A243288-3B65-4B5D-BAA4-6CE57FE1DD8D}"/>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2" name="箭號: ＞形 91">
                  <a:extLst>
                    <a:ext uri="{FF2B5EF4-FFF2-40B4-BE49-F238E27FC236}">
                      <a16:creationId xmlns:a16="http://schemas.microsoft.com/office/drawing/2014/main" id="{692E5438-DE74-4FA4-A528-4B1E37885564}"/>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3" name="箭號: ＞形 92">
                  <a:extLst>
                    <a:ext uri="{FF2B5EF4-FFF2-40B4-BE49-F238E27FC236}">
                      <a16:creationId xmlns:a16="http://schemas.microsoft.com/office/drawing/2014/main" id="{DF9DCC85-BD4C-4F72-883C-96841D84435F}"/>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4" name="箭號: ＞形 93">
                  <a:extLst>
                    <a:ext uri="{FF2B5EF4-FFF2-40B4-BE49-F238E27FC236}">
                      <a16:creationId xmlns:a16="http://schemas.microsoft.com/office/drawing/2014/main" id="{F651912F-3A72-438C-9125-CD91E5C2DB0D}"/>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5" name="箭號: ＞形 94">
                  <a:extLst>
                    <a:ext uri="{FF2B5EF4-FFF2-40B4-BE49-F238E27FC236}">
                      <a16:creationId xmlns:a16="http://schemas.microsoft.com/office/drawing/2014/main" id="{799C9D10-0AD9-4E2B-9F3D-348B5879CDD5}"/>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6" name="文字方塊 95">
                  <a:extLst>
                    <a:ext uri="{FF2B5EF4-FFF2-40B4-BE49-F238E27FC236}">
                      <a16:creationId xmlns:a16="http://schemas.microsoft.com/office/drawing/2014/main" id="{72513F5A-8E61-435A-A6B6-72D5F65E6CA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7" name="箭號: ＞形 96">
                  <a:extLst>
                    <a:ext uri="{FF2B5EF4-FFF2-40B4-BE49-F238E27FC236}">
                      <a16:creationId xmlns:a16="http://schemas.microsoft.com/office/drawing/2014/main" id="{1EC9FB7D-7A6C-4743-A281-593ADC48F214}"/>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8" name="文字方塊 97">
                  <a:extLst>
                    <a:ext uri="{FF2B5EF4-FFF2-40B4-BE49-F238E27FC236}">
                      <a16:creationId xmlns:a16="http://schemas.microsoft.com/office/drawing/2014/main" id="{E1D53D5B-41CD-4C90-A4F3-7F92512AFAF3}"/>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9" name="文字方塊 98">
                  <a:extLst>
                    <a:ext uri="{FF2B5EF4-FFF2-40B4-BE49-F238E27FC236}">
                      <a16:creationId xmlns:a16="http://schemas.microsoft.com/office/drawing/2014/main" id="{DEA0E720-B943-475F-B2C0-EC4E101CCA71}"/>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100" name="文字方塊 99">
                  <a:extLst>
                    <a:ext uri="{FF2B5EF4-FFF2-40B4-BE49-F238E27FC236}">
                      <a16:creationId xmlns:a16="http://schemas.microsoft.com/office/drawing/2014/main" id="{631E967F-5BB4-4247-B23D-BAC2D61ABBEB}"/>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101" name="文字方塊 100">
                  <a:extLst>
                    <a:ext uri="{FF2B5EF4-FFF2-40B4-BE49-F238E27FC236}">
                      <a16:creationId xmlns:a16="http://schemas.microsoft.com/office/drawing/2014/main" id="{FEBBEB23-4090-4720-8007-D15C3EDD4598}"/>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102" name="文字方塊 101">
                  <a:extLst>
                    <a:ext uri="{FF2B5EF4-FFF2-40B4-BE49-F238E27FC236}">
                      <a16:creationId xmlns:a16="http://schemas.microsoft.com/office/drawing/2014/main" id="{6C5D60F1-FE96-47EA-B62A-F8680E28B705}"/>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103" name="文字方塊 102">
                  <a:extLst>
                    <a:ext uri="{FF2B5EF4-FFF2-40B4-BE49-F238E27FC236}">
                      <a16:creationId xmlns:a16="http://schemas.microsoft.com/office/drawing/2014/main" id="{C05F0BD7-3654-44A2-97A8-DC9D3405B81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9" name="箭號: ＞形 88">
                <a:extLst>
                  <a:ext uri="{FF2B5EF4-FFF2-40B4-BE49-F238E27FC236}">
                    <a16:creationId xmlns:a16="http://schemas.microsoft.com/office/drawing/2014/main" id="{5B277EF7-A5D7-4825-9A92-A308B786B9EA}"/>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0" name="文字方塊 89">
                <a:extLst>
                  <a:ext uri="{FF2B5EF4-FFF2-40B4-BE49-F238E27FC236}">
                    <a16:creationId xmlns:a16="http://schemas.microsoft.com/office/drawing/2014/main" id="{DA1ABCC3-D029-4F5D-A8A8-6B371F877C52}"/>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7" name="文字方塊 86">
              <a:extLst>
                <a:ext uri="{FF2B5EF4-FFF2-40B4-BE49-F238E27FC236}">
                  <a16:creationId xmlns:a16="http://schemas.microsoft.com/office/drawing/2014/main" id="{D371CEAE-ACB4-4AE0-945C-614BF2217B62}"/>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pic>
        <p:nvPicPr>
          <p:cNvPr id="3" name="圖片 2">
            <a:extLst>
              <a:ext uri="{FF2B5EF4-FFF2-40B4-BE49-F238E27FC236}">
                <a16:creationId xmlns:a16="http://schemas.microsoft.com/office/drawing/2014/main" id="{2A1C5DF2-C4EE-44C5-ABCB-64388DA5B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774" y="2333038"/>
            <a:ext cx="7488145" cy="1208491"/>
          </a:xfrm>
          <a:prstGeom prst="rect">
            <a:avLst/>
          </a:prstGeom>
        </p:spPr>
      </p:pic>
      <p:sp>
        <p:nvSpPr>
          <p:cNvPr id="65" name="文字方塊 64">
            <a:extLst>
              <a:ext uri="{FF2B5EF4-FFF2-40B4-BE49-F238E27FC236}">
                <a16:creationId xmlns:a16="http://schemas.microsoft.com/office/drawing/2014/main" id="{635D3CB8-D3CC-4274-8A70-29BB31684A3E}"/>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1202673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版面配置區 1">
            <a:extLst>
              <a:ext uri="{FF2B5EF4-FFF2-40B4-BE49-F238E27FC236}">
                <a16:creationId xmlns:a16="http://schemas.microsoft.com/office/drawing/2014/main" id="{ACB6358B-281C-4F47-9A79-84D1465CC419}"/>
              </a:ext>
            </a:extLst>
          </p:cNvPr>
          <p:cNvSpPr>
            <a:spLocks noGrp="1"/>
          </p:cNvSpPr>
          <p:nvPr>
            <p:ph type="body" sz="quarter" idx="10"/>
          </p:nvPr>
        </p:nvSpPr>
        <p:spPr>
          <a:xfrm>
            <a:off x="323529" y="339509"/>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資料清洗</a:t>
            </a:r>
          </a:p>
        </p:txBody>
      </p:sp>
      <p:grpSp>
        <p:nvGrpSpPr>
          <p:cNvPr id="27" name="群組 26">
            <a:extLst>
              <a:ext uri="{FF2B5EF4-FFF2-40B4-BE49-F238E27FC236}">
                <a16:creationId xmlns:a16="http://schemas.microsoft.com/office/drawing/2014/main" id="{FC6CE626-C285-4708-BED4-D488FB8AD596}"/>
              </a:ext>
            </a:extLst>
          </p:cNvPr>
          <p:cNvGrpSpPr/>
          <p:nvPr/>
        </p:nvGrpSpPr>
        <p:grpSpPr>
          <a:xfrm>
            <a:off x="517333" y="3679512"/>
            <a:ext cx="3090565" cy="677108"/>
            <a:chOff x="517333" y="3679512"/>
            <a:chExt cx="3090565" cy="677108"/>
          </a:xfrm>
        </p:grpSpPr>
        <p:grpSp>
          <p:nvGrpSpPr>
            <p:cNvPr id="28" name="群組 27">
              <a:extLst>
                <a:ext uri="{FF2B5EF4-FFF2-40B4-BE49-F238E27FC236}">
                  <a16:creationId xmlns:a16="http://schemas.microsoft.com/office/drawing/2014/main" id="{50ABDFFD-1BDA-4096-B209-CD19AA589BD0}"/>
                </a:ext>
              </a:extLst>
            </p:cNvPr>
            <p:cNvGrpSpPr/>
            <p:nvPr/>
          </p:nvGrpSpPr>
          <p:grpSpPr>
            <a:xfrm>
              <a:off x="517333" y="3679512"/>
              <a:ext cx="564437" cy="677108"/>
              <a:chOff x="520934" y="5037758"/>
              <a:chExt cx="564437" cy="677108"/>
            </a:xfrm>
          </p:grpSpPr>
          <p:sp>
            <p:nvSpPr>
              <p:cNvPr id="30" name="TextBox 91">
                <a:extLst>
                  <a:ext uri="{FF2B5EF4-FFF2-40B4-BE49-F238E27FC236}">
                    <a16:creationId xmlns:a16="http://schemas.microsoft.com/office/drawing/2014/main" id="{92F00F7B-9593-40F6-9AE6-32EE852CFAB4}"/>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002060"/>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srgbClr val="002060"/>
                  </a:solidFill>
                  <a:effectLst/>
                  <a:uLnTx/>
                  <a:uFillTx/>
                  <a:latin typeface="Arial"/>
                  <a:cs typeface="Arial" pitchFamily="34" charset="0"/>
                </a:endParaRPr>
              </a:p>
            </p:txBody>
          </p:sp>
          <p:sp>
            <p:nvSpPr>
              <p:cNvPr id="31" name="Rectangle 95">
                <a:extLst>
                  <a:ext uri="{FF2B5EF4-FFF2-40B4-BE49-F238E27FC236}">
                    <a16:creationId xmlns:a16="http://schemas.microsoft.com/office/drawing/2014/main" id="{AB1AC4F3-FAD0-4751-A4F8-4FA549262583}"/>
                  </a:ext>
                </a:extLst>
              </p:cNvPr>
              <p:cNvSpPr/>
              <p:nvPr/>
            </p:nvSpPr>
            <p:spPr>
              <a:xfrm flipH="1">
                <a:off x="1039652" y="5179058"/>
                <a:ext cx="45719" cy="45361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9" name="TextBox 79">
              <a:extLst>
                <a:ext uri="{FF2B5EF4-FFF2-40B4-BE49-F238E27FC236}">
                  <a16:creationId xmlns:a16="http://schemas.microsoft.com/office/drawing/2014/main" id="{E1FF218B-72A5-47D3-8C4B-9919829DFB14}"/>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2" name="Rectangle 3">
            <a:extLst>
              <a:ext uri="{FF2B5EF4-FFF2-40B4-BE49-F238E27FC236}">
                <a16:creationId xmlns:a16="http://schemas.microsoft.com/office/drawing/2014/main" id="{13EAFDD5-E6D6-4CDA-AE57-6EC4E014D8CF}"/>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3" name="群組 32">
            <a:extLst>
              <a:ext uri="{FF2B5EF4-FFF2-40B4-BE49-F238E27FC236}">
                <a16:creationId xmlns:a16="http://schemas.microsoft.com/office/drawing/2014/main" id="{7A3BDE83-84E1-4E8C-9EDF-72C4B2403161}"/>
              </a:ext>
            </a:extLst>
          </p:cNvPr>
          <p:cNvGrpSpPr/>
          <p:nvPr/>
        </p:nvGrpSpPr>
        <p:grpSpPr>
          <a:xfrm>
            <a:off x="514315" y="4371484"/>
            <a:ext cx="2175842" cy="677108"/>
            <a:chOff x="514315" y="4371484"/>
            <a:chExt cx="2175842" cy="677108"/>
          </a:xfrm>
        </p:grpSpPr>
        <p:grpSp>
          <p:nvGrpSpPr>
            <p:cNvPr id="34" name="群組 33">
              <a:extLst>
                <a:ext uri="{FF2B5EF4-FFF2-40B4-BE49-F238E27FC236}">
                  <a16:creationId xmlns:a16="http://schemas.microsoft.com/office/drawing/2014/main" id="{0C7BF310-AEBE-4B94-9D4B-3AA8C87D2D07}"/>
                </a:ext>
              </a:extLst>
            </p:cNvPr>
            <p:cNvGrpSpPr/>
            <p:nvPr/>
          </p:nvGrpSpPr>
          <p:grpSpPr>
            <a:xfrm>
              <a:off x="514315" y="4371484"/>
              <a:ext cx="564437" cy="677108"/>
              <a:chOff x="520934" y="5037758"/>
              <a:chExt cx="564437" cy="677108"/>
            </a:xfrm>
          </p:grpSpPr>
          <p:sp>
            <p:nvSpPr>
              <p:cNvPr id="36" name="TextBox 91">
                <a:extLst>
                  <a:ext uri="{FF2B5EF4-FFF2-40B4-BE49-F238E27FC236}">
                    <a16:creationId xmlns:a16="http://schemas.microsoft.com/office/drawing/2014/main" id="{00CF34C4-0723-4B39-B62B-C19D1B2BA5BA}"/>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7" name="Rectangle 95">
                <a:extLst>
                  <a:ext uri="{FF2B5EF4-FFF2-40B4-BE49-F238E27FC236}">
                    <a16:creationId xmlns:a16="http://schemas.microsoft.com/office/drawing/2014/main" id="{DAE412A7-5007-44B9-80B2-6BDC834739BC}"/>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5" name="TextBox 79">
              <a:extLst>
                <a:ext uri="{FF2B5EF4-FFF2-40B4-BE49-F238E27FC236}">
                  <a16:creationId xmlns:a16="http://schemas.microsoft.com/office/drawing/2014/main" id="{CCF51D08-B9EC-4067-A7CE-D11FAA66987D}"/>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8" name="群組 37">
            <a:extLst>
              <a:ext uri="{FF2B5EF4-FFF2-40B4-BE49-F238E27FC236}">
                <a16:creationId xmlns:a16="http://schemas.microsoft.com/office/drawing/2014/main" id="{F6E3DAFE-A6EC-41D6-8648-3A5AE34431BA}"/>
              </a:ext>
            </a:extLst>
          </p:cNvPr>
          <p:cNvGrpSpPr/>
          <p:nvPr/>
        </p:nvGrpSpPr>
        <p:grpSpPr>
          <a:xfrm>
            <a:off x="514315" y="5078320"/>
            <a:ext cx="3683737" cy="677108"/>
            <a:chOff x="514315" y="5078320"/>
            <a:chExt cx="3683737" cy="677108"/>
          </a:xfrm>
        </p:grpSpPr>
        <p:grpSp>
          <p:nvGrpSpPr>
            <p:cNvPr id="39" name="群組 38">
              <a:extLst>
                <a:ext uri="{FF2B5EF4-FFF2-40B4-BE49-F238E27FC236}">
                  <a16:creationId xmlns:a16="http://schemas.microsoft.com/office/drawing/2014/main" id="{4C17CD17-1FF8-4467-ADEF-13349227A40E}"/>
                </a:ext>
              </a:extLst>
            </p:cNvPr>
            <p:cNvGrpSpPr/>
            <p:nvPr/>
          </p:nvGrpSpPr>
          <p:grpSpPr>
            <a:xfrm>
              <a:off x="514315" y="5078320"/>
              <a:ext cx="564437" cy="677108"/>
              <a:chOff x="520934" y="5037758"/>
              <a:chExt cx="564437" cy="677108"/>
            </a:xfrm>
          </p:grpSpPr>
          <p:sp>
            <p:nvSpPr>
              <p:cNvPr id="41" name="TextBox 91">
                <a:extLst>
                  <a:ext uri="{FF2B5EF4-FFF2-40B4-BE49-F238E27FC236}">
                    <a16:creationId xmlns:a16="http://schemas.microsoft.com/office/drawing/2014/main" id="{59F23695-E1FA-40B0-A8E7-CED28314D0EE}"/>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95">
                <a:extLst>
                  <a:ext uri="{FF2B5EF4-FFF2-40B4-BE49-F238E27FC236}">
                    <a16:creationId xmlns:a16="http://schemas.microsoft.com/office/drawing/2014/main" id="{B05F5D7B-30F7-416D-A389-0F4F0B2B2960}"/>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0" name="TextBox 79">
              <a:extLst>
                <a:ext uri="{FF2B5EF4-FFF2-40B4-BE49-F238E27FC236}">
                  <a16:creationId xmlns:a16="http://schemas.microsoft.com/office/drawing/2014/main" id="{5A4E643C-481E-4AC2-B6E8-28167EC31029}"/>
                </a:ext>
              </a:extLst>
            </p:cNvPr>
            <p:cNvSpPr txBox="1"/>
            <p:nvPr/>
          </p:nvSpPr>
          <p:spPr>
            <a:xfrm>
              <a:off x="1199296" y="5196632"/>
              <a:ext cx="29987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用量轉換表</a:t>
              </a:r>
            </a:p>
          </p:txBody>
        </p:sp>
      </p:grpSp>
      <p:grpSp>
        <p:nvGrpSpPr>
          <p:cNvPr id="43" name="群組 42">
            <a:extLst>
              <a:ext uri="{FF2B5EF4-FFF2-40B4-BE49-F238E27FC236}">
                <a16:creationId xmlns:a16="http://schemas.microsoft.com/office/drawing/2014/main" id="{399594FF-3F27-4A48-B1BB-0EA788DC314C}"/>
              </a:ext>
            </a:extLst>
          </p:cNvPr>
          <p:cNvGrpSpPr/>
          <p:nvPr/>
        </p:nvGrpSpPr>
        <p:grpSpPr>
          <a:xfrm>
            <a:off x="500784" y="1565087"/>
            <a:ext cx="3129215" cy="677108"/>
            <a:chOff x="490709" y="1522335"/>
            <a:chExt cx="3129215" cy="677108"/>
          </a:xfrm>
        </p:grpSpPr>
        <p:grpSp>
          <p:nvGrpSpPr>
            <p:cNvPr id="44" name="群組 43">
              <a:extLst>
                <a:ext uri="{FF2B5EF4-FFF2-40B4-BE49-F238E27FC236}">
                  <a16:creationId xmlns:a16="http://schemas.microsoft.com/office/drawing/2014/main" id="{79F5EE07-2E29-4CC1-8955-10487A82349B}"/>
                </a:ext>
              </a:extLst>
            </p:cNvPr>
            <p:cNvGrpSpPr/>
            <p:nvPr/>
          </p:nvGrpSpPr>
          <p:grpSpPr>
            <a:xfrm>
              <a:off x="490709" y="1522335"/>
              <a:ext cx="582390" cy="677108"/>
              <a:chOff x="500784" y="1562788"/>
              <a:chExt cx="582390" cy="677108"/>
            </a:xfrm>
          </p:grpSpPr>
          <p:sp>
            <p:nvSpPr>
              <p:cNvPr id="46" name="TextBox 76">
                <a:extLst>
                  <a:ext uri="{FF2B5EF4-FFF2-40B4-BE49-F238E27FC236}">
                    <a16:creationId xmlns:a16="http://schemas.microsoft.com/office/drawing/2014/main" id="{D9061BB8-3192-436B-8895-35950B4741CA}"/>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7" name="Rectangle 80">
                <a:extLst>
                  <a:ext uri="{FF2B5EF4-FFF2-40B4-BE49-F238E27FC236}">
                    <a16:creationId xmlns:a16="http://schemas.microsoft.com/office/drawing/2014/main" id="{F39F8D9E-371D-4F5C-86F6-C68791DD9368}"/>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5" name="TextBox 79">
              <a:extLst>
                <a:ext uri="{FF2B5EF4-FFF2-40B4-BE49-F238E27FC236}">
                  <a16:creationId xmlns:a16="http://schemas.microsoft.com/office/drawing/2014/main" id="{19369DD9-1EA4-4EA6-A350-67D8270C29BF}"/>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8" name="群組 47">
            <a:extLst>
              <a:ext uri="{FF2B5EF4-FFF2-40B4-BE49-F238E27FC236}">
                <a16:creationId xmlns:a16="http://schemas.microsoft.com/office/drawing/2014/main" id="{07647DDD-96B4-434B-B40F-5DA848AE8A0C}"/>
              </a:ext>
            </a:extLst>
          </p:cNvPr>
          <p:cNvGrpSpPr/>
          <p:nvPr/>
        </p:nvGrpSpPr>
        <p:grpSpPr>
          <a:xfrm>
            <a:off x="514315" y="2252822"/>
            <a:ext cx="4097879" cy="677108"/>
            <a:chOff x="514315" y="2252822"/>
            <a:chExt cx="4097879" cy="677108"/>
          </a:xfrm>
        </p:grpSpPr>
        <p:grpSp>
          <p:nvGrpSpPr>
            <p:cNvPr id="49" name="群組 48">
              <a:extLst>
                <a:ext uri="{FF2B5EF4-FFF2-40B4-BE49-F238E27FC236}">
                  <a16:creationId xmlns:a16="http://schemas.microsoft.com/office/drawing/2014/main" id="{BD4CFFBA-0C21-4FE1-89E1-82D9FB8D7DBA}"/>
                </a:ext>
              </a:extLst>
            </p:cNvPr>
            <p:cNvGrpSpPr/>
            <p:nvPr/>
          </p:nvGrpSpPr>
          <p:grpSpPr>
            <a:xfrm>
              <a:off x="514315" y="2252822"/>
              <a:ext cx="571205" cy="677108"/>
              <a:chOff x="500784" y="2389507"/>
              <a:chExt cx="571205" cy="677108"/>
            </a:xfrm>
          </p:grpSpPr>
          <p:sp>
            <p:nvSpPr>
              <p:cNvPr id="51" name="TextBox 81">
                <a:extLst>
                  <a:ext uri="{FF2B5EF4-FFF2-40B4-BE49-F238E27FC236}">
                    <a16:creationId xmlns:a16="http://schemas.microsoft.com/office/drawing/2014/main" id="{D562B7BE-C5BA-4331-A2EB-1A44E777EC56}"/>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2" name="Rectangle 85">
                <a:extLst>
                  <a:ext uri="{FF2B5EF4-FFF2-40B4-BE49-F238E27FC236}">
                    <a16:creationId xmlns:a16="http://schemas.microsoft.com/office/drawing/2014/main" id="{3706D9BE-E746-427B-8D47-137CB28FEF51}"/>
                  </a:ext>
                </a:extLst>
              </p:cNvPr>
              <p:cNvSpPr/>
              <p:nvPr/>
            </p:nvSpPr>
            <p:spPr>
              <a:xfrm>
                <a:off x="1026270" y="2490701"/>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17565CCB-F2DB-4AFA-BD69-45DC89E2AD3A}"/>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910002EC-19CD-4524-9C52-28CFE8224E7F}"/>
              </a:ext>
            </a:extLst>
          </p:cNvPr>
          <p:cNvGrpSpPr/>
          <p:nvPr/>
        </p:nvGrpSpPr>
        <p:grpSpPr>
          <a:xfrm>
            <a:off x="514316" y="2987540"/>
            <a:ext cx="3105608" cy="677108"/>
            <a:chOff x="514316" y="2987540"/>
            <a:chExt cx="3105608" cy="677108"/>
          </a:xfrm>
        </p:grpSpPr>
        <p:grpSp>
          <p:nvGrpSpPr>
            <p:cNvPr id="54" name="群組 53">
              <a:extLst>
                <a:ext uri="{FF2B5EF4-FFF2-40B4-BE49-F238E27FC236}">
                  <a16:creationId xmlns:a16="http://schemas.microsoft.com/office/drawing/2014/main" id="{EE98D23B-97CD-4E91-9AE3-A13E788CD4A1}"/>
                </a:ext>
              </a:extLst>
            </p:cNvPr>
            <p:cNvGrpSpPr/>
            <p:nvPr/>
          </p:nvGrpSpPr>
          <p:grpSpPr>
            <a:xfrm>
              <a:off x="514316" y="2987540"/>
              <a:ext cx="571204" cy="677108"/>
              <a:chOff x="500784" y="3154409"/>
              <a:chExt cx="571204" cy="677108"/>
            </a:xfrm>
          </p:grpSpPr>
          <p:sp>
            <p:nvSpPr>
              <p:cNvPr id="56" name="TextBox 86">
                <a:extLst>
                  <a:ext uri="{FF2B5EF4-FFF2-40B4-BE49-F238E27FC236}">
                    <a16:creationId xmlns:a16="http://schemas.microsoft.com/office/drawing/2014/main" id="{3EAE1B13-2D46-4A18-902C-C2A99C3069A4}"/>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7" name="Rectangle 90">
                <a:extLst>
                  <a:ext uri="{FF2B5EF4-FFF2-40B4-BE49-F238E27FC236}">
                    <a16:creationId xmlns:a16="http://schemas.microsoft.com/office/drawing/2014/main" id="{447DFB3B-9F43-4AE8-B057-CE55D6C4A956}"/>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5" name="TextBox 79">
              <a:extLst>
                <a:ext uri="{FF2B5EF4-FFF2-40B4-BE49-F238E27FC236}">
                  <a16:creationId xmlns:a16="http://schemas.microsoft.com/office/drawing/2014/main" id="{0BC247DD-3678-4595-B8F2-844FAD96D7DE}"/>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pic>
        <p:nvPicPr>
          <p:cNvPr id="58" name="圖片 57">
            <a:extLst>
              <a:ext uri="{FF2B5EF4-FFF2-40B4-BE49-F238E27FC236}">
                <a16:creationId xmlns:a16="http://schemas.microsoft.com/office/drawing/2014/main" id="{55D78A05-8FEF-4C57-9D85-E167120F7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6743" y="1655922"/>
            <a:ext cx="5895298" cy="1001471"/>
          </a:xfrm>
          <a:prstGeom prst="rect">
            <a:avLst/>
          </a:prstGeom>
        </p:spPr>
      </p:pic>
      <p:pic>
        <p:nvPicPr>
          <p:cNvPr id="59" name="圖片 58">
            <a:extLst>
              <a:ext uri="{FF2B5EF4-FFF2-40B4-BE49-F238E27FC236}">
                <a16:creationId xmlns:a16="http://schemas.microsoft.com/office/drawing/2014/main" id="{1DEDE1E5-524A-468E-988C-E3393D44B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7003" y="3566080"/>
            <a:ext cx="3406140" cy="1653540"/>
          </a:xfrm>
          <a:prstGeom prst="rect">
            <a:avLst/>
          </a:prstGeom>
        </p:spPr>
      </p:pic>
      <p:pic>
        <p:nvPicPr>
          <p:cNvPr id="60" name="圖片 59">
            <a:extLst>
              <a:ext uri="{FF2B5EF4-FFF2-40B4-BE49-F238E27FC236}">
                <a16:creationId xmlns:a16="http://schemas.microsoft.com/office/drawing/2014/main" id="{5132EA29-62DE-4587-9A7D-B2761165D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125" y="2929930"/>
            <a:ext cx="2721276" cy="2821322"/>
          </a:xfrm>
          <a:prstGeom prst="rect">
            <a:avLst/>
          </a:prstGeom>
        </p:spPr>
      </p:pic>
      <p:sp>
        <p:nvSpPr>
          <p:cNvPr id="61" name="矩形 60">
            <a:extLst>
              <a:ext uri="{FF2B5EF4-FFF2-40B4-BE49-F238E27FC236}">
                <a16:creationId xmlns:a16="http://schemas.microsoft.com/office/drawing/2014/main" id="{BF49D4AA-4B97-4A29-952F-98A67CDE1CEF}"/>
              </a:ext>
            </a:extLst>
          </p:cNvPr>
          <p:cNvSpPr/>
          <p:nvPr/>
        </p:nvSpPr>
        <p:spPr>
          <a:xfrm>
            <a:off x="10960430" y="3717117"/>
            <a:ext cx="422870" cy="2073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2" name="矩形 61">
            <a:extLst>
              <a:ext uri="{FF2B5EF4-FFF2-40B4-BE49-F238E27FC236}">
                <a16:creationId xmlns:a16="http://schemas.microsoft.com/office/drawing/2014/main" id="{C412869A-5D76-4A5B-9981-BF79ED1D290A}"/>
              </a:ext>
            </a:extLst>
          </p:cNvPr>
          <p:cNvSpPr/>
          <p:nvPr/>
        </p:nvSpPr>
        <p:spPr>
          <a:xfrm>
            <a:off x="10046259" y="3725210"/>
            <a:ext cx="422870" cy="2073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3" name="矩形 62">
            <a:extLst>
              <a:ext uri="{FF2B5EF4-FFF2-40B4-BE49-F238E27FC236}">
                <a16:creationId xmlns:a16="http://schemas.microsoft.com/office/drawing/2014/main" id="{FD7A5D6D-2627-48A5-BE2B-00625B99E6A6}"/>
              </a:ext>
            </a:extLst>
          </p:cNvPr>
          <p:cNvSpPr/>
          <p:nvPr/>
        </p:nvSpPr>
        <p:spPr>
          <a:xfrm>
            <a:off x="11482041" y="3725210"/>
            <a:ext cx="422870" cy="2073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4" name="箭號: 向右 63">
            <a:extLst>
              <a:ext uri="{FF2B5EF4-FFF2-40B4-BE49-F238E27FC236}">
                <a16:creationId xmlns:a16="http://schemas.microsoft.com/office/drawing/2014/main" id="{5A2B135C-0601-4816-A0BB-271E783FA287}"/>
              </a:ext>
            </a:extLst>
          </p:cNvPr>
          <p:cNvSpPr/>
          <p:nvPr/>
        </p:nvSpPr>
        <p:spPr>
          <a:xfrm>
            <a:off x="7705559" y="4309325"/>
            <a:ext cx="600285" cy="27146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Arial"/>
              <a:cs typeface="+mn-cs"/>
            </a:endParaRPr>
          </a:p>
        </p:txBody>
      </p:sp>
      <p:grpSp>
        <p:nvGrpSpPr>
          <p:cNvPr id="85" name="群組 84">
            <a:extLst>
              <a:ext uri="{FF2B5EF4-FFF2-40B4-BE49-F238E27FC236}">
                <a16:creationId xmlns:a16="http://schemas.microsoft.com/office/drawing/2014/main" id="{C8A4020C-8607-4ECA-9135-6D0421C7F963}"/>
              </a:ext>
            </a:extLst>
          </p:cNvPr>
          <p:cNvGrpSpPr/>
          <p:nvPr/>
        </p:nvGrpSpPr>
        <p:grpSpPr>
          <a:xfrm>
            <a:off x="183989" y="6347211"/>
            <a:ext cx="11824022" cy="392771"/>
            <a:chOff x="183989" y="6335488"/>
            <a:chExt cx="11824022" cy="392771"/>
          </a:xfrm>
        </p:grpSpPr>
        <p:sp>
          <p:nvSpPr>
            <p:cNvPr id="86" name="箭號: ＞形 85">
              <a:extLst>
                <a:ext uri="{FF2B5EF4-FFF2-40B4-BE49-F238E27FC236}">
                  <a16:creationId xmlns:a16="http://schemas.microsoft.com/office/drawing/2014/main" id="{B20E76C8-C1B9-43BC-846B-B45C808A6D77}"/>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7" name="群組 86">
              <a:extLst>
                <a:ext uri="{FF2B5EF4-FFF2-40B4-BE49-F238E27FC236}">
                  <a16:creationId xmlns:a16="http://schemas.microsoft.com/office/drawing/2014/main" id="{67035F03-EBC9-4BE5-91F0-D0F0FEC0438C}"/>
                </a:ext>
              </a:extLst>
            </p:cNvPr>
            <p:cNvGrpSpPr/>
            <p:nvPr/>
          </p:nvGrpSpPr>
          <p:grpSpPr>
            <a:xfrm>
              <a:off x="183989" y="6335488"/>
              <a:ext cx="11824022" cy="392771"/>
              <a:chOff x="183989" y="6335488"/>
              <a:chExt cx="11824022" cy="392771"/>
            </a:xfrm>
          </p:grpSpPr>
          <p:grpSp>
            <p:nvGrpSpPr>
              <p:cNvPr id="89" name="群組 88">
                <a:extLst>
                  <a:ext uri="{FF2B5EF4-FFF2-40B4-BE49-F238E27FC236}">
                    <a16:creationId xmlns:a16="http://schemas.microsoft.com/office/drawing/2014/main" id="{B4E26CE0-5D5E-46D7-A21B-405D0C1E12C8}"/>
                  </a:ext>
                </a:extLst>
              </p:cNvPr>
              <p:cNvGrpSpPr/>
              <p:nvPr/>
            </p:nvGrpSpPr>
            <p:grpSpPr>
              <a:xfrm>
                <a:off x="501893" y="6335488"/>
                <a:ext cx="11506118" cy="392771"/>
                <a:chOff x="342941" y="6342747"/>
                <a:chExt cx="11506118" cy="392771"/>
              </a:xfrm>
            </p:grpSpPr>
            <p:sp>
              <p:nvSpPr>
                <p:cNvPr id="92" name="箭號: ＞形 91">
                  <a:extLst>
                    <a:ext uri="{FF2B5EF4-FFF2-40B4-BE49-F238E27FC236}">
                      <a16:creationId xmlns:a16="http://schemas.microsoft.com/office/drawing/2014/main" id="{C537A008-BDB1-4393-83E0-EA6D3BA3908A}"/>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3" name="箭號: ＞形 92">
                  <a:extLst>
                    <a:ext uri="{FF2B5EF4-FFF2-40B4-BE49-F238E27FC236}">
                      <a16:creationId xmlns:a16="http://schemas.microsoft.com/office/drawing/2014/main" id="{8F76F16B-2FC2-4F9A-A3F3-2B1CFD9837A3}"/>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4" name="箭號: ＞形 93">
                  <a:extLst>
                    <a:ext uri="{FF2B5EF4-FFF2-40B4-BE49-F238E27FC236}">
                      <a16:creationId xmlns:a16="http://schemas.microsoft.com/office/drawing/2014/main" id="{E6D11A49-2A26-4105-BD5C-145DDF6D8AB5}"/>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5" name="箭號: ＞形 94">
                  <a:extLst>
                    <a:ext uri="{FF2B5EF4-FFF2-40B4-BE49-F238E27FC236}">
                      <a16:creationId xmlns:a16="http://schemas.microsoft.com/office/drawing/2014/main" id="{760855F1-6E0A-4693-9068-DC525B2F9564}"/>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6" name="箭號: ＞形 95">
                  <a:extLst>
                    <a:ext uri="{FF2B5EF4-FFF2-40B4-BE49-F238E27FC236}">
                      <a16:creationId xmlns:a16="http://schemas.microsoft.com/office/drawing/2014/main" id="{B91A3770-F188-4151-BE51-37A41B652288}"/>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7" name="文字方塊 96">
                  <a:extLst>
                    <a:ext uri="{FF2B5EF4-FFF2-40B4-BE49-F238E27FC236}">
                      <a16:creationId xmlns:a16="http://schemas.microsoft.com/office/drawing/2014/main" id="{3DD1F45F-9792-492C-9798-4A706FD75D82}"/>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8" name="箭號: ＞形 97">
                  <a:extLst>
                    <a:ext uri="{FF2B5EF4-FFF2-40B4-BE49-F238E27FC236}">
                      <a16:creationId xmlns:a16="http://schemas.microsoft.com/office/drawing/2014/main" id="{EA47DE5F-3276-4578-8585-35A150080571}"/>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9" name="文字方塊 98">
                  <a:extLst>
                    <a:ext uri="{FF2B5EF4-FFF2-40B4-BE49-F238E27FC236}">
                      <a16:creationId xmlns:a16="http://schemas.microsoft.com/office/drawing/2014/main" id="{ABCA0E71-4AAF-4203-8A91-72B3240227CB}"/>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100" name="文字方塊 99">
                  <a:extLst>
                    <a:ext uri="{FF2B5EF4-FFF2-40B4-BE49-F238E27FC236}">
                      <a16:creationId xmlns:a16="http://schemas.microsoft.com/office/drawing/2014/main" id="{0891BFF8-2208-45E8-9A28-DFB8E8F6E8CC}"/>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101" name="文字方塊 100">
                  <a:extLst>
                    <a:ext uri="{FF2B5EF4-FFF2-40B4-BE49-F238E27FC236}">
                      <a16:creationId xmlns:a16="http://schemas.microsoft.com/office/drawing/2014/main" id="{378F8025-F871-48F0-81AC-FB86CA5FCF0D}"/>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102" name="文字方塊 101">
                  <a:extLst>
                    <a:ext uri="{FF2B5EF4-FFF2-40B4-BE49-F238E27FC236}">
                      <a16:creationId xmlns:a16="http://schemas.microsoft.com/office/drawing/2014/main" id="{446BBFEC-DBD1-4FE4-8FD3-8CCB92A5C108}"/>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103" name="文字方塊 102">
                  <a:extLst>
                    <a:ext uri="{FF2B5EF4-FFF2-40B4-BE49-F238E27FC236}">
                      <a16:creationId xmlns:a16="http://schemas.microsoft.com/office/drawing/2014/main" id="{10E96AC6-0073-4F5D-B67C-EDB901AB5113}"/>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104" name="文字方塊 103">
                  <a:extLst>
                    <a:ext uri="{FF2B5EF4-FFF2-40B4-BE49-F238E27FC236}">
                      <a16:creationId xmlns:a16="http://schemas.microsoft.com/office/drawing/2014/main" id="{CDA70EBB-4D62-4A89-AE47-955103D7F6E1}"/>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90" name="箭號: ＞形 89">
                <a:extLst>
                  <a:ext uri="{FF2B5EF4-FFF2-40B4-BE49-F238E27FC236}">
                    <a16:creationId xmlns:a16="http://schemas.microsoft.com/office/drawing/2014/main" id="{C25DF256-58F1-476C-8AF1-745D582D224B}"/>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1" name="文字方塊 90">
                <a:extLst>
                  <a:ext uri="{FF2B5EF4-FFF2-40B4-BE49-F238E27FC236}">
                    <a16:creationId xmlns:a16="http://schemas.microsoft.com/office/drawing/2014/main" id="{02F67237-376C-4ECC-B48A-7426FD4A4532}"/>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8" name="文字方塊 87">
              <a:extLst>
                <a:ext uri="{FF2B5EF4-FFF2-40B4-BE49-F238E27FC236}">
                  <a16:creationId xmlns:a16="http://schemas.microsoft.com/office/drawing/2014/main" id="{62FBCDA7-ED96-4FDF-94E4-1E8ED6A21172}"/>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65" name="文字方塊 64">
            <a:extLst>
              <a:ext uri="{FF2B5EF4-FFF2-40B4-BE49-F238E27FC236}">
                <a16:creationId xmlns:a16="http://schemas.microsoft.com/office/drawing/2014/main" id="{F131A866-324D-47AF-A4A0-2A5EDEB73250}"/>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3436039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版面配置區 1">
            <a:extLst>
              <a:ext uri="{FF2B5EF4-FFF2-40B4-BE49-F238E27FC236}">
                <a16:creationId xmlns:a16="http://schemas.microsoft.com/office/drawing/2014/main" id="{A0C57303-6E43-4EBF-9EC1-B2451E4C96A9}"/>
              </a:ext>
            </a:extLst>
          </p:cNvPr>
          <p:cNvSpPr>
            <a:spLocks noGrp="1"/>
          </p:cNvSpPr>
          <p:nvPr>
            <p:ph type="body" sz="quarter" idx="10"/>
          </p:nvPr>
        </p:nvSpPr>
        <p:spPr>
          <a:xfrm>
            <a:off x="323529" y="339509"/>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資料清洗</a:t>
            </a:r>
          </a:p>
        </p:txBody>
      </p:sp>
      <p:grpSp>
        <p:nvGrpSpPr>
          <p:cNvPr id="27" name="群組 26">
            <a:extLst>
              <a:ext uri="{FF2B5EF4-FFF2-40B4-BE49-F238E27FC236}">
                <a16:creationId xmlns:a16="http://schemas.microsoft.com/office/drawing/2014/main" id="{80EB1642-E34C-4AA5-B0A7-E801489E924C}"/>
              </a:ext>
            </a:extLst>
          </p:cNvPr>
          <p:cNvGrpSpPr/>
          <p:nvPr/>
        </p:nvGrpSpPr>
        <p:grpSpPr>
          <a:xfrm>
            <a:off x="514315" y="4371484"/>
            <a:ext cx="2175842" cy="677108"/>
            <a:chOff x="514315" y="4371484"/>
            <a:chExt cx="2175842" cy="677108"/>
          </a:xfrm>
        </p:grpSpPr>
        <p:grpSp>
          <p:nvGrpSpPr>
            <p:cNvPr id="28" name="群組 27">
              <a:extLst>
                <a:ext uri="{FF2B5EF4-FFF2-40B4-BE49-F238E27FC236}">
                  <a16:creationId xmlns:a16="http://schemas.microsoft.com/office/drawing/2014/main" id="{97194C49-D8A2-47B3-8777-E375F51D3A70}"/>
                </a:ext>
              </a:extLst>
            </p:cNvPr>
            <p:cNvGrpSpPr/>
            <p:nvPr/>
          </p:nvGrpSpPr>
          <p:grpSpPr>
            <a:xfrm>
              <a:off x="514315" y="4371484"/>
              <a:ext cx="564437" cy="677108"/>
              <a:chOff x="520934" y="5037758"/>
              <a:chExt cx="564437" cy="677108"/>
            </a:xfrm>
          </p:grpSpPr>
          <p:sp>
            <p:nvSpPr>
              <p:cNvPr id="30" name="TextBox 91">
                <a:extLst>
                  <a:ext uri="{FF2B5EF4-FFF2-40B4-BE49-F238E27FC236}">
                    <a16:creationId xmlns:a16="http://schemas.microsoft.com/office/drawing/2014/main" id="{70345432-4A89-4E8B-81D9-2EBB9DFDDC29}"/>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72527F"/>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srgbClr val="72527F"/>
                  </a:solidFill>
                  <a:effectLst/>
                  <a:uLnTx/>
                  <a:uFillTx/>
                  <a:latin typeface="Arial"/>
                  <a:cs typeface="Arial" pitchFamily="34" charset="0"/>
                </a:endParaRPr>
              </a:p>
            </p:txBody>
          </p:sp>
          <p:sp>
            <p:nvSpPr>
              <p:cNvPr id="31" name="Rectangle 95">
                <a:extLst>
                  <a:ext uri="{FF2B5EF4-FFF2-40B4-BE49-F238E27FC236}">
                    <a16:creationId xmlns:a16="http://schemas.microsoft.com/office/drawing/2014/main" id="{24DCB880-2604-4BBB-9D02-F0470E8251FF}"/>
                  </a:ext>
                </a:extLst>
              </p:cNvPr>
              <p:cNvSpPr/>
              <p:nvPr/>
            </p:nvSpPr>
            <p:spPr>
              <a:xfrm flipH="1">
                <a:off x="1039652" y="5179058"/>
                <a:ext cx="45719" cy="453617"/>
              </a:xfrm>
              <a:prstGeom prst="rect">
                <a:avLst/>
              </a:prstGeom>
              <a:solidFill>
                <a:srgbClr val="725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9" name="TextBox 79">
              <a:extLst>
                <a:ext uri="{FF2B5EF4-FFF2-40B4-BE49-F238E27FC236}">
                  <a16:creationId xmlns:a16="http://schemas.microsoft.com/office/drawing/2014/main" id="{21A7EADF-9829-4CE4-A92D-9710FD693F2C}"/>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2" name="Rectangle 3">
            <a:extLst>
              <a:ext uri="{FF2B5EF4-FFF2-40B4-BE49-F238E27FC236}">
                <a16:creationId xmlns:a16="http://schemas.microsoft.com/office/drawing/2014/main" id="{7F6AAA24-9309-4167-83DE-FC2546FC083B}"/>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3" name="群組 32">
            <a:extLst>
              <a:ext uri="{FF2B5EF4-FFF2-40B4-BE49-F238E27FC236}">
                <a16:creationId xmlns:a16="http://schemas.microsoft.com/office/drawing/2014/main" id="{4BDE714A-1136-4225-86AF-77ADF38234FD}"/>
              </a:ext>
            </a:extLst>
          </p:cNvPr>
          <p:cNvGrpSpPr/>
          <p:nvPr/>
        </p:nvGrpSpPr>
        <p:grpSpPr>
          <a:xfrm>
            <a:off x="514315" y="5078320"/>
            <a:ext cx="3683737" cy="677108"/>
            <a:chOff x="514315" y="5078320"/>
            <a:chExt cx="3683737" cy="677108"/>
          </a:xfrm>
        </p:grpSpPr>
        <p:grpSp>
          <p:nvGrpSpPr>
            <p:cNvPr id="34" name="群組 33">
              <a:extLst>
                <a:ext uri="{FF2B5EF4-FFF2-40B4-BE49-F238E27FC236}">
                  <a16:creationId xmlns:a16="http://schemas.microsoft.com/office/drawing/2014/main" id="{14AE7429-C70A-427F-B328-9F2B4F873566}"/>
                </a:ext>
              </a:extLst>
            </p:cNvPr>
            <p:cNvGrpSpPr/>
            <p:nvPr/>
          </p:nvGrpSpPr>
          <p:grpSpPr>
            <a:xfrm>
              <a:off x="514315" y="5078320"/>
              <a:ext cx="564437" cy="677108"/>
              <a:chOff x="520934" y="5037758"/>
              <a:chExt cx="564437" cy="677108"/>
            </a:xfrm>
          </p:grpSpPr>
          <p:sp>
            <p:nvSpPr>
              <p:cNvPr id="36" name="TextBox 91">
                <a:extLst>
                  <a:ext uri="{FF2B5EF4-FFF2-40B4-BE49-F238E27FC236}">
                    <a16:creationId xmlns:a16="http://schemas.microsoft.com/office/drawing/2014/main" id="{007C368B-4F6C-4D25-AD9A-1054575CBBFD}"/>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7" name="Rectangle 95">
                <a:extLst>
                  <a:ext uri="{FF2B5EF4-FFF2-40B4-BE49-F238E27FC236}">
                    <a16:creationId xmlns:a16="http://schemas.microsoft.com/office/drawing/2014/main" id="{4877A1C8-4B23-4D56-89AC-766864816759}"/>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5" name="TextBox 79">
              <a:extLst>
                <a:ext uri="{FF2B5EF4-FFF2-40B4-BE49-F238E27FC236}">
                  <a16:creationId xmlns:a16="http://schemas.microsoft.com/office/drawing/2014/main" id="{A14E727A-2191-4EBD-B2D4-24700A1EF59A}"/>
                </a:ext>
              </a:extLst>
            </p:cNvPr>
            <p:cNvSpPr txBox="1"/>
            <p:nvPr/>
          </p:nvSpPr>
          <p:spPr>
            <a:xfrm>
              <a:off x="1199296" y="5196632"/>
              <a:ext cx="29987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用量轉換表</a:t>
              </a:r>
            </a:p>
          </p:txBody>
        </p:sp>
      </p:grpSp>
      <p:grpSp>
        <p:nvGrpSpPr>
          <p:cNvPr id="38" name="群組 37">
            <a:extLst>
              <a:ext uri="{FF2B5EF4-FFF2-40B4-BE49-F238E27FC236}">
                <a16:creationId xmlns:a16="http://schemas.microsoft.com/office/drawing/2014/main" id="{E831E6B0-A6D3-4CE6-8840-9EFE9D232CCB}"/>
              </a:ext>
            </a:extLst>
          </p:cNvPr>
          <p:cNvGrpSpPr/>
          <p:nvPr/>
        </p:nvGrpSpPr>
        <p:grpSpPr>
          <a:xfrm>
            <a:off x="500784" y="1565087"/>
            <a:ext cx="3129215" cy="677108"/>
            <a:chOff x="490709" y="1522335"/>
            <a:chExt cx="3129215" cy="677108"/>
          </a:xfrm>
        </p:grpSpPr>
        <p:grpSp>
          <p:nvGrpSpPr>
            <p:cNvPr id="39" name="群組 38">
              <a:extLst>
                <a:ext uri="{FF2B5EF4-FFF2-40B4-BE49-F238E27FC236}">
                  <a16:creationId xmlns:a16="http://schemas.microsoft.com/office/drawing/2014/main" id="{9D5ED713-C3CA-415C-957A-F9A54C1362AF}"/>
                </a:ext>
              </a:extLst>
            </p:cNvPr>
            <p:cNvGrpSpPr/>
            <p:nvPr/>
          </p:nvGrpSpPr>
          <p:grpSpPr>
            <a:xfrm>
              <a:off x="490709" y="1522335"/>
              <a:ext cx="582390" cy="677108"/>
              <a:chOff x="500784" y="1562788"/>
              <a:chExt cx="582390" cy="677108"/>
            </a:xfrm>
          </p:grpSpPr>
          <p:sp>
            <p:nvSpPr>
              <p:cNvPr id="41" name="TextBox 76">
                <a:extLst>
                  <a:ext uri="{FF2B5EF4-FFF2-40B4-BE49-F238E27FC236}">
                    <a16:creationId xmlns:a16="http://schemas.microsoft.com/office/drawing/2014/main" id="{F4AD7361-60A6-47AA-B463-8816135A0B0A}"/>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80">
                <a:extLst>
                  <a:ext uri="{FF2B5EF4-FFF2-40B4-BE49-F238E27FC236}">
                    <a16:creationId xmlns:a16="http://schemas.microsoft.com/office/drawing/2014/main" id="{FD25CC71-D55F-4D0B-92B2-3A37BF95BAEE}"/>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0" name="TextBox 79">
              <a:extLst>
                <a:ext uri="{FF2B5EF4-FFF2-40B4-BE49-F238E27FC236}">
                  <a16:creationId xmlns:a16="http://schemas.microsoft.com/office/drawing/2014/main" id="{9C67995C-025F-4942-A2EE-C978FC590B2D}"/>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3" name="群組 42">
            <a:extLst>
              <a:ext uri="{FF2B5EF4-FFF2-40B4-BE49-F238E27FC236}">
                <a16:creationId xmlns:a16="http://schemas.microsoft.com/office/drawing/2014/main" id="{869626A5-463D-430E-9D72-4DB042CD0D76}"/>
              </a:ext>
            </a:extLst>
          </p:cNvPr>
          <p:cNvGrpSpPr/>
          <p:nvPr/>
        </p:nvGrpSpPr>
        <p:grpSpPr>
          <a:xfrm>
            <a:off x="514315" y="2252822"/>
            <a:ext cx="4097879" cy="677108"/>
            <a:chOff x="514315" y="2252822"/>
            <a:chExt cx="4097879" cy="677108"/>
          </a:xfrm>
        </p:grpSpPr>
        <p:grpSp>
          <p:nvGrpSpPr>
            <p:cNvPr id="44" name="群組 43">
              <a:extLst>
                <a:ext uri="{FF2B5EF4-FFF2-40B4-BE49-F238E27FC236}">
                  <a16:creationId xmlns:a16="http://schemas.microsoft.com/office/drawing/2014/main" id="{CE321093-9117-428C-A3FD-CF2EF1AFA9A6}"/>
                </a:ext>
              </a:extLst>
            </p:cNvPr>
            <p:cNvGrpSpPr/>
            <p:nvPr/>
          </p:nvGrpSpPr>
          <p:grpSpPr>
            <a:xfrm>
              <a:off x="514315" y="2252822"/>
              <a:ext cx="571205" cy="677108"/>
              <a:chOff x="500784" y="2389507"/>
              <a:chExt cx="571205" cy="677108"/>
            </a:xfrm>
          </p:grpSpPr>
          <p:sp>
            <p:nvSpPr>
              <p:cNvPr id="46" name="TextBox 81">
                <a:extLst>
                  <a:ext uri="{FF2B5EF4-FFF2-40B4-BE49-F238E27FC236}">
                    <a16:creationId xmlns:a16="http://schemas.microsoft.com/office/drawing/2014/main" id="{234B1B87-3D82-48E0-BA3E-79560AF20744}"/>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7" name="Rectangle 85">
                <a:extLst>
                  <a:ext uri="{FF2B5EF4-FFF2-40B4-BE49-F238E27FC236}">
                    <a16:creationId xmlns:a16="http://schemas.microsoft.com/office/drawing/2014/main" id="{F38E9BCA-8467-4000-B3F9-956ED1F7D580}"/>
                  </a:ext>
                </a:extLst>
              </p:cNvPr>
              <p:cNvSpPr/>
              <p:nvPr/>
            </p:nvSpPr>
            <p:spPr>
              <a:xfrm>
                <a:off x="1026270" y="2490701"/>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45" name="TextBox 79">
              <a:extLst>
                <a:ext uri="{FF2B5EF4-FFF2-40B4-BE49-F238E27FC236}">
                  <a16:creationId xmlns:a16="http://schemas.microsoft.com/office/drawing/2014/main" id="{945D0BE6-BF1C-4581-992E-BDCA4A49A0E7}"/>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8" name="群組 47">
            <a:extLst>
              <a:ext uri="{FF2B5EF4-FFF2-40B4-BE49-F238E27FC236}">
                <a16:creationId xmlns:a16="http://schemas.microsoft.com/office/drawing/2014/main" id="{D05928F7-F6FF-43CB-BFC4-D6525E0F7A29}"/>
              </a:ext>
            </a:extLst>
          </p:cNvPr>
          <p:cNvGrpSpPr/>
          <p:nvPr/>
        </p:nvGrpSpPr>
        <p:grpSpPr>
          <a:xfrm>
            <a:off x="514316" y="2987540"/>
            <a:ext cx="3105608" cy="677108"/>
            <a:chOff x="514316" y="2987540"/>
            <a:chExt cx="3105608" cy="677108"/>
          </a:xfrm>
        </p:grpSpPr>
        <p:grpSp>
          <p:nvGrpSpPr>
            <p:cNvPr id="49" name="群組 48">
              <a:extLst>
                <a:ext uri="{FF2B5EF4-FFF2-40B4-BE49-F238E27FC236}">
                  <a16:creationId xmlns:a16="http://schemas.microsoft.com/office/drawing/2014/main" id="{DD3E1089-5157-4DF3-B254-A1F92F80CBB6}"/>
                </a:ext>
              </a:extLst>
            </p:cNvPr>
            <p:cNvGrpSpPr/>
            <p:nvPr/>
          </p:nvGrpSpPr>
          <p:grpSpPr>
            <a:xfrm>
              <a:off x="514316" y="2987540"/>
              <a:ext cx="571204" cy="677108"/>
              <a:chOff x="500784" y="3154409"/>
              <a:chExt cx="571204" cy="677108"/>
            </a:xfrm>
          </p:grpSpPr>
          <p:sp>
            <p:nvSpPr>
              <p:cNvPr id="51" name="TextBox 86">
                <a:extLst>
                  <a:ext uri="{FF2B5EF4-FFF2-40B4-BE49-F238E27FC236}">
                    <a16:creationId xmlns:a16="http://schemas.microsoft.com/office/drawing/2014/main" id="{D4961D7E-01F0-4ACB-A846-A878671F3AB2}"/>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2" name="Rectangle 90">
                <a:extLst>
                  <a:ext uri="{FF2B5EF4-FFF2-40B4-BE49-F238E27FC236}">
                    <a16:creationId xmlns:a16="http://schemas.microsoft.com/office/drawing/2014/main" id="{2596A3ED-D103-47EE-A18F-0347666FA585}"/>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3836E065-F1E9-4CAD-B197-3FB25BBACCD0}"/>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8B432DE6-B304-4C3F-A864-378BD75C8A7B}"/>
              </a:ext>
            </a:extLst>
          </p:cNvPr>
          <p:cNvGrpSpPr/>
          <p:nvPr/>
        </p:nvGrpSpPr>
        <p:grpSpPr>
          <a:xfrm>
            <a:off x="517333" y="3679512"/>
            <a:ext cx="3090565" cy="677108"/>
            <a:chOff x="517333" y="3679512"/>
            <a:chExt cx="3090565" cy="677108"/>
          </a:xfrm>
        </p:grpSpPr>
        <p:grpSp>
          <p:nvGrpSpPr>
            <p:cNvPr id="54" name="群組 53">
              <a:extLst>
                <a:ext uri="{FF2B5EF4-FFF2-40B4-BE49-F238E27FC236}">
                  <a16:creationId xmlns:a16="http://schemas.microsoft.com/office/drawing/2014/main" id="{F4E34310-DA6A-41FB-9DB6-2B880A846AD5}"/>
                </a:ext>
              </a:extLst>
            </p:cNvPr>
            <p:cNvGrpSpPr/>
            <p:nvPr/>
          </p:nvGrpSpPr>
          <p:grpSpPr>
            <a:xfrm>
              <a:off x="517333" y="3679512"/>
              <a:ext cx="564437" cy="677108"/>
              <a:chOff x="520934" y="5037758"/>
              <a:chExt cx="564437" cy="677108"/>
            </a:xfrm>
          </p:grpSpPr>
          <p:sp>
            <p:nvSpPr>
              <p:cNvPr id="56" name="TextBox 91">
                <a:extLst>
                  <a:ext uri="{FF2B5EF4-FFF2-40B4-BE49-F238E27FC236}">
                    <a16:creationId xmlns:a16="http://schemas.microsoft.com/office/drawing/2014/main" id="{F6DA04D8-70D5-4963-83A9-79DC78437E50}"/>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7" name="Rectangle 95">
                <a:extLst>
                  <a:ext uri="{FF2B5EF4-FFF2-40B4-BE49-F238E27FC236}">
                    <a16:creationId xmlns:a16="http://schemas.microsoft.com/office/drawing/2014/main" id="{B94CA8CD-786A-45B5-9D8E-4D41A0CD83FA}"/>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5" name="TextBox 79">
              <a:extLst>
                <a:ext uri="{FF2B5EF4-FFF2-40B4-BE49-F238E27FC236}">
                  <a16:creationId xmlns:a16="http://schemas.microsoft.com/office/drawing/2014/main" id="{38E08D73-C668-4539-937C-0C535E3CFB85}"/>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pic>
        <p:nvPicPr>
          <p:cNvPr id="58" name="圖片 57">
            <a:extLst>
              <a:ext uri="{FF2B5EF4-FFF2-40B4-BE49-F238E27FC236}">
                <a16:creationId xmlns:a16="http://schemas.microsoft.com/office/drawing/2014/main" id="{35ECBA7E-C0ED-45EF-AF00-EDB1E411935E}"/>
              </a:ext>
            </a:extLst>
          </p:cNvPr>
          <p:cNvPicPr>
            <a:picLocks noChangeAspect="1"/>
          </p:cNvPicPr>
          <p:nvPr/>
        </p:nvPicPr>
        <p:blipFill>
          <a:blip r:embed="rId3"/>
          <a:stretch>
            <a:fillRect/>
          </a:stretch>
        </p:blipFill>
        <p:spPr>
          <a:xfrm>
            <a:off x="5166380" y="3137388"/>
            <a:ext cx="5985819" cy="1835515"/>
          </a:xfrm>
          <a:prstGeom prst="rect">
            <a:avLst/>
          </a:prstGeom>
        </p:spPr>
      </p:pic>
      <p:sp>
        <p:nvSpPr>
          <p:cNvPr id="2" name="文字方塊 1">
            <a:extLst>
              <a:ext uri="{FF2B5EF4-FFF2-40B4-BE49-F238E27FC236}">
                <a16:creationId xmlns:a16="http://schemas.microsoft.com/office/drawing/2014/main" id="{B39F6768-181E-4225-891B-04DF5FFB169D}"/>
              </a:ext>
            </a:extLst>
          </p:cNvPr>
          <p:cNvSpPr txBox="1"/>
          <p:nvPr/>
        </p:nvSpPr>
        <p:spPr>
          <a:xfrm>
            <a:off x="5166380" y="2320897"/>
            <a:ext cx="4372304" cy="4781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進行數量及量詞的空值填補</a:t>
            </a:r>
          </a:p>
        </p:txBody>
      </p:sp>
      <p:grpSp>
        <p:nvGrpSpPr>
          <p:cNvPr id="79" name="群組 78">
            <a:extLst>
              <a:ext uri="{FF2B5EF4-FFF2-40B4-BE49-F238E27FC236}">
                <a16:creationId xmlns:a16="http://schemas.microsoft.com/office/drawing/2014/main" id="{4E0103BB-BD5A-4C2A-A05F-9B14724BC67B}"/>
              </a:ext>
            </a:extLst>
          </p:cNvPr>
          <p:cNvGrpSpPr/>
          <p:nvPr/>
        </p:nvGrpSpPr>
        <p:grpSpPr>
          <a:xfrm>
            <a:off x="183989" y="6347211"/>
            <a:ext cx="11824022" cy="392771"/>
            <a:chOff x="183989" y="6335488"/>
            <a:chExt cx="11824022" cy="392771"/>
          </a:xfrm>
        </p:grpSpPr>
        <p:sp>
          <p:nvSpPr>
            <p:cNvPr id="80" name="箭號: ＞形 79">
              <a:extLst>
                <a:ext uri="{FF2B5EF4-FFF2-40B4-BE49-F238E27FC236}">
                  <a16:creationId xmlns:a16="http://schemas.microsoft.com/office/drawing/2014/main" id="{3F1523C2-DB48-4DF6-A86E-5A319441675C}"/>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1" name="群組 80">
              <a:extLst>
                <a:ext uri="{FF2B5EF4-FFF2-40B4-BE49-F238E27FC236}">
                  <a16:creationId xmlns:a16="http://schemas.microsoft.com/office/drawing/2014/main" id="{8F8C864C-DEF1-4D0D-9C20-CC5A89C0B6A2}"/>
                </a:ext>
              </a:extLst>
            </p:cNvPr>
            <p:cNvGrpSpPr/>
            <p:nvPr/>
          </p:nvGrpSpPr>
          <p:grpSpPr>
            <a:xfrm>
              <a:off x="183989" y="6335488"/>
              <a:ext cx="11824022" cy="392771"/>
              <a:chOff x="183989" y="6335488"/>
              <a:chExt cx="11824022" cy="392771"/>
            </a:xfrm>
          </p:grpSpPr>
          <p:grpSp>
            <p:nvGrpSpPr>
              <p:cNvPr id="83" name="群組 82">
                <a:extLst>
                  <a:ext uri="{FF2B5EF4-FFF2-40B4-BE49-F238E27FC236}">
                    <a16:creationId xmlns:a16="http://schemas.microsoft.com/office/drawing/2014/main" id="{CC72B8A4-AC49-4E8C-B5B3-9892A57CFD42}"/>
                  </a:ext>
                </a:extLst>
              </p:cNvPr>
              <p:cNvGrpSpPr/>
              <p:nvPr/>
            </p:nvGrpSpPr>
            <p:grpSpPr>
              <a:xfrm>
                <a:off x="501893" y="6335488"/>
                <a:ext cx="11506118" cy="392771"/>
                <a:chOff x="342941" y="6342747"/>
                <a:chExt cx="11506118" cy="392771"/>
              </a:xfrm>
            </p:grpSpPr>
            <p:sp>
              <p:nvSpPr>
                <p:cNvPr id="86" name="箭號: ＞形 85">
                  <a:extLst>
                    <a:ext uri="{FF2B5EF4-FFF2-40B4-BE49-F238E27FC236}">
                      <a16:creationId xmlns:a16="http://schemas.microsoft.com/office/drawing/2014/main" id="{290EFE4C-F7FE-4866-844F-E4AD20DC46E3}"/>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7" name="箭號: ＞形 86">
                  <a:extLst>
                    <a:ext uri="{FF2B5EF4-FFF2-40B4-BE49-F238E27FC236}">
                      <a16:creationId xmlns:a16="http://schemas.microsoft.com/office/drawing/2014/main" id="{004B9397-3221-4DBC-AFAA-7EC2B31BCC8A}"/>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8" name="箭號: ＞形 87">
                  <a:extLst>
                    <a:ext uri="{FF2B5EF4-FFF2-40B4-BE49-F238E27FC236}">
                      <a16:creationId xmlns:a16="http://schemas.microsoft.com/office/drawing/2014/main" id="{73794CF4-794C-4E86-A813-9A6829060481}"/>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9" name="箭號: ＞形 88">
                  <a:extLst>
                    <a:ext uri="{FF2B5EF4-FFF2-40B4-BE49-F238E27FC236}">
                      <a16:creationId xmlns:a16="http://schemas.microsoft.com/office/drawing/2014/main" id="{86E372D8-00AF-4292-B036-3CE539867073}"/>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0" name="箭號: ＞形 89">
                  <a:extLst>
                    <a:ext uri="{FF2B5EF4-FFF2-40B4-BE49-F238E27FC236}">
                      <a16:creationId xmlns:a16="http://schemas.microsoft.com/office/drawing/2014/main" id="{D98C51E2-6A23-4C18-B16A-6B0F2EDD94FE}"/>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1" name="文字方塊 90">
                  <a:extLst>
                    <a:ext uri="{FF2B5EF4-FFF2-40B4-BE49-F238E27FC236}">
                      <a16:creationId xmlns:a16="http://schemas.microsoft.com/office/drawing/2014/main" id="{B94EB73F-A054-4487-B8AE-AE111237A8F7}"/>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2" name="箭號: ＞形 91">
                  <a:extLst>
                    <a:ext uri="{FF2B5EF4-FFF2-40B4-BE49-F238E27FC236}">
                      <a16:creationId xmlns:a16="http://schemas.microsoft.com/office/drawing/2014/main" id="{C7E6E1D9-3EE1-43E5-966F-37DD43729E9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3" name="文字方塊 92">
                  <a:extLst>
                    <a:ext uri="{FF2B5EF4-FFF2-40B4-BE49-F238E27FC236}">
                      <a16:creationId xmlns:a16="http://schemas.microsoft.com/office/drawing/2014/main" id="{A618E00C-8AEE-4784-AC19-708DEE36D29A}"/>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4" name="文字方塊 93">
                  <a:extLst>
                    <a:ext uri="{FF2B5EF4-FFF2-40B4-BE49-F238E27FC236}">
                      <a16:creationId xmlns:a16="http://schemas.microsoft.com/office/drawing/2014/main" id="{4AE2B9E4-FE23-4964-BE68-F20DA2D560A2}"/>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95" name="文字方塊 94">
                  <a:extLst>
                    <a:ext uri="{FF2B5EF4-FFF2-40B4-BE49-F238E27FC236}">
                      <a16:creationId xmlns:a16="http://schemas.microsoft.com/office/drawing/2014/main" id="{615CE352-577B-4460-A403-6CF366CE1E88}"/>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96" name="文字方塊 95">
                  <a:extLst>
                    <a:ext uri="{FF2B5EF4-FFF2-40B4-BE49-F238E27FC236}">
                      <a16:creationId xmlns:a16="http://schemas.microsoft.com/office/drawing/2014/main" id="{1E2A104F-6BC0-4999-9619-D4D7039E4035}"/>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97" name="文字方塊 96">
                  <a:extLst>
                    <a:ext uri="{FF2B5EF4-FFF2-40B4-BE49-F238E27FC236}">
                      <a16:creationId xmlns:a16="http://schemas.microsoft.com/office/drawing/2014/main" id="{B6C72296-6BD3-41F8-8E8F-FC090B73C079}"/>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98" name="文字方塊 97">
                  <a:extLst>
                    <a:ext uri="{FF2B5EF4-FFF2-40B4-BE49-F238E27FC236}">
                      <a16:creationId xmlns:a16="http://schemas.microsoft.com/office/drawing/2014/main" id="{45D89374-6B74-4938-ABD3-AFD900102947}"/>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4" name="箭號: ＞形 83">
                <a:extLst>
                  <a:ext uri="{FF2B5EF4-FFF2-40B4-BE49-F238E27FC236}">
                    <a16:creationId xmlns:a16="http://schemas.microsoft.com/office/drawing/2014/main" id="{46D709A9-D5CC-4092-A365-28018FAD1B5B}"/>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5" name="文字方塊 84">
                <a:extLst>
                  <a:ext uri="{FF2B5EF4-FFF2-40B4-BE49-F238E27FC236}">
                    <a16:creationId xmlns:a16="http://schemas.microsoft.com/office/drawing/2014/main" id="{440C9515-1F61-4949-9088-FA1D7A01668F}"/>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2" name="文字方塊 81">
              <a:extLst>
                <a:ext uri="{FF2B5EF4-FFF2-40B4-BE49-F238E27FC236}">
                  <a16:creationId xmlns:a16="http://schemas.microsoft.com/office/drawing/2014/main" id="{37F07EDA-57C9-4EC5-B9C0-81536C2AF3B8}"/>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59" name="文字方塊 58">
            <a:extLst>
              <a:ext uri="{FF2B5EF4-FFF2-40B4-BE49-F238E27FC236}">
                <a16:creationId xmlns:a16="http://schemas.microsoft.com/office/drawing/2014/main" id="{D8A7CA55-2B47-4B3F-8007-4EF9293D42BE}"/>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890097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版面配置區 1">
            <a:extLst>
              <a:ext uri="{FF2B5EF4-FFF2-40B4-BE49-F238E27FC236}">
                <a16:creationId xmlns:a16="http://schemas.microsoft.com/office/drawing/2014/main" id="{9FDF5F7F-6B7B-47FD-A67F-508A9A8C24D0}"/>
              </a:ext>
            </a:extLst>
          </p:cNvPr>
          <p:cNvSpPr>
            <a:spLocks noGrp="1"/>
          </p:cNvSpPr>
          <p:nvPr>
            <p:ph type="body" sz="quarter" idx="10"/>
          </p:nvPr>
        </p:nvSpPr>
        <p:spPr>
          <a:xfrm>
            <a:off x="278795" y="434714"/>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資料清洗</a:t>
            </a:r>
          </a:p>
        </p:txBody>
      </p:sp>
      <p:grpSp>
        <p:nvGrpSpPr>
          <p:cNvPr id="27" name="群組 26">
            <a:extLst>
              <a:ext uri="{FF2B5EF4-FFF2-40B4-BE49-F238E27FC236}">
                <a16:creationId xmlns:a16="http://schemas.microsoft.com/office/drawing/2014/main" id="{F7778244-D453-418B-9AA9-EE4ACB00B6E3}"/>
              </a:ext>
            </a:extLst>
          </p:cNvPr>
          <p:cNvGrpSpPr/>
          <p:nvPr/>
        </p:nvGrpSpPr>
        <p:grpSpPr>
          <a:xfrm>
            <a:off x="514315" y="5078320"/>
            <a:ext cx="3683737" cy="677108"/>
            <a:chOff x="514315" y="5078320"/>
            <a:chExt cx="3683737" cy="677108"/>
          </a:xfrm>
        </p:grpSpPr>
        <p:grpSp>
          <p:nvGrpSpPr>
            <p:cNvPr id="28" name="群組 27">
              <a:extLst>
                <a:ext uri="{FF2B5EF4-FFF2-40B4-BE49-F238E27FC236}">
                  <a16:creationId xmlns:a16="http://schemas.microsoft.com/office/drawing/2014/main" id="{03B6F2ED-5BF8-4511-AAFE-7AF32357D646}"/>
                </a:ext>
              </a:extLst>
            </p:cNvPr>
            <p:cNvGrpSpPr/>
            <p:nvPr/>
          </p:nvGrpSpPr>
          <p:grpSpPr>
            <a:xfrm>
              <a:off x="514315" y="5078320"/>
              <a:ext cx="564437" cy="677108"/>
              <a:chOff x="520934" y="5037758"/>
              <a:chExt cx="564437" cy="677108"/>
            </a:xfrm>
          </p:grpSpPr>
          <p:sp>
            <p:nvSpPr>
              <p:cNvPr id="30" name="TextBox 91">
                <a:extLst>
                  <a:ext uri="{FF2B5EF4-FFF2-40B4-BE49-F238E27FC236}">
                    <a16:creationId xmlns:a16="http://schemas.microsoft.com/office/drawing/2014/main" id="{06BA420E-5FFB-433F-8AE9-F3BFDE530156}"/>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5A5A5A"/>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srgbClr val="5A5A5A"/>
                  </a:solidFill>
                  <a:effectLst/>
                  <a:uLnTx/>
                  <a:uFillTx/>
                  <a:latin typeface="Arial"/>
                  <a:cs typeface="Arial" pitchFamily="34" charset="0"/>
                </a:endParaRPr>
              </a:p>
            </p:txBody>
          </p:sp>
          <p:sp>
            <p:nvSpPr>
              <p:cNvPr id="31" name="Rectangle 95">
                <a:extLst>
                  <a:ext uri="{FF2B5EF4-FFF2-40B4-BE49-F238E27FC236}">
                    <a16:creationId xmlns:a16="http://schemas.microsoft.com/office/drawing/2014/main" id="{9939B473-25D0-4643-92A5-7FF8F8229C68}"/>
                  </a:ext>
                </a:extLst>
              </p:cNvPr>
              <p:cNvSpPr/>
              <p:nvPr/>
            </p:nvSpPr>
            <p:spPr>
              <a:xfrm flipH="1">
                <a:off x="1039652" y="5179058"/>
                <a:ext cx="45719" cy="4536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9" name="TextBox 79">
              <a:extLst>
                <a:ext uri="{FF2B5EF4-FFF2-40B4-BE49-F238E27FC236}">
                  <a16:creationId xmlns:a16="http://schemas.microsoft.com/office/drawing/2014/main" id="{A8B1D872-3C7F-4B06-ABA2-7C273E6442A0}"/>
                </a:ext>
              </a:extLst>
            </p:cNvPr>
            <p:cNvSpPr txBox="1"/>
            <p:nvPr/>
          </p:nvSpPr>
          <p:spPr>
            <a:xfrm>
              <a:off x="1199296" y="5196632"/>
              <a:ext cx="29987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同義詞</a:t>
              </a: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&amp;</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用量轉換表</a:t>
              </a:r>
            </a:p>
          </p:txBody>
        </p:sp>
      </p:grpSp>
      <p:sp>
        <p:nvSpPr>
          <p:cNvPr id="32" name="Rectangle 3">
            <a:extLst>
              <a:ext uri="{FF2B5EF4-FFF2-40B4-BE49-F238E27FC236}">
                <a16:creationId xmlns:a16="http://schemas.microsoft.com/office/drawing/2014/main" id="{28D3BEBD-123C-4D78-949E-A771E336DBF0}"/>
              </a:ext>
            </a:extLst>
          </p:cNvPr>
          <p:cNvSpPr/>
          <p:nvPr/>
        </p:nvSpPr>
        <p:spPr>
          <a:xfrm>
            <a:off x="4450985" y="1622971"/>
            <a:ext cx="145800" cy="4168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3" name="群組 32">
            <a:extLst>
              <a:ext uri="{FF2B5EF4-FFF2-40B4-BE49-F238E27FC236}">
                <a16:creationId xmlns:a16="http://schemas.microsoft.com/office/drawing/2014/main" id="{6C823166-15EC-498C-A457-352D5E96E4F6}"/>
              </a:ext>
            </a:extLst>
          </p:cNvPr>
          <p:cNvGrpSpPr/>
          <p:nvPr/>
        </p:nvGrpSpPr>
        <p:grpSpPr>
          <a:xfrm>
            <a:off x="500784" y="1565087"/>
            <a:ext cx="3129215" cy="677108"/>
            <a:chOff x="490709" y="1522335"/>
            <a:chExt cx="3129215" cy="677108"/>
          </a:xfrm>
        </p:grpSpPr>
        <p:grpSp>
          <p:nvGrpSpPr>
            <p:cNvPr id="34" name="群組 33">
              <a:extLst>
                <a:ext uri="{FF2B5EF4-FFF2-40B4-BE49-F238E27FC236}">
                  <a16:creationId xmlns:a16="http://schemas.microsoft.com/office/drawing/2014/main" id="{78F26547-0C99-4313-8972-4AAC1C8DF41C}"/>
                </a:ext>
              </a:extLst>
            </p:cNvPr>
            <p:cNvGrpSpPr/>
            <p:nvPr/>
          </p:nvGrpSpPr>
          <p:grpSpPr>
            <a:xfrm>
              <a:off x="490709" y="1522335"/>
              <a:ext cx="582390" cy="677108"/>
              <a:chOff x="500784" y="1562788"/>
              <a:chExt cx="582390" cy="677108"/>
            </a:xfrm>
          </p:grpSpPr>
          <p:sp>
            <p:nvSpPr>
              <p:cNvPr id="36" name="TextBox 76">
                <a:extLst>
                  <a:ext uri="{FF2B5EF4-FFF2-40B4-BE49-F238E27FC236}">
                    <a16:creationId xmlns:a16="http://schemas.microsoft.com/office/drawing/2014/main" id="{9D2BBC09-F349-4C4F-BF9B-828A38B42245}"/>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7" name="Rectangle 80">
                <a:extLst>
                  <a:ext uri="{FF2B5EF4-FFF2-40B4-BE49-F238E27FC236}">
                    <a16:creationId xmlns:a16="http://schemas.microsoft.com/office/drawing/2014/main" id="{F147FBC7-7A95-4FB3-BF0A-EBC7E5700435}"/>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5" name="TextBox 79">
              <a:extLst>
                <a:ext uri="{FF2B5EF4-FFF2-40B4-BE49-F238E27FC236}">
                  <a16:creationId xmlns:a16="http://schemas.microsoft.com/office/drawing/2014/main" id="{D3A7F049-A70E-4026-99EE-92568D3AA0D4}"/>
                </a:ext>
              </a:extLst>
            </p:cNvPr>
            <p:cNvSpPr txBox="1"/>
            <p:nvPr/>
          </p:nvSpPr>
          <p:spPr>
            <a:xfrm>
              <a:off x="1246729" y="1669904"/>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全形轉半形</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8" name="群組 37">
            <a:extLst>
              <a:ext uri="{FF2B5EF4-FFF2-40B4-BE49-F238E27FC236}">
                <a16:creationId xmlns:a16="http://schemas.microsoft.com/office/drawing/2014/main" id="{3656666B-E44A-4BA1-A8AD-8EDE816F9215}"/>
              </a:ext>
            </a:extLst>
          </p:cNvPr>
          <p:cNvGrpSpPr/>
          <p:nvPr/>
        </p:nvGrpSpPr>
        <p:grpSpPr>
          <a:xfrm>
            <a:off x="514315" y="2252822"/>
            <a:ext cx="4097879" cy="677108"/>
            <a:chOff x="514315" y="2252822"/>
            <a:chExt cx="4097879" cy="677108"/>
          </a:xfrm>
        </p:grpSpPr>
        <p:grpSp>
          <p:nvGrpSpPr>
            <p:cNvPr id="39" name="群組 38">
              <a:extLst>
                <a:ext uri="{FF2B5EF4-FFF2-40B4-BE49-F238E27FC236}">
                  <a16:creationId xmlns:a16="http://schemas.microsoft.com/office/drawing/2014/main" id="{BD844C32-55A4-47AA-9135-E252CFC95F57}"/>
                </a:ext>
              </a:extLst>
            </p:cNvPr>
            <p:cNvGrpSpPr/>
            <p:nvPr/>
          </p:nvGrpSpPr>
          <p:grpSpPr>
            <a:xfrm>
              <a:off x="514315" y="2252822"/>
              <a:ext cx="571205" cy="677108"/>
              <a:chOff x="500784" y="2389507"/>
              <a:chExt cx="571205" cy="677108"/>
            </a:xfrm>
          </p:grpSpPr>
          <p:sp>
            <p:nvSpPr>
              <p:cNvPr id="41" name="TextBox 81">
                <a:extLst>
                  <a:ext uri="{FF2B5EF4-FFF2-40B4-BE49-F238E27FC236}">
                    <a16:creationId xmlns:a16="http://schemas.microsoft.com/office/drawing/2014/main" id="{D6A0A4EF-DCB8-45F6-9559-89B3D49AB85A}"/>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2" name="Rectangle 85">
                <a:extLst>
                  <a:ext uri="{FF2B5EF4-FFF2-40B4-BE49-F238E27FC236}">
                    <a16:creationId xmlns:a16="http://schemas.microsoft.com/office/drawing/2014/main" id="{6C6162A7-BD48-4E69-89B5-55FFB8C33CF7}"/>
                  </a:ext>
                </a:extLst>
              </p:cNvPr>
              <p:cNvSpPr/>
              <p:nvPr/>
            </p:nvSpPr>
            <p:spPr>
              <a:xfrm>
                <a:off x="1026270" y="2490701"/>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40" name="TextBox 79">
              <a:extLst>
                <a:ext uri="{FF2B5EF4-FFF2-40B4-BE49-F238E27FC236}">
                  <a16:creationId xmlns:a16="http://schemas.microsoft.com/office/drawing/2014/main" id="{ADFAD4E1-EC0F-47A6-9E20-6721D05A915F}"/>
                </a:ext>
              </a:extLst>
            </p:cNvPr>
            <p:cNvSpPr txBox="1"/>
            <p:nvPr/>
          </p:nvSpPr>
          <p:spPr>
            <a:xfrm>
              <a:off x="1199296" y="2372308"/>
              <a:ext cx="34128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漢字數字轉阿拉伯數字</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3" name="群組 42">
            <a:extLst>
              <a:ext uri="{FF2B5EF4-FFF2-40B4-BE49-F238E27FC236}">
                <a16:creationId xmlns:a16="http://schemas.microsoft.com/office/drawing/2014/main" id="{3479B34D-B136-42F1-925F-1995102B2D40}"/>
              </a:ext>
            </a:extLst>
          </p:cNvPr>
          <p:cNvGrpSpPr/>
          <p:nvPr/>
        </p:nvGrpSpPr>
        <p:grpSpPr>
          <a:xfrm>
            <a:off x="514316" y="2987540"/>
            <a:ext cx="3105608" cy="677108"/>
            <a:chOff x="514316" y="2987540"/>
            <a:chExt cx="3105608" cy="677108"/>
          </a:xfrm>
        </p:grpSpPr>
        <p:grpSp>
          <p:nvGrpSpPr>
            <p:cNvPr id="44" name="群組 43">
              <a:extLst>
                <a:ext uri="{FF2B5EF4-FFF2-40B4-BE49-F238E27FC236}">
                  <a16:creationId xmlns:a16="http://schemas.microsoft.com/office/drawing/2014/main" id="{2111D897-0B35-470A-95D8-9B9CCAF89A80}"/>
                </a:ext>
              </a:extLst>
            </p:cNvPr>
            <p:cNvGrpSpPr/>
            <p:nvPr/>
          </p:nvGrpSpPr>
          <p:grpSpPr>
            <a:xfrm>
              <a:off x="514316" y="2987540"/>
              <a:ext cx="571204" cy="677108"/>
              <a:chOff x="500784" y="3154409"/>
              <a:chExt cx="571204" cy="677108"/>
            </a:xfrm>
          </p:grpSpPr>
          <p:sp>
            <p:nvSpPr>
              <p:cNvPr id="46" name="TextBox 86">
                <a:extLst>
                  <a:ext uri="{FF2B5EF4-FFF2-40B4-BE49-F238E27FC236}">
                    <a16:creationId xmlns:a16="http://schemas.microsoft.com/office/drawing/2014/main" id="{E0BD39A8-9F43-473F-B4D4-547640298A82}"/>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7" name="Rectangle 90">
                <a:extLst>
                  <a:ext uri="{FF2B5EF4-FFF2-40B4-BE49-F238E27FC236}">
                    <a16:creationId xmlns:a16="http://schemas.microsoft.com/office/drawing/2014/main" id="{EC6B0593-7851-478A-955C-1B5F4321C7C7}"/>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5" name="TextBox 79">
              <a:extLst>
                <a:ext uri="{FF2B5EF4-FFF2-40B4-BE49-F238E27FC236}">
                  <a16:creationId xmlns:a16="http://schemas.microsoft.com/office/drawing/2014/main" id="{EAB0D3E0-7A2D-4086-BBB2-F4D79D68B69D}"/>
                </a:ext>
              </a:extLst>
            </p:cNvPr>
            <p:cNvSpPr txBox="1"/>
            <p:nvPr/>
          </p:nvSpPr>
          <p:spPr>
            <a:xfrm>
              <a:off x="1246729" y="3132928"/>
              <a:ext cx="23731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數量統一</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8" name="群組 47">
            <a:extLst>
              <a:ext uri="{FF2B5EF4-FFF2-40B4-BE49-F238E27FC236}">
                <a16:creationId xmlns:a16="http://schemas.microsoft.com/office/drawing/2014/main" id="{8E7190B6-8067-4AB0-94B3-64D6689D3E41}"/>
              </a:ext>
            </a:extLst>
          </p:cNvPr>
          <p:cNvGrpSpPr/>
          <p:nvPr/>
        </p:nvGrpSpPr>
        <p:grpSpPr>
          <a:xfrm>
            <a:off x="517333" y="3679512"/>
            <a:ext cx="3090565" cy="677108"/>
            <a:chOff x="517333" y="3679512"/>
            <a:chExt cx="3090565" cy="677108"/>
          </a:xfrm>
        </p:grpSpPr>
        <p:grpSp>
          <p:nvGrpSpPr>
            <p:cNvPr id="49" name="群組 48">
              <a:extLst>
                <a:ext uri="{FF2B5EF4-FFF2-40B4-BE49-F238E27FC236}">
                  <a16:creationId xmlns:a16="http://schemas.microsoft.com/office/drawing/2014/main" id="{CB8AD648-E06E-4E02-999C-D3C1AA6B94D8}"/>
                </a:ext>
              </a:extLst>
            </p:cNvPr>
            <p:cNvGrpSpPr/>
            <p:nvPr/>
          </p:nvGrpSpPr>
          <p:grpSpPr>
            <a:xfrm>
              <a:off x="517333" y="3679512"/>
              <a:ext cx="564437" cy="677108"/>
              <a:chOff x="520934" y="5037758"/>
              <a:chExt cx="564437" cy="677108"/>
            </a:xfrm>
          </p:grpSpPr>
          <p:sp>
            <p:nvSpPr>
              <p:cNvPr id="51" name="TextBox 91">
                <a:extLst>
                  <a:ext uri="{FF2B5EF4-FFF2-40B4-BE49-F238E27FC236}">
                    <a16:creationId xmlns:a16="http://schemas.microsoft.com/office/drawing/2014/main" id="{ADE76D14-19F7-48C7-A157-5DB87DFA9364}"/>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2" name="Rectangle 95">
                <a:extLst>
                  <a:ext uri="{FF2B5EF4-FFF2-40B4-BE49-F238E27FC236}">
                    <a16:creationId xmlns:a16="http://schemas.microsoft.com/office/drawing/2014/main" id="{16C87FC4-3F4D-4964-A73C-A226E7CD37AF}"/>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0" name="TextBox 79">
              <a:extLst>
                <a:ext uri="{FF2B5EF4-FFF2-40B4-BE49-F238E27FC236}">
                  <a16:creationId xmlns:a16="http://schemas.microsoft.com/office/drawing/2014/main" id="{9CF96CE9-C1BF-40E6-8E4E-85478359097D}"/>
                </a:ext>
              </a:extLst>
            </p:cNvPr>
            <p:cNvSpPr txBox="1"/>
            <p:nvPr/>
          </p:nvSpPr>
          <p:spPr>
            <a:xfrm>
              <a:off x="1246729" y="3824314"/>
              <a:ext cx="23611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數量及單位切割</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1ED29245-FD14-4A6A-ACDC-65D9BCB7912F}"/>
              </a:ext>
            </a:extLst>
          </p:cNvPr>
          <p:cNvGrpSpPr/>
          <p:nvPr/>
        </p:nvGrpSpPr>
        <p:grpSpPr>
          <a:xfrm>
            <a:off x="514315" y="4371484"/>
            <a:ext cx="2175842" cy="677108"/>
            <a:chOff x="514315" y="4371484"/>
            <a:chExt cx="2175842" cy="677108"/>
          </a:xfrm>
        </p:grpSpPr>
        <p:grpSp>
          <p:nvGrpSpPr>
            <p:cNvPr id="54" name="群組 53">
              <a:extLst>
                <a:ext uri="{FF2B5EF4-FFF2-40B4-BE49-F238E27FC236}">
                  <a16:creationId xmlns:a16="http://schemas.microsoft.com/office/drawing/2014/main" id="{2EF0046F-C921-458F-8F04-F4F1FD68DDC7}"/>
                </a:ext>
              </a:extLst>
            </p:cNvPr>
            <p:cNvGrpSpPr/>
            <p:nvPr/>
          </p:nvGrpSpPr>
          <p:grpSpPr>
            <a:xfrm>
              <a:off x="514315" y="4371484"/>
              <a:ext cx="564437" cy="677108"/>
              <a:chOff x="520934" y="5037758"/>
              <a:chExt cx="564437" cy="677108"/>
            </a:xfrm>
          </p:grpSpPr>
          <p:sp>
            <p:nvSpPr>
              <p:cNvPr id="56" name="TextBox 91">
                <a:extLst>
                  <a:ext uri="{FF2B5EF4-FFF2-40B4-BE49-F238E27FC236}">
                    <a16:creationId xmlns:a16="http://schemas.microsoft.com/office/drawing/2014/main" id="{661C27D1-8A20-4CAA-8237-D421D6179486}"/>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57" name="Rectangle 95">
                <a:extLst>
                  <a:ext uri="{FF2B5EF4-FFF2-40B4-BE49-F238E27FC236}">
                    <a16:creationId xmlns:a16="http://schemas.microsoft.com/office/drawing/2014/main" id="{DFF801AD-3C33-45F1-B664-FC68351C070F}"/>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55" name="TextBox 79">
              <a:extLst>
                <a:ext uri="{FF2B5EF4-FFF2-40B4-BE49-F238E27FC236}">
                  <a16:creationId xmlns:a16="http://schemas.microsoft.com/office/drawing/2014/main" id="{4FAD8C75-9B07-498A-BB62-092182EF4868}"/>
                </a:ext>
              </a:extLst>
            </p:cNvPr>
            <p:cNvSpPr txBox="1"/>
            <p:nvPr/>
          </p:nvSpPr>
          <p:spPr>
            <a:xfrm>
              <a:off x="1246729" y="4479205"/>
              <a:ext cx="14434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rPr>
                <a:t>空值填補</a:t>
              </a:r>
              <a:endParaRPr kumimoji="0" lang="en-US" altLang="zh-TW" sz="2400" b="1"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pic>
        <p:nvPicPr>
          <p:cNvPr id="58" name="內容版面配置區 6">
            <a:extLst>
              <a:ext uri="{FF2B5EF4-FFF2-40B4-BE49-F238E27FC236}">
                <a16:creationId xmlns:a16="http://schemas.microsoft.com/office/drawing/2014/main" id="{FEFBAB0A-F4C9-4810-AF51-A19069280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167" y="2346507"/>
            <a:ext cx="2584008" cy="3435879"/>
          </a:xfrm>
          <a:prstGeom prst="rect">
            <a:avLst/>
          </a:prstGeom>
        </p:spPr>
      </p:pic>
      <p:pic>
        <p:nvPicPr>
          <p:cNvPr id="59" name="圖片 58">
            <a:extLst>
              <a:ext uri="{FF2B5EF4-FFF2-40B4-BE49-F238E27FC236}">
                <a16:creationId xmlns:a16="http://schemas.microsoft.com/office/drawing/2014/main" id="{75B17476-D767-4CC7-BD72-AB75549277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3962" y="2404868"/>
            <a:ext cx="2047004" cy="3327594"/>
          </a:xfrm>
          <a:prstGeom prst="rect">
            <a:avLst/>
          </a:prstGeom>
        </p:spPr>
      </p:pic>
      <p:sp>
        <p:nvSpPr>
          <p:cNvPr id="2" name="文字方塊 1">
            <a:extLst>
              <a:ext uri="{FF2B5EF4-FFF2-40B4-BE49-F238E27FC236}">
                <a16:creationId xmlns:a16="http://schemas.microsoft.com/office/drawing/2014/main" id="{D6C8803A-7C83-4D38-A487-5BCBD4D692F5}"/>
              </a:ext>
            </a:extLst>
          </p:cNvPr>
          <p:cNvSpPr txBox="1"/>
          <p:nvPr/>
        </p:nvSpPr>
        <p:spPr>
          <a:xfrm>
            <a:off x="5727923" y="1615883"/>
            <a:ext cx="13032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食材</a:t>
            </a:r>
          </a:p>
        </p:txBody>
      </p:sp>
      <p:sp>
        <p:nvSpPr>
          <p:cNvPr id="80" name="文字方塊 79">
            <a:extLst>
              <a:ext uri="{FF2B5EF4-FFF2-40B4-BE49-F238E27FC236}">
                <a16:creationId xmlns:a16="http://schemas.microsoft.com/office/drawing/2014/main" id="{F2D38C17-CE28-4E22-AA74-A4A6F91779C5}"/>
              </a:ext>
            </a:extLst>
          </p:cNvPr>
          <p:cNvSpPr txBox="1"/>
          <p:nvPr/>
        </p:nvSpPr>
        <p:spPr>
          <a:xfrm>
            <a:off x="8649860" y="1615883"/>
            <a:ext cx="158058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用量單位</a:t>
            </a:r>
          </a:p>
        </p:txBody>
      </p:sp>
      <p:cxnSp>
        <p:nvCxnSpPr>
          <p:cNvPr id="81" name="Straight Connector 4">
            <a:extLst>
              <a:ext uri="{FF2B5EF4-FFF2-40B4-BE49-F238E27FC236}">
                <a16:creationId xmlns:a16="http://schemas.microsoft.com/office/drawing/2014/main" id="{45AD2118-06C1-42CF-A9D7-F296CC75C695}"/>
              </a:ext>
            </a:extLst>
          </p:cNvPr>
          <p:cNvCxnSpPr>
            <a:cxnSpLocks/>
          </p:cNvCxnSpPr>
          <p:nvPr/>
        </p:nvCxnSpPr>
        <p:spPr>
          <a:xfrm>
            <a:off x="4699774" y="2119962"/>
            <a:ext cx="717207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5" name="Freeform: Shape 226">
            <a:extLst>
              <a:ext uri="{FF2B5EF4-FFF2-40B4-BE49-F238E27FC236}">
                <a16:creationId xmlns:a16="http://schemas.microsoft.com/office/drawing/2014/main" id="{3677890A-4AC6-48E5-A3AF-48AFF20D83C7}"/>
              </a:ext>
            </a:extLst>
          </p:cNvPr>
          <p:cNvSpPr/>
          <p:nvPr/>
        </p:nvSpPr>
        <p:spPr>
          <a:xfrm>
            <a:off x="6769463" y="1601467"/>
            <a:ext cx="465537" cy="405637"/>
          </a:xfrm>
          <a:custGeom>
            <a:avLst/>
            <a:gdLst>
              <a:gd name="connsiteX0" fmla="*/ 226671 w 778401"/>
              <a:gd name="connsiteY0" fmla="*/ 387981 h 678246"/>
              <a:gd name="connsiteX1" fmla="*/ 157914 w 778401"/>
              <a:gd name="connsiteY1" fmla="*/ 459489 h 678246"/>
              <a:gd name="connsiteX2" fmla="*/ 211544 w 778401"/>
              <a:gd name="connsiteY2" fmla="*/ 540622 h 678246"/>
              <a:gd name="connsiteX3" fmla="*/ 241798 w 778401"/>
              <a:gd name="connsiteY3" fmla="*/ 540622 h 678246"/>
              <a:gd name="connsiteX4" fmla="*/ 295429 w 778401"/>
              <a:gd name="connsiteY4" fmla="*/ 455363 h 678246"/>
              <a:gd name="connsiteX5" fmla="*/ 226671 w 778401"/>
              <a:gd name="connsiteY5" fmla="*/ 387981 h 678246"/>
              <a:gd name="connsiteX6" fmla="*/ 255735 w 778401"/>
              <a:gd name="connsiteY6" fmla="*/ 270716 h 678246"/>
              <a:gd name="connsiteX7" fmla="*/ 358686 w 778401"/>
              <a:gd name="connsiteY7" fmla="*/ 328850 h 678246"/>
              <a:gd name="connsiteX8" fmla="*/ 402690 w 778401"/>
              <a:gd name="connsiteY8" fmla="*/ 502118 h 678246"/>
              <a:gd name="connsiteX9" fmla="*/ 281787 w 778401"/>
              <a:gd name="connsiteY9" fmla="*/ 622087 h 678246"/>
              <a:gd name="connsiteX10" fmla="*/ 43776 w 778401"/>
              <a:gd name="connsiteY10" fmla="*/ 463614 h 678246"/>
              <a:gd name="connsiteX11" fmla="*/ 145316 w 778401"/>
              <a:gd name="connsiteY11" fmla="*/ 295626 h 678246"/>
              <a:gd name="connsiteX12" fmla="*/ 255735 w 778401"/>
              <a:gd name="connsiteY12" fmla="*/ 270716 h 678246"/>
              <a:gd name="connsiteX13" fmla="*/ 259530 w 778401"/>
              <a:gd name="connsiteY13" fmla="*/ 253389 h 678246"/>
              <a:gd name="connsiteX14" fmla="*/ 139067 w 778401"/>
              <a:gd name="connsiteY14" fmla="*/ 279620 h 678246"/>
              <a:gd name="connsiteX15" fmla="*/ 27570 w 778401"/>
              <a:gd name="connsiteY15" fmla="*/ 436276 h 678246"/>
              <a:gd name="connsiteX16" fmla="*/ 151333 w 778401"/>
              <a:gd name="connsiteY16" fmla="*/ 635673 h 678246"/>
              <a:gd name="connsiteX17" fmla="*/ 356231 w 778401"/>
              <a:gd name="connsiteY17" fmla="*/ 593044 h 678246"/>
              <a:gd name="connsiteX18" fmla="*/ 353480 w 778401"/>
              <a:gd name="connsiteY18" fmla="*/ 595794 h 678246"/>
              <a:gd name="connsiteX19" fmla="*/ 373557 w 778401"/>
              <a:gd name="connsiteY19" fmla="*/ 310203 h 678246"/>
              <a:gd name="connsiteX20" fmla="*/ 259530 w 778401"/>
              <a:gd name="connsiteY20" fmla="*/ 253389 h 678246"/>
              <a:gd name="connsiteX21" fmla="*/ 691766 w 778401"/>
              <a:gd name="connsiteY21" fmla="*/ 355 h 678246"/>
              <a:gd name="connsiteX22" fmla="*/ 738522 w 778401"/>
              <a:gd name="connsiteY22" fmla="*/ 23732 h 678246"/>
              <a:gd name="connsiteX23" fmla="*/ 760524 w 778401"/>
              <a:gd name="connsiteY23" fmla="*/ 60861 h 678246"/>
              <a:gd name="connsiteX24" fmla="*/ 778401 w 778401"/>
              <a:gd name="connsiteY24" fmla="*/ 128244 h 678246"/>
              <a:gd name="connsiteX25" fmla="*/ 716519 w 778401"/>
              <a:gd name="connsiteY25" fmla="*/ 141995 h 678246"/>
              <a:gd name="connsiteX26" fmla="*/ 583473 w 778401"/>
              <a:gd name="connsiteY26" fmla="*/ 221668 h 678246"/>
              <a:gd name="connsiteX27" fmla="*/ 551390 w 778401"/>
              <a:gd name="connsiteY27" fmla="*/ 242078 h 678246"/>
              <a:gd name="connsiteX28" fmla="*/ 562138 w 778401"/>
              <a:gd name="connsiteY28" fmla="*/ 273279 h 678246"/>
              <a:gd name="connsiteX29" fmla="*/ 558378 w 778401"/>
              <a:gd name="connsiteY29" fmla="*/ 356518 h 678246"/>
              <a:gd name="connsiteX30" fmla="*/ 314976 w 778401"/>
              <a:gd name="connsiteY30" fmla="*/ 656300 h 678246"/>
              <a:gd name="connsiteX31" fmla="*/ 42696 w 778401"/>
              <a:gd name="connsiteY31" fmla="*/ 583417 h 678246"/>
              <a:gd name="connsiteX32" fmla="*/ 63324 w 778401"/>
              <a:gd name="connsiteY32" fmla="*/ 297387 h 678246"/>
              <a:gd name="connsiteX33" fmla="*/ 390609 w 778401"/>
              <a:gd name="connsiteY33" fmla="*/ 152996 h 678246"/>
              <a:gd name="connsiteX34" fmla="*/ 469616 w 778401"/>
              <a:gd name="connsiteY34" fmla="*/ 165072 h 678246"/>
              <a:gd name="connsiteX35" fmla="*/ 496495 w 778401"/>
              <a:gd name="connsiteY35" fmla="*/ 179560 h 678246"/>
              <a:gd name="connsiteX36" fmla="*/ 496495 w 778401"/>
              <a:gd name="connsiteY36" fmla="*/ 179125 h 678246"/>
              <a:gd name="connsiteX37" fmla="*/ 497021 w 778401"/>
              <a:gd name="connsiteY37" fmla="*/ 179843 h 678246"/>
              <a:gd name="connsiteX38" fmla="*/ 497291 w 778401"/>
              <a:gd name="connsiteY38" fmla="*/ 179989 h 678246"/>
              <a:gd name="connsiteX39" fmla="*/ 566972 w 778401"/>
              <a:gd name="connsiteY39" fmla="*/ 135291 h 678246"/>
              <a:gd name="connsiteX40" fmla="*/ 635385 w 778401"/>
              <a:gd name="connsiteY40" fmla="*/ 86989 h 678246"/>
              <a:gd name="connsiteX41" fmla="*/ 656012 w 778401"/>
              <a:gd name="connsiteY41" fmla="*/ 37484 h 678246"/>
              <a:gd name="connsiteX42" fmla="*/ 691766 w 778401"/>
              <a:gd name="connsiteY42" fmla="*/ 355 h 67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8401" h="678246">
                <a:moveTo>
                  <a:pt x="226671" y="387981"/>
                </a:moveTo>
                <a:cubicBezTo>
                  <a:pt x="184041" y="379731"/>
                  <a:pt x="149663" y="415484"/>
                  <a:pt x="157914" y="459489"/>
                </a:cubicBezTo>
                <a:cubicBezTo>
                  <a:pt x="162039" y="489742"/>
                  <a:pt x="192293" y="514495"/>
                  <a:pt x="211544" y="540622"/>
                </a:cubicBezTo>
                <a:lnTo>
                  <a:pt x="241798" y="540622"/>
                </a:lnTo>
                <a:cubicBezTo>
                  <a:pt x="261050" y="511744"/>
                  <a:pt x="296804" y="482866"/>
                  <a:pt x="295429" y="455363"/>
                </a:cubicBezTo>
                <a:cubicBezTo>
                  <a:pt x="294053" y="430611"/>
                  <a:pt x="254174" y="393482"/>
                  <a:pt x="226671" y="387981"/>
                </a:cubicBezTo>
                <a:close/>
                <a:moveTo>
                  <a:pt x="255735" y="270716"/>
                </a:moveTo>
                <a:cubicBezTo>
                  <a:pt x="292706" y="272923"/>
                  <a:pt x="328433" y="288971"/>
                  <a:pt x="358686" y="328850"/>
                </a:cubicBezTo>
                <a:cubicBezTo>
                  <a:pt x="397190" y="381106"/>
                  <a:pt x="421943" y="437487"/>
                  <a:pt x="402690" y="502118"/>
                </a:cubicBezTo>
                <a:cubicBezTo>
                  <a:pt x="390314" y="552311"/>
                  <a:pt x="339138" y="603910"/>
                  <a:pt x="281787" y="622087"/>
                </a:cubicBezTo>
                <a:cubicBezTo>
                  <a:pt x="177087" y="655271"/>
                  <a:pt x="46526" y="587377"/>
                  <a:pt x="43776" y="463614"/>
                </a:cubicBezTo>
                <a:cubicBezTo>
                  <a:pt x="42401" y="386606"/>
                  <a:pt x="83766" y="330445"/>
                  <a:pt x="145316" y="295626"/>
                </a:cubicBezTo>
                <a:cubicBezTo>
                  <a:pt x="180549" y="280142"/>
                  <a:pt x="218765" y="268509"/>
                  <a:pt x="255735" y="270716"/>
                </a:cubicBezTo>
                <a:close/>
                <a:moveTo>
                  <a:pt x="259530" y="253389"/>
                </a:moveTo>
                <a:cubicBezTo>
                  <a:pt x="223047" y="250522"/>
                  <a:pt x="185492" y="261496"/>
                  <a:pt x="139067" y="279620"/>
                </a:cubicBezTo>
                <a:cubicBezTo>
                  <a:pt x="82355" y="305417"/>
                  <a:pt x="33070" y="360644"/>
                  <a:pt x="27570" y="436276"/>
                </a:cubicBezTo>
                <a:cubicBezTo>
                  <a:pt x="20694" y="524286"/>
                  <a:pt x="70200" y="604044"/>
                  <a:pt x="151333" y="635673"/>
                </a:cubicBezTo>
                <a:cubicBezTo>
                  <a:pt x="226966" y="665926"/>
                  <a:pt x="306725" y="649425"/>
                  <a:pt x="356231" y="593044"/>
                </a:cubicBezTo>
                <a:lnTo>
                  <a:pt x="353480" y="595794"/>
                </a:lnTo>
                <a:cubicBezTo>
                  <a:pt x="451116" y="524286"/>
                  <a:pt x="434121" y="384954"/>
                  <a:pt x="373557" y="310203"/>
                </a:cubicBezTo>
                <a:cubicBezTo>
                  <a:pt x="331423" y="272964"/>
                  <a:pt x="296013" y="256256"/>
                  <a:pt x="259530" y="253389"/>
                </a:cubicBezTo>
                <a:close/>
                <a:moveTo>
                  <a:pt x="691766" y="355"/>
                </a:moveTo>
                <a:cubicBezTo>
                  <a:pt x="705518" y="-2396"/>
                  <a:pt x="726145" y="11356"/>
                  <a:pt x="738522" y="23732"/>
                </a:cubicBezTo>
                <a:cubicBezTo>
                  <a:pt x="749523" y="31983"/>
                  <a:pt x="755024" y="47110"/>
                  <a:pt x="760524" y="60861"/>
                </a:cubicBezTo>
                <a:cubicBezTo>
                  <a:pt x="767400" y="82864"/>
                  <a:pt x="771526" y="106241"/>
                  <a:pt x="778401" y="128244"/>
                </a:cubicBezTo>
                <a:cubicBezTo>
                  <a:pt x="757774" y="132369"/>
                  <a:pt x="735772" y="133744"/>
                  <a:pt x="716519" y="141995"/>
                </a:cubicBezTo>
                <a:cubicBezTo>
                  <a:pt x="690735" y="152309"/>
                  <a:pt x="627049" y="193564"/>
                  <a:pt x="583473" y="221668"/>
                </a:cubicBezTo>
                <a:lnTo>
                  <a:pt x="551390" y="242078"/>
                </a:lnTo>
                <a:lnTo>
                  <a:pt x="562138" y="273279"/>
                </a:lnTo>
                <a:cubicBezTo>
                  <a:pt x="567402" y="298504"/>
                  <a:pt x="566629" y="326609"/>
                  <a:pt x="558378" y="356518"/>
                </a:cubicBezTo>
                <a:cubicBezTo>
                  <a:pt x="522624" y="491282"/>
                  <a:pt x="434614" y="588918"/>
                  <a:pt x="314976" y="656300"/>
                </a:cubicBezTo>
                <a:cubicBezTo>
                  <a:pt x="225591" y="705806"/>
                  <a:pt x="104578" y="667301"/>
                  <a:pt x="42696" y="583417"/>
                </a:cubicBezTo>
                <a:cubicBezTo>
                  <a:pt x="-19186" y="498158"/>
                  <a:pt x="-15061" y="368895"/>
                  <a:pt x="63324" y="297387"/>
                </a:cubicBezTo>
                <a:cubicBezTo>
                  <a:pt x="155459" y="213503"/>
                  <a:pt x="265471" y="161247"/>
                  <a:pt x="390609" y="152996"/>
                </a:cubicBezTo>
                <a:cubicBezTo>
                  <a:pt x="419144" y="151277"/>
                  <a:pt x="445959" y="155661"/>
                  <a:pt x="469616" y="165072"/>
                </a:cubicBezTo>
                <a:lnTo>
                  <a:pt x="496495" y="179560"/>
                </a:lnTo>
                <a:lnTo>
                  <a:pt x="496495" y="179125"/>
                </a:lnTo>
                <a:lnTo>
                  <a:pt x="497021" y="179843"/>
                </a:lnTo>
                <a:lnTo>
                  <a:pt x="497291" y="179989"/>
                </a:lnTo>
                <a:lnTo>
                  <a:pt x="566972" y="135291"/>
                </a:lnTo>
                <a:cubicBezTo>
                  <a:pt x="590349" y="119993"/>
                  <a:pt x="613383" y="104179"/>
                  <a:pt x="635385" y="86989"/>
                </a:cubicBezTo>
                <a:cubicBezTo>
                  <a:pt x="647762" y="77363"/>
                  <a:pt x="646387" y="52610"/>
                  <a:pt x="656012" y="37484"/>
                </a:cubicBezTo>
                <a:cubicBezTo>
                  <a:pt x="665639" y="22357"/>
                  <a:pt x="678015" y="1730"/>
                  <a:pt x="691766" y="355"/>
                </a:cubicBezTo>
                <a:close/>
              </a:path>
            </a:pathLst>
          </a:custGeom>
          <a:solidFill>
            <a:srgbClr val="57687C"/>
          </a:solidFill>
          <a:ln w="208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grpSp>
        <p:nvGrpSpPr>
          <p:cNvPr id="116" name="Graphic 41">
            <a:extLst>
              <a:ext uri="{FF2B5EF4-FFF2-40B4-BE49-F238E27FC236}">
                <a16:creationId xmlns:a16="http://schemas.microsoft.com/office/drawing/2014/main" id="{B6EC3570-5AF3-44FF-818F-D5B21C03E79B}"/>
              </a:ext>
            </a:extLst>
          </p:cNvPr>
          <p:cNvGrpSpPr/>
          <p:nvPr/>
        </p:nvGrpSpPr>
        <p:grpSpPr>
          <a:xfrm>
            <a:off x="10199955" y="1504487"/>
            <a:ext cx="415745" cy="496887"/>
            <a:chOff x="7461211" y="1182240"/>
            <a:chExt cx="740383" cy="884887"/>
          </a:xfrm>
          <a:solidFill>
            <a:srgbClr val="57687C"/>
          </a:solidFill>
        </p:grpSpPr>
        <p:sp>
          <p:nvSpPr>
            <p:cNvPr id="117" name="Freeform: Shape 228">
              <a:extLst>
                <a:ext uri="{FF2B5EF4-FFF2-40B4-BE49-F238E27FC236}">
                  <a16:creationId xmlns:a16="http://schemas.microsoft.com/office/drawing/2014/main" id="{EB4ABC2C-E049-4DF3-A139-763B6CDEFCCA}"/>
                </a:ext>
              </a:extLst>
            </p:cNvPr>
            <p:cNvSpPr/>
            <p:nvPr/>
          </p:nvSpPr>
          <p:spPr>
            <a:xfrm>
              <a:off x="7810143" y="1328693"/>
              <a:ext cx="391451" cy="738434"/>
            </a:xfrm>
            <a:custGeom>
              <a:avLst/>
              <a:gdLst>
                <a:gd name="connsiteX0" fmla="*/ 140653 w 391451"/>
                <a:gd name="connsiteY0" fmla="*/ 3274 h 738434"/>
                <a:gd name="connsiteX1" fmla="*/ 90170 w 391451"/>
                <a:gd name="connsiteY1" fmla="*/ 195679 h 738434"/>
                <a:gd name="connsiteX2" fmla="*/ 40640 w 391451"/>
                <a:gd name="connsiteY2" fmla="*/ 349984 h 738434"/>
                <a:gd name="connsiteX3" fmla="*/ 50165 w 391451"/>
                <a:gd name="connsiteY3" fmla="*/ 644307 h 738434"/>
                <a:gd name="connsiteX4" fmla="*/ 142557 w 391451"/>
                <a:gd name="connsiteY4" fmla="*/ 684312 h 738434"/>
                <a:gd name="connsiteX5" fmla="*/ 142557 w 391451"/>
                <a:gd name="connsiteY5" fmla="*/ 467142 h 738434"/>
                <a:gd name="connsiteX6" fmla="*/ 142557 w 391451"/>
                <a:gd name="connsiteY6" fmla="*/ 247114 h 738434"/>
                <a:gd name="connsiteX7" fmla="*/ 234950 w 391451"/>
                <a:gd name="connsiteY7" fmla="*/ 248067 h 738434"/>
                <a:gd name="connsiteX8" fmla="*/ 258763 w 391451"/>
                <a:gd name="connsiteY8" fmla="*/ 273784 h 738434"/>
                <a:gd name="connsiteX9" fmla="*/ 259715 w 391451"/>
                <a:gd name="connsiteY9" fmla="*/ 335697 h 738434"/>
                <a:gd name="connsiteX10" fmla="*/ 293053 w 391451"/>
                <a:gd name="connsiteY10" fmla="*/ 375702 h 738434"/>
                <a:gd name="connsiteX11" fmla="*/ 336868 w 391451"/>
                <a:gd name="connsiteY11" fmla="*/ 340459 h 738434"/>
                <a:gd name="connsiteX12" fmla="*/ 291147 w 391451"/>
                <a:gd name="connsiteY12" fmla="*/ 184249 h 738434"/>
                <a:gd name="connsiteX13" fmla="*/ 241618 w 391451"/>
                <a:gd name="connsiteY13" fmla="*/ 39469 h 738434"/>
                <a:gd name="connsiteX14" fmla="*/ 265430 w 391451"/>
                <a:gd name="connsiteY14" fmla="*/ 417 h 738434"/>
                <a:gd name="connsiteX15" fmla="*/ 291147 w 391451"/>
                <a:gd name="connsiteY15" fmla="*/ 35659 h 738434"/>
                <a:gd name="connsiteX16" fmla="*/ 346393 w 391451"/>
                <a:gd name="connsiteY16" fmla="*/ 184249 h 738434"/>
                <a:gd name="connsiteX17" fmla="*/ 388303 w 391451"/>
                <a:gd name="connsiteY17" fmla="*/ 316647 h 738434"/>
                <a:gd name="connsiteX18" fmla="*/ 390208 w 391451"/>
                <a:gd name="connsiteY18" fmla="*/ 621447 h 738434"/>
                <a:gd name="connsiteX19" fmla="*/ 284480 w 391451"/>
                <a:gd name="connsiteY19" fmla="*/ 736699 h 738434"/>
                <a:gd name="connsiteX20" fmla="*/ 80645 w 391451"/>
                <a:gd name="connsiteY20" fmla="*/ 731937 h 738434"/>
                <a:gd name="connsiteX21" fmla="*/ 635 w 391451"/>
                <a:gd name="connsiteY21" fmla="*/ 643354 h 738434"/>
                <a:gd name="connsiteX22" fmla="*/ 6350 w 391451"/>
                <a:gd name="connsiteY22" fmla="*/ 272832 h 738434"/>
                <a:gd name="connsiteX23" fmla="*/ 54928 w 391451"/>
                <a:gd name="connsiteY23" fmla="*/ 162342 h 738434"/>
                <a:gd name="connsiteX24" fmla="*/ 94932 w 391451"/>
                <a:gd name="connsiteY24" fmla="*/ 33754 h 738434"/>
                <a:gd name="connsiteX25" fmla="*/ 140653 w 391451"/>
                <a:gd name="connsiteY25" fmla="*/ 3274 h 73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1451" h="738434">
                  <a:moveTo>
                    <a:pt x="140653" y="3274"/>
                  </a:moveTo>
                  <a:cubicBezTo>
                    <a:pt x="149225" y="75664"/>
                    <a:pt x="144463" y="141387"/>
                    <a:pt x="90170" y="195679"/>
                  </a:cubicBezTo>
                  <a:cubicBezTo>
                    <a:pt x="47307" y="238542"/>
                    <a:pt x="39687" y="293787"/>
                    <a:pt x="40640" y="349984"/>
                  </a:cubicBezTo>
                  <a:cubicBezTo>
                    <a:pt x="41593" y="448092"/>
                    <a:pt x="43498" y="546199"/>
                    <a:pt x="50165" y="644307"/>
                  </a:cubicBezTo>
                  <a:cubicBezTo>
                    <a:pt x="53975" y="705267"/>
                    <a:pt x="104457" y="672882"/>
                    <a:pt x="142557" y="684312"/>
                  </a:cubicBezTo>
                  <a:cubicBezTo>
                    <a:pt x="142557" y="608112"/>
                    <a:pt x="142557" y="537627"/>
                    <a:pt x="142557" y="467142"/>
                  </a:cubicBezTo>
                  <a:cubicBezTo>
                    <a:pt x="142557" y="395704"/>
                    <a:pt x="142557" y="324267"/>
                    <a:pt x="142557" y="247114"/>
                  </a:cubicBezTo>
                  <a:cubicBezTo>
                    <a:pt x="176848" y="247114"/>
                    <a:pt x="206375" y="245209"/>
                    <a:pt x="234950" y="248067"/>
                  </a:cubicBezTo>
                  <a:cubicBezTo>
                    <a:pt x="244475" y="249019"/>
                    <a:pt x="256857" y="263307"/>
                    <a:pt x="258763" y="273784"/>
                  </a:cubicBezTo>
                  <a:cubicBezTo>
                    <a:pt x="262572" y="293787"/>
                    <a:pt x="260668" y="314742"/>
                    <a:pt x="259715" y="335697"/>
                  </a:cubicBezTo>
                  <a:cubicBezTo>
                    <a:pt x="258763" y="359509"/>
                    <a:pt x="263525" y="374749"/>
                    <a:pt x="293053" y="375702"/>
                  </a:cubicBezTo>
                  <a:cubicBezTo>
                    <a:pt x="318770" y="375702"/>
                    <a:pt x="333058" y="369987"/>
                    <a:pt x="336868" y="340459"/>
                  </a:cubicBezTo>
                  <a:cubicBezTo>
                    <a:pt x="343535" y="281404"/>
                    <a:pt x="322580" y="231874"/>
                    <a:pt x="291147" y="184249"/>
                  </a:cubicBezTo>
                  <a:cubicBezTo>
                    <a:pt x="261620" y="140434"/>
                    <a:pt x="233998" y="94714"/>
                    <a:pt x="241618" y="39469"/>
                  </a:cubicBezTo>
                  <a:cubicBezTo>
                    <a:pt x="243523" y="26134"/>
                    <a:pt x="256857" y="13752"/>
                    <a:pt x="265430" y="417"/>
                  </a:cubicBezTo>
                  <a:cubicBezTo>
                    <a:pt x="274003" y="12799"/>
                    <a:pt x="291147" y="24229"/>
                    <a:pt x="291147" y="35659"/>
                  </a:cubicBezTo>
                  <a:cubicBezTo>
                    <a:pt x="288290" y="93762"/>
                    <a:pt x="318770" y="136624"/>
                    <a:pt x="346393" y="184249"/>
                  </a:cubicBezTo>
                  <a:cubicBezTo>
                    <a:pt x="369253" y="223302"/>
                    <a:pt x="385445" y="270927"/>
                    <a:pt x="388303" y="316647"/>
                  </a:cubicBezTo>
                  <a:cubicBezTo>
                    <a:pt x="394018" y="417612"/>
                    <a:pt x="390208" y="519529"/>
                    <a:pt x="390208" y="621447"/>
                  </a:cubicBezTo>
                  <a:cubicBezTo>
                    <a:pt x="390208" y="701457"/>
                    <a:pt x="364490" y="732889"/>
                    <a:pt x="284480" y="736699"/>
                  </a:cubicBezTo>
                  <a:cubicBezTo>
                    <a:pt x="216853" y="740509"/>
                    <a:pt x="148273" y="737652"/>
                    <a:pt x="80645" y="731937"/>
                  </a:cubicBezTo>
                  <a:cubicBezTo>
                    <a:pt x="28257" y="727174"/>
                    <a:pt x="635" y="696694"/>
                    <a:pt x="635" y="643354"/>
                  </a:cubicBezTo>
                  <a:cubicBezTo>
                    <a:pt x="-318" y="519529"/>
                    <a:pt x="-1270" y="395704"/>
                    <a:pt x="6350" y="272832"/>
                  </a:cubicBezTo>
                  <a:cubicBezTo>
                    <a:pt x="8255" y="234732"/>
                    <a:pt x="40640" y="199489"/>
                    <a:pt x="54928" y="162342"/>
                  </a:cubicBezTo>
                  <a:cubicBezTo>
                    <a:pt x="70168" y="119479"/>
                    <a:pt x="88265" y="76617"/>
                    <a:pt x="94932" y="33754"/>
                  </a:cubicBezTo>
                  <a:cubicBezTo>
                    <a:pt x="99695" y="2322"/>
                    <a:pt x="109220" y="-5298"/>
                    <a:pt x="140653" y="32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sp>
          <p:nvSpPr>
            <p:cNvPr id="118" name="Freeform: Shape 229">
              <a:extLst>
                <a:ext uri="{FF2B5EF4-FFF2-40B4-BE49-F238E27FC236}">
                  <a16:creationId xmlns:a16="http://schemas.microsoft.com/office/drawing/2014/main" id="{BF7DDD65-5A47-4547-9FC1-BE523F21A0FB}"/>
                </a:ext>
              </a:extLst>
            </p:cNvPr>
            <p:cNvSpPr/>
            <p:nvPr/>
          </p:nvSpPr>
          <p:spPr>
            <a:xfrm>
              <a:off x="7461211" y="1551995"/>
              <a:ext cx="316230" cy="504869"/>
            </a:xfrm>
            <a:custGeom>
              <a:avLst/>
              <a:gdLst>
                <a:gd name="connsiteX0" fmla="*/ 4763 w 316230"/>
                <a:gd name="connsiteY0" fmla="*/ 0 h 504869"/>
                <a:gd name="connsiteX1" fmla="*/ 316230 w 316230"/>
                <a:gd name="connsiteY1" fmla="*/ 0 h 504869"/>
                <a:gd name="connsiteX2" fmla="*/ 316230 w 316230"/>
                <a:gd name="connsiteY2" fmla="*/ 93345 h 504869"/>
                <a:gd name="connsiteX3" fmla="*/ 311468 w 316230"/>
                <a:gd name="connsiteY3" fmla="*/ 388620 h 504869"/>
                <a:gd name="connsiteX4" fmla="*/ 300990 w 316230"/>
                <a:gd name="connsiteY4" fmla="*/ 462915 h 504869"/>
                <a:gd name="connsiteX5" fmla="*/ 260033 w 316230"/>
                <a:gd name="connsiteY5" fmla="*/ 496253 h 504869"/>
                <a:gd name="connsiteX6" fmla="*/ 75248 w 316230"/>
                <a:gd name="connsiteY6" fmla="*/ 504825 h 504869"/>
                <a:gd name="connsiteX7" fmla="*/ 7620 w 316230"/>
                <a:gd name="connsiteY7" fmla="*/ 448628 h 504869"/>
                <a:gd name="connsiteX8" fmla="*/ 0 w 316230"/>
                <a:gd name="connsiteY8" fmla="*/ 16192 h 504869"/>
                <a:gd name="connsiteX9" fmla="*/ 4763 w 316230"/>
                <a:gd name="connsiteY9" fmla="*/ 0 h 504869"/>
                <a:gd name="connsiteX10" fmla="*/ 264795 w 316230"/>
                <a:gd name="connsiteY10" fmla="*/ 36195 h 504869"/>
                <a:gd name="connsiteX11" fmla="*/ 54293 w 316230"/>
                <a:gd name="connsiteY11" fmla="*/ 36195 h 504869"/>
                <a:gd name="connsiteX12" fmla="*/ 56198 w 316230"/>
                <a:gd name="connsiteY12" fmla="*/ 428625 h 504869"/>
                <a:gd name="connsiteX13" fmla="*/ 92393 w 316230"/>
                <a:gd name="connsiteY13" fmla="*/ 453390 h 504869"/>
                <a:gd name="connsiteX14" fmla="*/ 104775 w 316230"/>
                <a:gd name="connsiteY14" fmla="*/ 442913 h 504869"/>
                <a:gd name="connsiteX15" fmla="*/ 104775 w 316230"/>
                <a:gd name="connsiteY15" fmla="*/ 79057 h 504869"/>
                <a:gd name="connsiteX16" fmla="*/ 183833 w 316230"/>
                <a:gd name="connsiteY16" fmla="*/ 85725 h 504869"/>
                <a:gd name="connsiteX17" fmla="*/ 201930 w 316230"/>
                <a:gd name="connsiteY17" fmla="*/ 181927 h 504869"/>
                <a:gd name="connsiteX18" fmla="*/ 265748 w 316230"/>
                <a:gd name="connsiteY18" fmla="*/ 181927 h 504869"/>
                <a:gd name="connsiteX19" fmla="*/ 264795 w 316230"/>
                <a:gd name="connsiteY19" fmla="*/ 36195 h 50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6230" h="504869">
                  <a:moveTo>
                    <a:pt x="4763" y="0"/>
                  </a:moveTo>
                  <a:cubicBezTo>
                    <a:pt x="105728" y="0"/>
                    <a:pt x="205740" y="0"/>
                    <a:pt x="316230" y="0"/>
                  </a:cubicBezTo>
                  <a:cubicBezTo>
                    <a:pt x="316230" y="31432"/>
                    <a:pt x="316230" y="62865"/>
                    <a:pt x="316230" y="93345"/>
                  </a:cubicBezTo>
                  <a:cubicBezTo>
                    <a:pt x="315278" y="191452"/>
                    <a:pt x="313373" y="289560"/>
                    <a:pt x="311468" y="388620"/>
                  </a:cubicBezTo>
                  <a:cubicBezTo>
                    <a:pt x="310515" y="413385"/>
                    <a:pt x="309563" y="440055"/>
                    <a:pt x="300990" y="462915"/>
                  </a:cubicBezTo>
                  <a:cubicBezTo>
                    <a:pt x="295275" y="477203"/>
                    <a:pt x="275273" y="495300"/>
                    <a:pt x="260033" y="496253"/>
                  </a:cubicBezTo>
                  <a:cubicBezTo>
                    <a:pt x="198120" y="501967"/>
                    <a:pt x="136208" y="502920"/>
                    <a:pt x="75248" y="504825"/>
                  </a:cubicBezTo>
                  <a:cubicBezTo>
                    <a:pt x="37148" y="505778"/>
                    <a:pt x="8573" y="491490"/>
                    <a:pt x="7620" y="448628"/>
                  </a:cubicBezTo>
                  <a:cubicBezTo>
                    <a:pt x="4763" y="304800"/>
                    <a:pt x="2858" y="160972"/>
                    <a:pt x="0" y="16192"/>
                  </a:cubicBezTo>
                  <a:cubicBezTo>
                    <a:pt x="0" y="12382"/>
                    <a:pt x="2858" y="7620"/>
                    <a:pt x="4763" y="0"/>
                  </a:cubicBezTo>
                  <a:close/>
                  <a:moveTo>
                    <a:pt x="264795" y="36195"/>
                  </a:moveTo>
                  <a:cubicBezTo>
                    <a:pt x="193358" y="36195"/>
                    <a:pt x="124778" y="36195"/>
                    <a:pt x="54293" y="36195"/>
                  </a:cubicBezTo>
                  <a:cubicBezTo>
                    <a:pt x="54293" y="169545"/>
                    <a:pt x="53340" y="299085"/>
                    <a:pt x="56198" y="428625"/>
                  </a:cubicBezTo>
                  <a:cubicBezTo>
                    <a:pt x="56198" y="437198"/>
                    <a:pt x="80010" y="444817"/>
                    <a:pt x="92393" y="453390"/>
                  </a:cubicBezTo>
                  <a:cubicBezTo>
                    <a:pt x="96203" y="449580"/>
                    <a:pt x="100965" y="446723"/>
                    <a:pt x="104775" y="442913"/>
                  </a:cubicBezTo>
                  <a:cubicBezTo>
                    <a:pt x="104775" y="322898"/>
                    <a:pt x="104775" y="203835"/>
                    <a:pt x="104775" y="79057"/>
                  </a:cubicBezTo>
                  <a:cubicBezTo>
                    <a:pt x="137160" y="80963"/>
                    <a:pt x="177165" y="73342"/>
                    <a:pt x="183833" y="85725"/>
                  </a:cubicBezTo>
                  <a:cubicBezTo>
                    <a:pt x="198120" y="112395"/>
                    <a:pt x="196215" y="147638"/>
                    <a:pt x="201930" y="181927"/>
                  </a:cubicBezTo>
                  <a:cubicBezTo>
                    <a:pt x="221933" y="181927"/>
                    <a:pt x="242888" y="181927"/>
                    <a:pt x="265748" y="181927"/>
                  </a:cubicBezTo>
                  <a:cubicBezTo>
                    <a:pt x="264795" y="132397"/>
                    <a:pt x="264795" y="88582"/>
                    <a:pt x="264795" y="361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sp>
          <p:nvSpPr>
            <p:cNvPr id="119" name="Freeform: Shape 230">
              <a:extLst>
                <a:ext uri="{FF2B5EF4-FFF2-40B4-BE49-F238E27FC236}">
                  <a16:creationId xmlns:a16="http://schemas.microsoft.com/office/drawing/2014/main" id="{2D31627E-6EDF-4538-AE0B-B9FCAF5B9074}"/>
                </a:ext>
              </a:extLst>
            </p:cNvPr>
            <p:cNvSpPr/>
            <p:nvPr/>
          </p:nvSpPr>
          <p:spPr>
            <a:xfrm>
              <a:off x="7867928" y="1182240"/>
              <a:ext cx="273367" cy="121152"/>
            </a:xfrm>
            <a:custGeom>
              <a:avLst/>
              <a:gdLst>
                <a:gd name="connsiteX0" fmla="*/ 0 w 273367"/>
                <a:gd name="connsiteY0" fmla="*/ 120200 h 121152"/>
                <a:gd name="connsiteX1" fmla="*/ 0 w 273367"/>
                <a:gd name="connsiteY1" fmla="*/ 60193 h 121152"/>
                <a:gd name="connsiteX2" fmla="*/ 84772 w 273367"/>
                <a:gd name="connsiteY2" fmla="*/ 60193 h 121152"/>
                <a:gd name="connsiteX3" fmla="*/ 160972 w 273367"/>
                <a:gd name="connsiteY3" fmla="*/ 60193 h 121152"/>
                <a:gd name="connsiteX4" fmla="*/ 161925 w 273367"/>
                <a:gd name="connsiteY4" fmla="*/ 35428 h 121152"/>
                <a:gd name="connsiteX5" fmla="*/ 3810 w 273367"/>
                <a:gd name="connsiteY5" fmla="*/ 26855 h 121152"/>
                <a:gd name="connsiteX6" fmla="*/ 0 w 273367"/>
                <a:gd name="connsiteY6" fmla="*/ 18283 h 121152"/>
                <a:gd name="connsiteX7" fmla="*/ 35243 w 273367"/>
                <a:gd name="connsiteY7" fmla="*/ 3043 h 121152"/>
                <a:gd name="connsiteX8" fmla="*/ 210503 w 273367"/>
                <a:gd name="connsiteY8" fmla="*/ 185 h 121152"/>
                <a:gd name="connsiteX9" fmla="*/ 268605 w 273367"/>
                <a:gd name="connsiteY9" fmla="*/ 56383 h 121152"/>
                <a:gd name="connsiteX10" fmla="*/ 273368 w 273367"/>
                <a:gd name="connsiteY10" fmla="*/ 121153 h 121152"/>
                <a:gd name="connsiteX11" fmla="*/ 0 w 273367"/>
                <a:gd name="connsiteY11" fmla="*/ 120200 h 12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367" h="121152">
                  <a:moveTo>
                    <a:pt x="0" y="120200"/>
                  </a:moveTo>
                  <a:cubicBezTo>
                    <a:pt x="0" y="101150"/>
                    <a:pt x="0" y="84005"/>
                    <a:pt x="0" y="60193"/>
                  </a:cubicBezTo>
                  <a:cubicBezTo>
                    <a:pt x="29527" y="60193"/>
                    <a:pt x="57150" y="60193"/>
                    <a:pt x="84772" y="60193"/>
                  </a:cubicBezTo>
                  <a:cubicBezTo>
                    <a:pt x="110490" y="60193"/>
                    <a:pt x="135255" y="60193"/>
                    <a:pt x="160972" y="60193"/>
                  </a:cubicBezTo>
                  <a:cubicBezTo>
                    <a:pt x="160972" y="51620"/>
                    <a:pt x="160972" y="44000"/>
                    <a:pt x="161925" y="35428"/>
                  </a:cubicBezTo>
                  <a:cubicBezTo>
                    <a:pt x="109538" y="32570"/>
                    <a:pt x="57150" y="29713"/>
                    <a:pt x="3810" y="26855"/>
                  </a:cubicBezTo>
                  <a:cubicBezTo>
                    <a:pt x="2857" y="23998"/>
                    <a:pt x="952" y="21140"/>
                    <a:pt x="0" y="18283"/>
                  </a:cubicBezTo>
                  <a:cubicBezTo>
                    <a:pt x="11430" y="12568"/>
                    <a:pt x="22860" y="3995"/>
                    <a:pt x="35243" y="3043"/>
                  </a:cubicBezTo>
                  <a:cubicBezTo>
                    <a:pt x="93345" y="1138"/>
                    <a:pt x="152400" y="3043"/>
                    <a:pt x="210503" y="185"/>
                  </a:cubicBezTo>
                  <a:cubicBezTo>
                    <a:pt x="251460" y="-1720"/>
                    <a:pt x="273368" y="10663"/>
                    <a:pt x="268605" y="56383"/>
                  </a:cubicBezTo>
                  <a:cubicBezTo>
                    <a:pt x="266700" y="76385"/>
                    <a:pt x="271462" y="96388"/>
                    <a:pt x="273368" y="121153"/>
                  </a:cubicBezTo>
                  <a:cubicBezTo>
                    <a:pt x="180975" y="120200"/>
                    <a:pt x="93345" y="120200"/>
                    <a:pt x="0" y="1202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sp>
          <p:nvSpPr>
            <p:cNvPr id="120" name="Freeform: Shape 231">
              <a:extLst>
                <a:ext uri="{FF2B5EF4-FFF2-40B4-BE49-F238E27FC236}">
                  <a16:creationId xmlns:a16="http://schemas.microsoft.com/office/drawing/2014/main" id="{14E75BA8-3040-40F6-9C98-D709A9CBCC20}"/>
                </a:ext>
              </a:extLst>
            </p:cNvPr>
            <p:cNvSpPr/>
            <p:nvPr/>
          </p:nvSpPr>
          <p:spPr>
            <a:xfrm>
              <a:off x="7515503" y="1588190"/>
              <a:ext cx="210502" cy="417194"/>
            </a:xfrm>
            <a:custGeom>
              <a:avLst/>
              <a:gdLst>
                <a:gd name="connsiteX0" fmla="*/ 210503 w 210502"/>
                <a:gd name="connsiteY0" fmla="*/ 0 h 417194"/>
                <a:gd name="connsiteX1" fmla="*/ 210503 w 210502"/>
                <a:gd name="connsiteY1" fmla="*/ 145733 h 417194"/>
                <a:gd name="connsiteX2" fmla="*/ 146685 w 210502"/>
                <a:gd name="connsiteY2" fmla="*/ 145733 h 417194"/>
                <a:gd name="connsiteX3" fmla="*/ 128588 w 210502"/>
                <a:gd name="connsiteY3" fmla="*/ 49530 h 417194"/>
                <a:gd name="connsiteX4" fmla="*/ 49530 w 210502"/>
                <a:gd name="connsiteY4" fmla="*/ 42863 h 417194"/>
                <a:gd name="connsiteX5" fmla="*/ 49530 w 210502"/>
                <a:gd name="connsiteY5" fmla="*/ 406718 h 417194"/>
                <a:gd name="connsiteX6" fmla="*/ 37148 w 210502"/>
                <a:gd name="connsiteY6" fmla="*/ 417195 h 417194"/>
                <a:gd name="connsiteX7" fmla="*/ 953 w 210502"/>
                <a:gd name="connsiteY7" fmla="*/ 392430 h 417194"/>
                <a:gd name="connsiteX8" fmla="*/ 0 w 210502"/>
                <a:gd name="connsiteY8" fmla="*/ 0 h 417194"/>
                <a:gd name="connsiteX9" fmla="*/ 210503 w 210502"/>
                <a:gd name="connsiteY9" fmla="*/ 0 h 41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502" h="417194">
                  <a:moveTo>
                    <a:pt x="210503" y="0"/>
                  </a:moveTo>
                  <a:cubicBezTo>
                    <a:pt x="210503" y="52388"/>
                    <a:pt x="210503" y="96202"/>
                    <a:pt x="210503" y="145733"/>
                  </a:cubicBezTo>
                  <a:cubicBezTo>
                    <a:pt x="187643" y="145733"/>
                    <a:pt x="166688" y="145733"/>
                    <a:pt x="146685" y="145733"/>
                  </a:cubicBezTo>
                  <a:cubicBezTo>
                    <a:pt x="141923" y="111443"/>
                    <a:pt x="143828" y="76200"/>
                    <a:pt x="128588" y="49530"/>
                  </a:cubicBezTo>
                  <a:cubicBezTo>
                    <a:pt x="121920" y="38100"/>
                    <a:pt x="81915" y="44768"/>
                    <a:pt x="49530" y="42863"/>
                  </a:cubicBezTo>
                  <a:cubicBezTo>
                    <a:pt x="49530" y="167640"/>
                    <a:pt x="49530" y="286703"/>
                    <a:pt x="49530" y="406718"/>
                  </a:cubicBezTo>
                  <a:cubicBezTo>
                    <a:pt x="45720" y="410528"/>
                    <a:pt x="40958" y="413385"/>
                    <a:pt x="37148" y="417195"/>
                  </a:cubicBezTo>
                  <a:cubicBezTo>
                    <a:pt x="24765" y="408622"/>
                    <a:pt x="953" y="401003"/>
                    <a:pt x="953" y="392430"/>
                  </a:cubicBezTo>
                  <a:cubicBezTo>
                    <a:pt x="0" y="263843"/>
                    <a:pt x="0" y="133350"/>
                    <a:pt x="0" y="0"/>
                  </a:cubicBezTo>
                  <a:cubicBezTo>
                    <a:pt x="70485" y="0"/>
                    <a:pt x="139065" y="0"/>
                    <a:pt x="210503"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cs typeface="+mn-cs"/>
              </a:endParaRPr>
            </a:p>
          </p:txBody>
        </p:sp>
      </p:grpSp>
      <p:grpSp>
        <p:nvGrpSpPr>
          <p:cNvPr id="82" name="群組 81">
            <a:extLst>
              <a:ext uri="{FF2B5EF4-FFF2-40B4-BE49-F238E27FC236}">
                <a16:creationId xmlns:a16="http://schemas.microsoft.com/office/drawing/2014/main" id="{5C6ABB94-2D68-424B-B420-CA34F23D0C33}"/>
              </a:ext>
            </a:extLst>
          </p:cNvPr>
          <p:cNvGrpSpPr/>
          <p:nvPr/>
        </p:nvGrpSpPr>
        <p:grpSpPr>
          <a:xfrm>
            <a:off x="183989" y="6347211"/>
            <a:ext cx="11824022" cy="392771"/>
            <a:chOff x="183989" y="6335488"/>
            <a:chExt cx="11824022" cy="392771"/>
          </a:xfrm>
        </p:grpSpPr>
        <p:sp>
          <p:nvSpPr>
            <p:cNvPr id="83" name="箭號: ＞形 82">
              <a:extLst>
                <a:ext uri="{FF2B5EF4-FFF2-40B4-BE49-F238E27FC236}">
                  <a16:creationId xmlns:a16="http://schemas.microsoft.com/office/drawing/2014/main" id="{FC5626D0-F8F5-4129-B92B-F8AC3F501926}"/>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84" name="群組 83">
              <a:extLst>
                <a:ext uri="{FF2B5EF4-FFF2-40B4-BE49-F238E27FC236}">
                  <a16:creationId xmlns:a16="http://schemas.microsoft.com/office/drawing/2014/main" id="{2E5E888A-D3AE-48F6-A92B-631F9BA4290F}"/>
                </a:ext>
              </a:extLst>
            </p:cNvPr>
            <p:cNvGrpSpPr/>
            <p:nvPr/>
          </p:nvGrpSpPr>
          <p:grpSpPr>
            <a:xfrm>
              <a:off x="183989" y="6335488"/>
              <a:ext cx="11824022" cy="392771"/>
              <a:chOff x="183989" y="6335488"/>
              <a:chExt cx="11824022" cy="392771"/>
            </a:xfrm>
          </p:grpSpPr>
          <p:grpSp>
            <p:nvGrpSpPr>
              <p:cNvPr id="86" name="群組 85">
                <a:extLst>
                  <a:ext uri="{FF2B5EF4-FFF2-40B4-BE49-F238E27FC236}">
                    <a16:creationId xmlns:a16="http://schemas.microsoft.com/office/drawing/2014/main" id="{F67FAAB8-2CA2-4656-86AB-EC9539711B71}"/>
                  </a:ext>
                </a:extLst>
              </p:cNvPr>
              <p:cNvGrpSpPr/>
              <p:nvPr/>
            </p:nvGrpSpPr>
            <p:grpSpPr>
              <a:xfrm>
                <a:off x="501893" y="6335488"/>
                <a:ext cx="11506118" cy="392771"/>
                <a:chOff x="342941" y="6342747"/>
                <a:chExt cx="11506118" cy="392771"/>
              </a:xfrm>
            </p:grpSpPr>
            <p:sp>
              <p:nvSpPr>
                <p:cNvPr id="89" name="箭號: ＞形 88">
                  <a:extLst>
                    <a:ext uri="{FF2B5EF4-FFF2-40B4-BE49-F238E27FC236}">
                      <a16:creationId xmlns:a16="http://schemas.microsoft.com/office/drawing/2014/main" id="{D5C8FFD8-86DB-4CEF-B449-42E6AEB73131}"/>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0" name="箭號: ＞形 89">
                  <a:extLst>
                    <a:ext uri="{FF2B5EF4-FFF2-40B4-BE49-F238E27FC236}">
                      <a16:creationId xmlns:a16="http://schemas.microsoft.com/office/drawing/2014/main" id="{15A2063F-54DC-4D59-AE01-095C10071B2F}"/>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1" name="箭號: ＞形 90">
                  <a:extLst>
                    <a:ext uri="{FF2B5EF4-FFF2-40B4-BE49-F238E27FC236}">
                      <a16:creationId xmlns:a16="http://schemas.microsoft.com/office/drawing/2014/main" id="{C89F69F9-4144-4185-BB54-6985E6ED3A67}"/>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2" name="箭號: ＞形 91">
                  <a:extLst>
                    <a:ext uri="{FF2B5EF4-FFF2-40B4-BE49-F238E27FC236}">
                      <a16:creationId xmlns:a16="http://schemas.microsoft.com/office/drawing/2014/main" id="{225A69F2-CEA6-4A3F-8B1A-4CC4F43A5821}"/>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3" name="箭號: ＞形 92">
                  <a:extLst>
                    <a:ext uri="{FF2B5EF4-FFF2-40B4-BE49-F238E27FC236}">
                      <a16:creationId xmlns:a16="http://schemas.microsoft.com/office/drawing/2014/main" id="{48437F1C-B3D3-49CF-A71A-25602BE28962}"/>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4" name="文字方塊 93">
                  <a:extLst>
                    <a:ext uri="{FF2B5EF4-FFF2-40B4-BE49-F238E27FC236}">
                      <a16:creationId xmlns:a16="http://schemas.microsoft.com/office/drawing/2014/main" id="{17472EC4-0880-4FB2-9CC8-CCE7CEDC9E6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95" name="箭號: ＞形 94">
                  <a:extLst>
                    <a:ext uri="{FF2B5EF4-FFF2-40B4-BE49-F238E27FC236}">
                      <a16:creationId xmlns:a16="http://schemas.microsoft.com/office/drawing/2014/main" id="{A531523A-0EE2-48F7-A60B-CC144AED7883}"/>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6" name="文字方塊 95">
                  <a:extLst>
                    <a:ext uri="{FF2B5EF4-FFF2-40B4-BE49-F238E27FC236}">
                      <a16:creationId xmlns:a16="http://schemas.microsoft.com/office/drawing/2014/main" id="{FE6D8453-CC4F-413E-9A6D-AB8B3CA596CA}"/>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97" name="文字方塊 96">
                  <a:extLst>
                    <a:ext uri="{FF2B5EF4-FFF2-40B4-BE49-F238E27FC236}">
                      <a16:creationId xmlns:a16="http://schemas.microsoft.com/office/drawing/2014/main" id="{95C3BA6E-748D-4427-B3A5-770A487478F7}"/>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98" name="文字方塊 97">
                  <a:extLst>
                    <a:ext uri="{FF2B5EF4-FFF2-40B4-BE49-F238E27FC236}">
                      <a16:creationId xmlns:a16="http://schemas.microsoft.com/office/drawing/2014/main" id="{C380B157-A1E9-4754-B099-EE1F0720692F}"/>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99" name="文字方塊 98">
                  <a:extLst>
                    <a:ext uri="{FF2B5EF4-FFF2-40B4-BE49-F238E27FC236}">
                      <a16:creationId xmlns:a16="http://schemas.microsoft.com/office/drawing/2014/main" id="{2E6115F9-11A6-411B-8182-A274A63DD92E}"/>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100" name="文字方塊 99">
                  <a:extLst>
                    <a:ext uri="{FF2B5EF4-FFF2-40B4-BE49-F238E27FC236}">
                      <a16:creationId xmlns:a16="http://schemas.microsoft.com/office/drawing/2014/main" id="{2FC65DE0-736F-4227-B34A-88A4C68169F0}"/>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101" name="文字方塊 100">
                  <a:extLst>
                    <a:ext uri="{FF2B5EF4-FFF2-40B4-BE49-F238E27FC236}">
                      <a16:creationId xmlns:a16="http://schemas.microsoft.com/office/drawing/2014/main" id="{75770AB8-5CE2-4DFF-A304-618A9CFDEBB1}"/>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87" name="箭號: ＞形 86">
                <a:extLst>
                  <a:ext uri="{FF2B5EF4-FFF2-40B4-BE49-F238E27FC236}">
                    <a16:creationId xmlns:a16="http://schemas.microsoft.com/office/drawing/2014/main" id="{E1926265-E9DB-455C-834C-09F7E6BDA22C}"/>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8" name="文字方塊 87">
                <a:extLst>
                  <a:ext uri="{FF2B5EF4-FFF2-40B4-BE49-F238E27FC236}">
                    <a16:creationId xmlns:a16="http://schemas.microsoft.com/office/drawing/2014/main" id="{270DB7E2-95E6-410B-9D4F-CFF7573442EA}"/>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85" name="文字方塊 84">
              <a:extLst>
                <a:ext uri="{FF2B5EF4-FFF2-40B4-BE49-F238E27FC236}">
                  <a16:creationId xmlns:a16="http://schemas.microsoft.com/office/drawing/2014/main" id="{22148802-8F5F-4E18-936A-DE9B98987655}"/>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66" name="文字方塊 65">
            <a:extLst>
              <a:ext uri="{FF2B5EF4-FFF2-40B4-BE49-F238E27FC236}">
                <a16:creationId xmlns:a16="http://schemas.microsoft.com/office/drawing/2014/main" id="{D4AB7085-4A2A-4125-AD7F-43A206EC2AC2}"/>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1814013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FBBC82E2-53A9-47EF-9C19-1376AF5715C5}"/>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資料整合</a:t>
            </a:r>
          </a:p>
        </p:txBody>
      </p:sp>
      <p:sp>
        <p:nvSpPr>
          <p:cNvPr id="26" name="文字方塊 25">
            <a:extLst>
              <a:ext uri="{FF2B5EF4-FFF2-40B4-BE49-F238E27FC236}">
                <a16:creationId xmlns:a16="http://schemas.microsoft.com/office/drawing/2014/main" id="{0F2DDBE3-20B1-40FC-8A6B-274E2D93E415}"/>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27" name="文字方塊 26">
            <a:extLst>
              <a:ext uri="{FF2B5EF4-FFF2-40B4-BE49-F238E27FC236}">
                <a16:creationId xmlns:a16="http://schemas.microsoft.com/office/drawing/2014/main" id="{F2FBFE5B-38F5-429F-9D61-6EAF82C9950C}"/>
              </a:ext>
            </a:extLst>
          </p:cNvPr>
          <p:cNvSpPr txBox="1"/>
          <p:nvPr/>
        </p:nvSpPr>
        <p:spPr>
          <a:xfrm>
            <a:off x="664193" y="1501138"/>
            <a:ext cx="3278462"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挑出</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種常見營養素</a:t>
            </a:r>
          </a:p>
        </p:txBody>
      </p:sp>
      <p:pic>
        <p:nvPicPr>
          <p:cNvPr id="28" name="圖片 27">
            <a:extLst>
              <a:ext uri="{FF2B5EF4-FFF2-40B4-BE49-F238E27FC236}">
                <a16:creationId xmlns:a16="http://schemas.microsoft.com/office/drawing/2014/main" id="{AE0FB6D9-CCF9-4B92-A046-C74AE3705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60" y="2304935"/>
            <a:ext cx="10357867" cy="2920187"/>
          </a:xfrm>
          <a:prstGeom prst="rect">
            <a:avLst/>
          </a:prstGeom>
        </p:spPr>
      </p:pic>
      <p:pic>
        <p:nvPicPr>
          <p:cNvPr id="29" name="內容版面配置區 4">
            <a:extLst>
              <a:ext uri="{FF2B5EF4-FFF2-40B4-BE49-F238E27FC236}">
                <a16:creationId xmlns:a16="http://schemas.microsoft.com/office/drawing/2014/main" id="{DBFB2EE3-DF79-411E-8DBF-C3110830A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951" y="2304935"/>
            <a:ext cx="11280830" cy="3051927"/>
          </a:xfrm>
          <a:prstGeom prst="rect">
            <a:avLst/>
          </a:prstGeom>
        </p:spPr>
      </p:pic>
      <p:grpSp>
        <p:nvGrpSpPr>
          <p:cNvPr id="2" name="群組 1">
            <a:extLst>
              <a:ext uri="{FF2B5EF4-FFF2-40B4-BE49-F238E27FC236}">
                <a16:creationId xmlns:a16="http://schemas.microsoft.com/office/drawing/2014/main" id="{EDCAFE77-8976-40E1-9E9E-30743FED5DDA}"/>
              </a:ext>
            </a:extLst>
          </p:cNvPr>
          <p:cNvGrpSpPr/>
          <p:nvPr/>
        </p:nvGrpSpPr>
        <p:grpSpPr>
          <a:xfrm>
            <a:off x="7729199" y="936331"/>
            <a:ext cx="3798608" cy="1180605"/>
            <a:chOff x="7729199" y="936331"/>
            <a:chExt cx="3798608" cy="1180605"/>
          </a:xfrm>
        </p:grpSpPr>
        <p:grpSp>
          <p:nvGrpSpPr>
            <p:cNvPr id="32" name="群組 31">
              <a:extLst>
                <a:ext uri="{FF2B5EF4-FFF2-40B4-BE49-F238E27FC236}">
                  <a16:creationId xmlns:a16="http://schemas.microsoft.com/office/drawing/2014/main" id="{E0266071-EAE7-4B18-BF9F-E72F56DC0C5A}"/>
                </a:ext>
              </a:extLst>
            </p:cNvPr>
            <p:cNvGrpSpPr/>
            <p:nvPr/>
          </p:nvGrpSpPr>
          <p:grpSpPr>
            <a:xfrm>
              <a:off x="7729199" y="1251755"/>
              <a:ext cx="3798608" cy="865181"/>
              <a:chOff x="10568248" y="1314531"/>
              <a:chExt cx="3798608" cy="865181"/>
            </a:xfrm>
          </p:grpSpPr>
          <p:sp>
            <p:nvSpPr>
              <p:cNvPr id="31" name="語音泡泡: 橢圓形 30">
                <a:extLst>
                  <a:ext uri="{FF2B5EF4-FFF2-40B4-BE49-F238E27FC236}">
                    <a16:creationId xmlns:a16="http://schemas.microsoft.com/office/drawing/2014/main" id="{C6812D0C-796C-446B-BCAB-B86DC4A5FDDF}"/>
                  </a:ext>
                </a:extLst>
              </p:cNvPr>
              <p:cNvSpPr/>
              <p:nvPr/>
            </p:nvSpPr>
            <p:spPr>
              <a:xfrm>
                <a:off x="10568248" y="1314531"/>
                <a:ext cx="3798608" cy="865181"/>
              </a:xfrm>
              <a:prstGeom prst="wedgeEllipseCallou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0" name="標題 1">
                <a:extLst>
                  <a:ext uri="{FF2B5EF4-FFF2-40B4-BE49-F238E27FC236}">
                    <a16:creationId xmlns:a16="http://schemas.microsoft.com/office/drawing/2014/main" id="{139FB3BE-FA65-4216-9D4D-47D6921731B6}"/>
                  </a:ext>
                </a:extLst>
              </p:cNvPr>
              <p:cNvSpPr txBox="1">
                <a:spLocks/>
              </p:cNvSpPr>
              <p:nvPr/>
            </p:nvSpPr>
            <p:spPr>
              <a:xfrm>
                <a:off x="10685607" y="1563914"/>
                <a:ext cx="3681249" cy="416126"/>
              </a:xfrm>
              <a:prstGeom prst="rect">
                <a:avLst/>
              </a:prstGeom>
              <a:ln>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Arial"/>
                    <a:cs typeface="+mj-cs"/>
                  </a:rPr>
                  <a:t>成功取得每份食譜營養素</a:t>
                </a:r>
              </a:p>
            </p:txBody>
          </p:sp>
        </p:grpSp>
        <p:sp>
          <p:nvSpPr>
            <p:cNvPr id="48" name="Freeform 32">
              <a:extLst>
                <a:ext uri="{FF2B5EF4-FFF2-40B4-BE49-F238E27FC236}">
                  <a16:creationId xmlns:a16="http://schemas.microsoft.com/office/drawing/2014/main" id="{819B8CA7-5AAB-489F-90BC-6D0DE597D5B3}"/>
                </a:ext>
              </a:extLst>
            </p:cNvPr>
            <p:cNvSpPr/>
            <p:nvPr/>
          </p:nvSpPr>
          <p:spPr>
            <a:xfrm>
              <a:off x="10918976" y="936331"/>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rgbClr val="F8C39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54" name="群組 53">
            <a:extLst>
              <a:ext uri="{FF2B5EF4-FFF2-40B4-BE49-F238E27FC236}">
                <a16:creationId xmlns:a16="http://schemas.microsoft.com/office/drawing/2014/main" id="{4D9754EE-9120-4465-AFC0-2018568BDEED}"/>
              </a:ext>
            </a:extLst>
          </p:cNvPr>
          <p:cNvGrpSpPr/>
          <p:nvPr/>
        </p:nvGrpSpPr>
        <p:grpSpPr>
          <a:xfrm>
            <a:off x="183989" y="6347211"/>
            <a:ext cx="11824022" cy="392771"/>
            <a:chOff x="183989" y="6335488"/>
            <a:chExt cx="11824022" cy="392771"/>
          </a:xfrm>
        </p:grpSpPr>
        <p:sp>
          <p:nvSpPr>
            <p:cNvPr id="55" name="箭號: ＞形 54">
              <a:extLst>
                <a:ext uri="{FF2B5EF4-FFF2-40B4-BE49-F238E27FC236}">
                  <a16:creationId xmlns:a16="http://schemas.microsoft.com/office/drawing/2014/main" id="{1D217370-3844-4864-BEAF-993ACBC5517D}"/>
                </a:ext>
              </a:extLst>
            </p:cNvPr>
            <p:cNvSpPr/>
            <p:nvPr/>
          </p:nvSpPr>
          <p:spPr>
            <a:xfrm>
              <a:off x="1666400" y="6356358"/>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6" name="群組 55">
              <a:extLst>
                <a:ext uri="{FF2B5EF4-FFF2-40B4-BE49-F238E27FC236}">
                  <a16:creationId xmlns:a16="http://schemas.microsoft.com/office/drawing/2014/main" id="{91C98768-DBDE-4374-B89D-66B890CA22B8}"/>
                </a:ext>
              </a:extLst>
            </p:cNvPr>
            <p:cNvGrpSpPr/>
            <p:nvPr/>
          </p:nvGrpSpPr>
          <p:grpSpPr>
            <a:xfrm>
              <a:off x="183989" y="6335488"/>
              <a:ext cx="11824022" cy="392771"/>
              <a:chOff x="183989" y="6335488"/>
              <a:chExt cx="11824022" cy="392771"/>
            </a:xfrm>
          </p:grpSpPr>
          <p:grpSp>
            <p:nvGrpSpPr>
              <p:cNvPr id="58" name="群組 57">
                <a:extLst>
                  <a:ext uri="{FF2B5EF4-FFF2-40B4-BE49-F238E27FC236}">
                    <a16:creationId xmlns:a16="http://schemas.microsoft.com/office/drawing/2014/main" id="{405C5EB5-1920-4C7F-8AFC-20034A9EE188}"/>
                  </a:ext>
                </a:extLst>
              </p:cNvPr>
              <p:cNvGrpSpPr/>
              <p:nvPr/>
            </p:nvGrpSpPr>
            <p:grpSpPr>
              <a:xfrm>
                <a:off x="501893" y="6335488"/>
                <a:ext cx="11506118" cy="392771"/>
                <a:chOff x="342941" y="6342747"/>
                <a:chExt cx="11506118" cy="392771"/>
              </a:xfrm>
            </p:grpSpPr>
            <p:sp>
              <p:nvSpPr>
                <p:cNvPr id="61" name="箭號: ＞形 60">
                  <a:extLst>
                    <a:ext uri="{FF2B5EF4-FFF2-40B4-BE49-F238E27FC236}">
                      <a16:creationId xmlns:a16="http://schemas.microsoft.com/office/drawing/2014/main" id="{9F1D4B74-BEE4-403F-BE53-F38704168598}"/>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2" name="箭號: ＞形 61">
                  <a:extLst>
                    <a:ext uri="{FF2B5EF4-FFF2-40B4-BE49-F238E27FC236}">
                      <a16:creationId xmlns:a16="http://schemas.microsoft.com/office/drawing/2014/main" id="{91976039-4AB3-498E-9B48-798DFC455368}"/>
                    </a:ext>
                  </a:extLst>
                </p:cNvPr>
                <p:cNvSpPr/>
                <p:nvPr/>
              </p:nvSpPr>
              <p:spPr>
                <a:xfrm>
                  <a:off x="4452381" y="6342747"/>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3" name="箭號: ＞形 62">
                  <a:extLst>
                    <a:ext uri="{FF2B5EF4-FFF2-40B4-BE49-F238E27FC236}">
                      <a16:creationId xmlns:a16="http://schemas.microsoft.com/office/drawing/2014/main" id="{F8075EDF-154F-4CAE-857E-28A8E35E287E}"/>
                    </a:ext>
                  </a:extLst>
                </p:cNvPr>
                <p:cNvSpPr/>
                <p:nvPr/>
              </p:nvSpPr>
              <p:spPr>
                <a:xfrm>
                  <a:off x="2960241" y="635702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4" name="箭號: ＞形 63">
                  <a:extLst>
                    <a:ext uri="{FF2B5EF4-FFF2-40B4-BE49-F238E27FC236}">
                      <a16:creationId xmlns:a16="http://schemas.microsoft.com/office/drawing/2014/main" id="{C25C34B5-1C4F-4BFF-A9F6-80CC3CA17126}"/>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5" name="箭號: ＞形 64">
                  <a:extLst>
                    <a:ext uri="{FF2B5EF4-FFF2-40B4-BE49-F238E27FC236}">
                      <a16:creationId xmlns:a16="http://schemas.microsoft.com/office/drawing/2014/main" id="{9B90975A-FC30-4277-AB04-2AA2EE55833E}"/>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6" name="文字方塊 65">
                  <a:extLst>
                    <a:ext uri="{FF2B5EF4-FFF2-40B4-BE49-F238E27FC236}">
                      <a16:creationId xmlns:a16="http://schemas.microsoft.com/office/drawing/2014/main" id="{5527ADAB-C305-45DF-872E-BD496C0A22C7}"/>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7" name="箭號: ＞形 66">
                  <a:extLst>
                    <a:ext uri="{FF2B5EF4-FFF2-40B4-BE49-F238E27FC236}">
                      <a16:creationId xmlns:a16="http://schemas.microsoft.com/office/drawing/2014/main" id="{C3428A02-061B-406B-A568-185A4B517F8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8" name="文字方塊 67">
                  <a:extLst>
                    <a:ext uri="{FF2B5EF4-FFF2-40B4-BE49-F238E27FC236}">
                      <a16:creationId xmlns:a16="http://schemas.microsoft.com/office/drawing/2014/main" id="{A284701C-0EC0-4523-8D87-C02B3D7B1CC8}"/>
                    </a:ext>
                  </a:extLst>
                </p:cNvPr>
                <p:cNvSpPr txBox="1"/>
                <p:nvPr/>
              </p:nvSpPr>
              <p:spPr>
                <a:xfrm>
                  <a:off x="4716364" y="6361776"/>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69" name="文字方塊 68">
                  <a:extLst>
                    <a:ext uri="{FF2B5EF4-FFF2-40B4-BE49-F238E27FC236}">
                      <a16:creationId xmlns:a16="http://schemas.microsoft.com/office/drawing/2014/main" id="{689D8176-DBB1-4728-9669-449CC752CC76}"/>
                    </a:ext>
                  </a:extLst>
                </p:cNvPr>
                <p:cNvSpPr txBox="1"/>
                <p:nvPr/>
              </p:nvSpPr>
              <p:spPr>
                <a:xfrm>
                  <a:off x="6220612" y="6379539"/>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70" name="文字方塊 69">
                  <a:extLst>
                    <a:ext uri="{FF2B5EF4-FFF2-40B4-BE49-F238E27FC236}">
                      <a16:creationId xmlns:a16="http://schemas.microsoft.com/office/drawing/2014/main" id="{F4122370-41EB-4371-951F-A9216EA0272B}"/>
                    </a:ext>
                  </a:extLst>
                </p:cNvPr>
                <p:cNvSpPr txBox="1"/>
                <p:nvPr/>
              </p:nvSpPr>
              <p:spPr>
                <a:xfrm>
                  <a:off x="1817433" y="6365717"/>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71" name="文字方塊 70">
                  <a:extLst>
                    <a:ext uri="{FF2B5EF4-FFF2-40B4-BE49-F238E27FC236}">
                      <a16:creationId xmlns:a16="http://schemas.microsoft.com/office/drawing/2014/main" id="{24BE8734-1683-40B4-9F17-A45202C14BB9}"/>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72" name="文字方塊 71">
                  <a:extLst>
                    <a:ext uri="{FF2B5EF4-FFF2-40B4-BE49-F238E27FC236}">
                      <a16:creationId xmlns:a16="http://schemas.microsoft.com/office/drawing/2014/main" id="{9BE600E5-12ED-4FF3-8CD8-FF3530B811B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73" name="文字方塊 72">
                  <a:extLst>
                    <a:ext uri="{FF2B5EF4-FFF2-40B4-BE49-F238E27FC236}">
                      <a16:creationId xmlns:a16="http://schemas.microsoft.com/office/drawing/2014/main" id="{8AAD15EA-D8C7-47D5-ACD4-B0971BF9FF0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9" name="箭號: ＞形 58">
                <a:extLst>
                  <a:ext uri="{FF2B5EF4-FFF2-40B4-BE49-F238E27FC236}">
                    <a16:creationId xmlns:a16="http://schemas.microsoft.com/office/drawing/2014/main" id="{BC33A3A5-F61B-482B-B695-B3B3E3D23B99}"/>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0" name="文字方塊 59">
                <a:extLst>
                  <a:ext uri="{FF2B5EF4-FFF2-40B4-BE49-F238E27FC236}">
                    <a16:creationId xmlns:a16="http://schemas.microsoft.com/office/drawing/2014/main" id="{C3A06890-8B88-4F98-9597-729BEB73BE55}"/>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7" name="文字方塊 56">
              <a:extLst>
                <a:ext uri="{FF2B5EF4-FFF2-40B4-BE49-F238E27FC236}">
                  <a16:creationId xmlns:a16="http://schemas.microsoft.com/office/drawing/2014/main" id="{F20230D9-86B1-4ABB-A9E3-242DE8C5080A}"/>
                </a:ext>
              </a:extLst>
            </p:cNvPr>
            <p:cNvSpPr txBox="1"/>
            <p:nvPr/>
          </p:nvSpPr>
          <p:spPr>
            <a:xfrm>
              <a:off x="3399610" y="6351881"/>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Tree>
    <p:extLst>
      <p:ext uri="{BB962C8B-B14F-4D97-AF65-F5344CB8AC3E}">
        <p14:creationId xmlns:p14="http://schemas.microsoft.com/office/powerpoint/2010/main" val="2444956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資料分析</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6980679" y="3582420"/>
            <a:ext cx="53799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主講人：劉芳妤</a:t>
            </a:r>
            <a:r>
              <a:rPr kumimoji="0" lang="en-US" altLang="zh-TW"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a:t>
            </a: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張子賢</a:t>
            </a:r>
          </a:p>
        </p:txBody>
      </p:sp>
    </p:spTree>
    <p:extLst>
      <p:ext uri="{BB962C8B-B14F-4D97-AF65-F5344CB8AC3E}">
        <p14:creationId xmlns:p14="http://schemas.microsoft.com/office/powerpoint/2010/main" val="2376005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食譜分群－ </a:t>
            </a:r>
            <a:r>
              <a:rPr lang="en-US" altLang="zh-TW" sz="4500" b="1" dirty="0">
                <a:latin typeface="微軟正黑體" panose="020B0604030504040204" pitchFamily="34" charset="-120"/>
                <a:ea typeface="微軟正黑體" panose="020B0604030504040204" pitchFamily="34" charset="-120"/>
              </a:rPr>
              <a:t>K-means</a:t>
            </a:r>
            <a:endParaRPr lang="zh-TW" altLang="en-US" sz="4500" b="1" dirty="0">
              <a:latin typeface="微軟正黑體" panose="020B0604030504040204" pitchFamily="34" charset="-120"/>
              <a:ea typeface="微軟正黑體" panose="020B0604030504040204" pitchFamily="34" charset="-120"/>
            </a:endParaRPr>
          </a:p>
        </p:txBody>
      </p:sp>
      <p:sp>
        <p:nvSpPr>
          <p:cNvPr id="45" name="文字方塊 44">
            <a:extLst>
              <a:ext uri="{FF2B5EF4-FFF2-40B4-BE49-F238E27FC236}">
                <a16:creationId xmlns:a16="http://schemas.microsoft.com/office/drawing/2014/main" id="{59F61A30-0165-4D3E-84E2-66893702683D}"/>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grpSp>
        <p:nvGrpSpPr>
          <p:cNvPr id="29" name="群組 28">
            <a:extLst>
              <a:ext uri="{FF2B5EF4-FFF2-40B4-BE49-F238E27FC236}">
                <a16:creationId xmlns:a16="http://schemas.microsoft.com/office/drawing/2014/main" id="{EAF71844-0195-4802-93DE-FDCAA3BBB8AD}"/>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00EBEEDE-6FBF-4E5B-8A05-39CA0F225DA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7E981392-71D9-49E6-BD8A-68E2C8E511C7}"/>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4358C234-615B-4499-860B-A3E4FFB23258}"/>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6D478021-3F1C-4D20-8D43-6410C393854D}"/>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794F0C3D-89FA-4AE2-A990-99F687885D83}"/>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1CC524A5-F23E-410E-ADC5-186B4EE89706}"/>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A5254B7E-7EEC-4ECF-B550-917CCFD02563}"/>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508D23C6-AE90-4E64-BFBF-E28DDF4E24BE}"/>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8E790DAB-637A-4D6A-80FD-71575B372CB6}"/>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DF21107E-9348-47FB-9BB1-E93DB4D6030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3D8043A2-8082-4694-803B-B625A1C92AB8}"/>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5D2A963C-EB71-4C23-8B4B-51C621C6109F}"/>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0BF603DD-1C8E-4556-9891-708BBC07798C}"/>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64FE25A7-92CC-497A-931F-79A0669C5C7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B489C24B-8FFA-4C78-A629-E60C1983AD58}"/>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CAA3484F-0403-4530-AEAB-70F9F4301D7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A1C70DBB-CCAB-4135-8D8A-D1962E3868E3}"/>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81F3BB79-FA54-4B94-A54C-EE6B48BD87F4}"/>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7FC069AB-85B0-48BE-BA9C-4842EBF26247}"/>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77E3B581-1F7E-45AE-9429-3D09F6FC1E75}"/>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sp>
        <p:nvSpPr>
          <p:cNvPr id="25" name="文字方塊 24">
            <a:extLst>
              <a:ext uri="{FF2B5EF4-FFF2-40B4-BE49-F238E27FC236}">
                <a16:creationId xmlns:a16="http://schemas.microsoft.com/office/drawing/2014/main" id="{92E73134-AF02-454F-830A-7FCD0DAC79D9}"/>
              </a:ext>
            </a:extLst>
          </p:cNvPr>
          <p:cNvSpPr txBox="1"/>
          <p:nvPr/>
        </p:nvSpPr>
        <p:spPr>
          <a:xfrm>
            <a:off x="897679" y="1639614"/>
            <a:ext cx="10353240" cy="339464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食譜代表字分群</a:t>
            </a:r>
            <a:endParaRPr kumimoji="0" lang="en-US" altLang="zh-TW" sz="1800" b="1"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目標：依據每篇食譜的</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介紹文</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，取得排名</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前三</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的詞做為這篇食譜的代表字，並以此為特徵分群。</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Arial"/>
              <a:cs typeface="+mn-cs"/>
            </a:endParaRPr>
          </a:p>
          <a:p>
            <a:pPr marL="342900" marR="0" lvl="0" indent="-342900" algn="l" defTabSz="914400" rtl="0" eaLnBrk="1" fontAlgn="auto" latinLnBrk="0" hangingPunct="1">
              <a:lnSpc>
                <a:spcPct val="150000"/>
              </a:lnSpc>
              <a:spcBef>
                <a:spcPts val="0"/>
              </a:spcBef>
              <a:spcAft>
                <a:spcPts val="0"/>
              </a:spcAft>
              <a:buClrTx/>
              <a:buSzTx/>
              <a:buFont typeface="+mj-lt"/>
              <a:buAutoNum type="arabicPeriod" startAt="2"/>
              <a:tabLst/>
              <a:defRPr/>
            </a:pP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營養素分群</a:t>
            </a:r>
            <a:endParaRPr kumimoji="0" lang="en-US" altLang="zh-TW" sz="1800" b="1"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目標：依據每篇食譜的營養素做分群，將含有相似營養素的食譜分成一群</a:t>
            </a:r>
          </a:p>
        </p:txBody>
      </p:sp>
    </p:spTree>
    <p:extLst>
      <p:ext uri="{BB962C8B-B14F-4D97-AF65-F5344CB8AC3E}">
        <p14:creationId xmlns:p14="http://schemas.microsoft.com/office/powerpoint/2010/main" val="2984083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提案動機</a:t>
            </a:r>
          </a:p>
        </p:txBody>
      </p:sp>
      <p:grpSp>
        <p:nvGrpSpPr>
          <p:cNvPr id="47" name="Group 48">
            <a:extLst>
              <a:ext uri="{FF2B5EF4-FFF2-40B4-BE49-F238E27FC236}">
                <a16:creationId xmlns:a16="http://schemas.microsoft.com/office/drawing/2014/main" id="{010EE8C7-9323-4AA6-ABAF-D06417A706CB}"/>
              </a:ext>
            </a:extLst>
          </p:cNvPr>
          <p:cNvGrpSpPr/>
          <p:nvPr/>
        </p:nvGrpSpPr>
        <p:grpSpPr>
          <a:xfrm>
            <a:off x="5082870" y="1619778"/>
            <a:ext cx="2352778" cy="4564204"/>
            <a:chOff x="5354355" y="2352060"/>
            <a:chExt cx="1868581" cy="3624903"/>
          </a:xfrm>
        </p:grpSpPr>
        <p:sp>
          <p:nvSpPr>
            <p:cNvPr id="48" name="Freeform: Shape 47">
              <a:extLst>
                <a:ext uri="{FF2B5EF4-FFF2-40B4-BE49-F238E27FC236}">
                  <a16:creationId xmlns:a16="http://schemas.microsoft.com/office/drawing/2014/main" id="{B78B5E57-04FD-4B7F-BA44-611EA387E646}"/>
                </a:ext>
              </a:extLst>
            </p:cNvPr>
            <p:cNvSpPr/>
            <p:nvPr/>
          </p:nvSpPr>
          <p:spPr>
            <a:xfrm>
              <a:off x="5354355" y="2352060"/>
              <a:ext cx="1868581" cy="3624903"/>
            </a:xfrm>
            <a:custGeom>
              <a:avLst/>
              <a:gdLst>
                <a:gd name="connsiteX0" fmla="*/ 430125 w 1868581"/>
                <a:gd name="connsiteY0" fmla="*/ 1118822 h 3624903"/>
                <a:gd name="connsiteX1" fmla="*/ 225384 w 1868581"/>
                <a:gd name="connsiteY1" fmla="*/ 1280440 h 3624903"/>
                <a:gd name="connsiteX2" fmla="*/ 548760 w 1868581"/>
                <a:gd name="connsiteY2" fmla="*/ 1428850 h 3624903"/>
                <a:gd name="connsiteX3" fmla="*/ 456591 w 1868581"/>
                <a:gd name="connsiteY3" fmla="*/ 1128907 h 3624903"/>
                <a:gd name="connsiteX4" fmla="*/ 430125 w 1868581"/>
                <a:gd name="connsiteY4" fmla="*/ 1118822 h 3624903"/>
                <a:gd name="connsiteX5" fmla="*/ 1586325 w 1868581"/>
                <a:gd name="connsiteY5" fmla="*/ 890191 h 3624903"/>
                <a:gd name="connsiteX6" fmla="*/ 1603946 w 1868581"/>
                <a:gd name="connsiteY6" fmla="*/ 890191 h 3624903"/>
                <a:gd name="connsiteX7" fmla="*/ 1621801 w 1868581"/>
                <a:gd name="connsiteY7" fmla="*/ 908046 h 3624903"/>
                <a:gd name="connsiteX8" fmla="*/ 1621801 w 1868581"/>
                <a:gd name="connsiteY8" fmla="*/ 933490 h 3624903"/>
                <a:gd name="connsiteX9" fmla="*/ 1647679 w 1868581"/>
                <a:gd name="connsiteY9" fmla="*/ 936098 h 3624903"/>
                <a:gd name="connsiteX10" fmla="*/ 1855850 w 1868581"/>
                <a:gd name="connsiteY10" fmla="*/ 1191516 h 3624903"/>
                <a:gd name="connsiteX11" fmla="*/ 1854000 w 1868581"/>
                <a:gd name="connsiteY11" fmla="*/ 1209876 h 3624903"/>
                <a:gd name="connsiteX12" fmla="*/ 1336272 w 1868581"/>
                <a:gd name="connsiteY12" fmla="*/ 1209876 h 3624903"/>
                <a:gd name="connsiteX13" fmla="*/ 1334421 w 1868581"/>
                <a:gd name="connsiteY13" fmla="*/ 1191516 h 3624903"/>
                <a:gd name="connsiteX14" fmla="*/ 1542593 w 1868581"/>
                <a:gd name="connsiteY14" fmla="*/ 936098 h 3624903"/>
                <a:gd name="connsiteX15" fmla="*/ 1568470 w 1868581"/>
                <a:gd name="connsiteY15" fmla="*/ 933490 h 3624903"/>
                <a:gd name="connsiteX16" fmla="*/ 1568470 w 1868581"/>
                <a:gd name="connsiteY16" fmla="*/ 908046 h 3624903"/>
                <a:gd name="connsiteX17" fmla="*/ 1586325 w 1868581"/>
                <a:gd name="connsiteY17" fmla="*/ 890191 h 3624903"/>
                <a:gd name="connsiteX18" fmla="*/ 811141 w 1868581"/>
                <a:gd name="connsiteY18" fmla="*/ 527 h 3624903"/>
                <a:gd name="connsiteX19" fmla="*/ 945560 w 1868581"/>
                <a:gd name="connsiteY19" fmla="*/ 43173 h 3624903"/>
                <a:gd name="connsiteX20" fmla="*/ 978368 w 1868581"/>
                <a:gd name="connsiteY20" fmla="*/ 90039 h 3624903"/>
                <a:gd name="connsiteX21" fmla="*/ 959621 w 1868581"/>
                <a:gd name="connsiteY21" fmla="*/ 522771 h 3624903"/>
                <a:gd name="connsiteX22" fmla="*/ 929938 w 1868581"/>
                <a:gd name="connsiteY22" fmla="*/ 629001 h 3624903"/>
                <a:gd name="connsiteX23" fmla="*/ 915879 w 1868581"/>
                <a:gd name="connsiteY23" fmla="*/ 649309 h 3624903"/>
                <a:gd name="connsiteX24" fmla="*/ 858077 w 1868581"/>
                <a:gd name="connsiteY24" fmla="*/ 725857 h 3624903"/>
                <a:gd name="connsiteX25" fmla="*/ 856515 w 1868581"/>
                <a:gd name="connsiteY25" fmla="*/ 725857 h 3624903"/>
                <a:gd name="connsiteX26" fmla="*/ 961182 w 1868581"/>
                <a:gd name="connsiteY26" fmla="*/ 858644 h 3624903"/>
                <a:gd name="connsiteX27" fmla="*/ 1054915 w 1868581"/>
                <a:gd name="connsiteY27" fmla="*/ 1202329 h 3624903"/>
                <a:gd name="connsiteX28" fmla="*/ 1281435 w 1868581"/>
                <a:gd name="connsiteY28" fmla="*/ 1364799 h 3624903"/>
                <a:gd name="connsiteX29" fmla="*/ 1447029 w 1868581"/>
                <a:gd name="connsiteY29" fmla="*/ 1311684 h 3624903"/>
                <a:gd name="connsiteX30" fmla="*/ 1322053 w 1868581"/>
                <a:gd name="connsiteY30" fmla="*/ 1236698 h 3624903"/>
                <a:gd name="connsiteX31" fmla="*/ 1820396 w 1868581"/>
                <a:gd name="connsiteY31" fmla="*/ 1230449 h 3624903"/>
                <a:gd name="connsiteX32" fmla="*/ 1829769 w 1868581"/>
                <a:gd name="connsiteY32" fmla="*/ 1280440 h 3624903"/>
                <a:gd name="connsiteX33" fmla="*/ 1737600 w 1868581"/>
                <a:gd name="connsiteY33" fmla="*/ 1313247 h 3624903"/>
                <a:gd name="connsiteX34" fmla="*/ 1656365 w 1868581"/>
                <a:gd name="connsiteY34" fmla="*/ 1336679 h 3624903"/>
                <a:gd name="connsiteX35" fmla="*/ 1133025 w 1868581"/>
                <a:gd name="connsiteY35" fmla="*/ 1522582 h 3624903"/>
                <a:gd name="connsiteX36" fmla="*/ 1040856 w 1868581"/>
                <a:gd name="connsiteY36" fmla="*/ 1678803 h 3624903"/>
                <a:gd name="connsiteX37" fmla="*/ 1092408 w 1868581"/>
                <a:gd name="connsiteY37" fmla="*/ 2541140 h 3624903"/>
                <a:gd name="connsiteX38" fmla="*/ 1026795 w 1868581"/>
                <a:gd name="connsiteY38" fmla="*/ 2613002 h 3624903"/>
                <a:gd name="connsiteX39" fmla="*/ 1008049 w 1868581"/>
                <a:gd name="connsiteY39" fmla="*/ 2675490 h 3624903"/>
                <a:gd name="connsiteX40" fmla="*/ 986178 w 1868581"/>
                <a:gd name="connsiteY40" fmla="*/ 3028548 h 3624903"/>
                <a:gd name="connsiteX41" fmla="*/ 1111154 w 1868581"/>
                <a:gd name="connsiteY41" fmla="*/ 3467527 h 3624903"/>
                <a:gd name="connsiteX42" fmla="*/ 1154896 w 1868581"/>
                <a:gd name="connsiteY42" fmla="*/ 3540952 h 3624903"/>
                <a:gd name="connsiteX43" fmla="*/ 1073661 w 1868581"/>
                <a:gd name="connsiteY43" fmla="*/ 3561260 h 3624903"/>
                <a:gd name="connsiteX44" fmla="*/ 875262 w 1868581"/>
                <a:gd name="connsiteY44" fmla="*/ 3484713 h 3624903"/>
                <a:gd name="connsiteX45" fmla="*/ 790903 w 1868581"/>
                <a:gd name="connsiteY45" fmla="*/ 3422224 h 3624903"/>
                <a:gd name="connsiteX46" fmla="*/ 790903 w 1868581"/>
                <a:gd name="connsiteY46" fmla="*/ 3365985 h 3624903"/>
                <a:gd name="connsiteX47" fmla="*/ 786215 w 1868581"/>
                <a:gd name="connsiteY47" fmla="*/ 3161335 h 3624903"/>
                <a:gd name="connsiteX48" fmla="*/ 776842 w 1868581"/>
                <a:gd name="connsiteY48" fmla="*/ 3036359 h 3624903"/>
                <a:gd name="connsiteX49" fmla="*/ 773718 w 1868581"/>
                <a:gd name="connsiteY49" fmla="*/ 2637997 h 3624903"/>
                <a:gd name="connsiteX50" fmla="*/ 775281 w 1868581"/>
                <a:gd name="connsiteY50" fmla="*/ 2641122 h 3624903"/>
                <a:gd name="connsiteX51" fmla="*/ 772156 w 1868581"/>
                <a:gd name="connsiteY51" fmla="*/ 2630185 h 3624903"/>
                <a:gd name="connsiteX52" fmla="*/ 690922 w 1868581"/>
                <a:gd name="connsiteY52" fmla="*/ 2630185 h 3624903"/>
                <a:gd name="connsiteX53" fmla="*/ 656553 w 1868581"/>
                <a:gd name="connsiteY53" fmla="*/ 2980119 h 3624903"/>
                <a:gd name="connsiteX54" fmla="*/ 661239 w 1868581"/>
                <a:gd name="connsiteY54" fmla="*/ 3151962 h 3624903"/>
                <a:gd name="connsiteX55" fmla="*/ 651866 w 1868581"/>
                <a:gd name="connsiteY55" fmla="*/ 3426910 h 3624903"/>
                <a:gd name="connsiteX56" fmla="*/ 694046 w 1868581"/>
                <a:gd name="connsiteY56" fmla="*/ 3590943 h 3624903"/>
                <a:gd name="connsiteX57" fmla="*/ 536262 w 1868581"/>
                <a:gd name="connsiteY57" fmla="*/ 3597191 h 3624903"/>
                <a:gd name="connsiteX58" fmla="*/ 475337 w 1868581"/>
                <a:gd name="connsiteY58" fmla="*/ 3434722 h 3624903"/>
                <a:gd name="connsiteX59" fmla="*/ 458152 w 1868581"/>
                <a:gd name="connsiteY59" fmla="*/ 3142589 h 3624903"/>
                <a:gd name="connsiteX60" fmla="*/ 451903 w 1868581"/>
                <a:gd name="connsiteY60" fmla="*/ 3048856 h 3624903"/>
                <a:gd name="connsiteX61" fmla="*/ 445655 w 1868581"/>
                <a:gd name="connsiteY61" fmla="*/ 2628624 h 3624903"/>
                <a:gd name="connsiteX62" fmla="*/ 403476 w 1868581"/>
                <a:gd name="connsiteY62" fmla="*/ 2628624 h 3624903"/>
                <a:gd name="connsiteX63" fmla="*/ 406600 w 1868581"/>
                <a:gd name="connsiteY63" fmla="*/ 2583319 h 3624903"/>
                <a:gd name="connsiteX64" fmla="*/ 459715 w 1868581"/>
                <a:gd name="connsiteY64" fmla="*/ 1899073 h 3624903"/>
                <a:gd name="connsiteX65" fmla="*/ 505018 w 1868581"/>
                <a:gd name="connsiteY65" fmla="*/ 1697549 h 3624903"/>
                <a:gd name="connsiteX66" fmla="*/ 451903 w 1868581"/>
                <a:gd name="connsiteY66" fmla="*/ 1541329 h 3624903"/>
                <a:gd name="connsiteX67" fmla="*/ 44168 w 1868581"/>
                <a:gd name="connsiteY67" fmla="*/ 1361674 h 3624903"/>
                <a:gd name="connsiteX68" fmla="*/ 33232 w 1868581"/>
                <a:gd name="connsiteY68" fmla="*/ 1230449 h 3624903"/>
                <a:gd name="connsiteX69" fmla="*/ 525328 w 1868581"/>
                <a:gd name="connsiteY69" fmla="*/ 807092 h 3624903"/>
                <a:gd name="connsiteX70" fmla="*/ 658115 w 1868581"/>
                <a:gd name="connsiteY70" fmla="*/ 689926 h 3624903"/>
                <a:gd name="connsiteX71" fmla="*/ 609687 w 1868581"/>
                <a:gd name="connsiteY71" fmla="*/ 552452 h 3624903"/>
                <a:gd name="connsiteX72" fmla="*/ 664363 w 1868581"/>
                <a:gd name="connsiteY72" fmla="*/ 290001 h 3624903"/>
                <a:gd name="connsiteX73" fmla="*/ 711230 w 1868581"/>
                <a:gd name="connsiteY73" fmla="*/ 143154 h 3624903"/>
                <a:gd name="connsiteX74" fmla="*/ 811141 w 1868581"/>
                <a:gd name="connsiteY74" fmla="*/ 527 h 36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868581" h="3624903">
                  <a:moveTo>
                    <a:pt x="430125" y="1118822"/>
                  </a:moveTo>
                  <a:cubicBezTo>
                    <a:pt x="365665" y="1112991"/>
                    <a:pt x="284162" y="1223029"/>
                    <a:pt x="225384" y="1280440"/>
                  </a:cubicBezTo>
                  <a:cubicBezTo>
                    <a:pt x="284748" y="1316371"/>
                    <a:pt x="514392" y="1471029"/>
                    <a:pt x="548760" y="1428850"/>
                  </a:cubicBezTo>
                  <a:cubicBezTo>
                    <a:pt x="597189" y="1369486"/>
                    <a:pt x="505018" y="1164836"/>
                    <a:pt x="456591" y="1128907"/>
                  </a:cubicBezTo>
                  <a:cubicBezTo>
                    <a:pt x="448194" y="1122853"/>
                    <a:pt x="439333" y="1119655"/>
                    <a:pt x="430125" y="1118822"/>
                  </a:cubicBezTo>
                  <a:close/>
                  <a:moveTo>
                    <a:pt x="1586325" y="890191"/>
                  </a:moveTo>
                  <a:lnTo>
                    <a:pt x="1603946" y="890191"/>
                  </a:lnTo>
                  <a:cubicBezTo>
                    <a:pt x="1613807" y="890191"/>
                    <a:pt x="1621801" y="898185"/>
                    <a:pt x="1621801" y="908046"/>
                  </a:cubicBezTo>
                  <a:lnTo>
                    <a:pt x="1621801" y="933490"/>
                  </a:lnTo>
                  <a:lnTo>
                    <a:pt x="1647679" y="936098"/>
                  </a:lnTo>
                  <a:cubicBezTo>
                    <a:pt x="1766482" y="960409"/>
                    <a:pt x="1855850" y="1065525"/>
                    <a:pt x="1855850" y="1191516"/>
                  </a:cubicBezTo>
                  <a:lnTo>
                    <a:pt x="1854000" y="1209876"/>
                  </a:lnTo>
                  <a:lnTo>
                    <a:pt x="1336272" y="1209876"/>
                  </a:lnTo>
                  <a:lnTo>
                    <a:pt x="1334421" y="1191516"/>
                  </a:lnTo>
                  <a:cubicBezTo>
                    <a:pt x="1334421" y="1065525"/>
                    <a:pt x="1423790" y="960409"/>
                    <a:pt x="1542593" y="936098"/>
                  </a:cubicBezTo>
                  <a:lnTo>
                    <a:pt x="1568470" y="933490"/>
                  </a:lnTo>
                  <a:lnTo>
                    <a:pt x="1568470" y="908046"/>
                  </a:lnTo>
                  <a:cubicBezTo>
                    <a:pt x="1568470" y="898185"/>
                    <a:pt x="1576463" y="890191"/>
                    <a:pt x="1586325" y="890191"/>
                  </a:cubicBezTo>
                  <a:close/>
                  <a:moveTo>
                    <a:pt x="811141" y="527"/>
                  </a:moveTo>
                  <a:cubicBezTo>
                    <a:pt x="843480" y="3703"/>
                    <a:pt x="886392" y="20911"/>
                    <a:pt x="945560" y="43173"/>
                  </a:cubicBezTo>
                  <a:cubicBezTo>
                    <a:pt x="968994" y="52546"/>
                    <a:pt x="981492" y="66607"/>
                    <a:pt x="978368" y="90039"/>
                  </a:cubicBezTo>
                  <a:cubicBezTo>
                    <a:pt x="961182" y="236886"/>
                    <a:pt x="1003363" y="352489"/>
                    <a:pt x="959621" y="522771"/>
                  </a:cubicBezTo>
                  <a:cubicBezTo>
                    <a:pt x="954934" y="558701"/>
                    <a:pt x="956497" y="594632"/>
                    <a:pt x="929938" y="629001"/>
                  </a:cubicBezTo>
                  <a:cubicBezTo>
                    <a:pt x="925253" y="635250"/>
                    <a:pt x="920565" y="643060"/>
                    <a:pt x="915879" y="649309"/>
                  </a:cubicBezTo>
                  <a:cubicBezTo>
                    <a:pt x="900257" y="678991"/>
                    <a:pt x="861201" y="703987"/>
                    <a:pt x="858077" y="725857"/>
                  </a:cubicBezTo>
                  <a:cubicBezTo>
                    <a:pt x="858077" y="725857"/>
                    <a:pt x="856515" y="725857"/>
                    <a:pt x="856515" y="725857"/>
                  </a:cubicBezTo>
                  <a:cubicBezTo>
                    <a:pt x="851828" y="778972"/>
                    <a:pt x="859640" y="832087"/>
                    <a:pt x="961182" y="858644"/>
                  </a:cubicBezTo>
                  <a:cubicBezTo>
                    <a:pt x="1120527" y="899261"/>
                    <a:pt x="1062727" y="1066418"/>
                    <a:pt x="1054915" y="1202329"/>
                  </a:cubicBezTo>
                  <a:cubicBezTo>
                    <a:pt x="1040856" y="1421038"/>
                    <a:pt x="1064288" y="1397606"/>
                    <a:pt x="1281435" y="1364799"/>
                  </a:cubicBezTo>
                  <a:cubicBezTo>
                    <a:pt x="1342361" y="1355426"/>
                    <a:pt x="1397039" y="1375735"/>
                    <a:pt x="1447029" y="1311684"/>
                  </a:cubicBezTo>
                  <a:cubicBezTo>
                    <a:pt x="1420471" y="1267942"/>
                    <a:pt x="1359546" y="1321057"/>
                    <a:pt x="1322053" y="1236698"/>
                  </a:cubicBezTo>
                  <a:cubicBezTo>
                    <a:pt x="1440780" y="1236698"/>
                    <a:pt x="1732912" y="1235137"/>
                    <a:pt x="1820396" y="1230449"/>
                  </a:cubicBezTo>
                  <a:cubicBezTo>
                    <a:pt x="1865700" y="1228888"/>
                    <a:pt x="1896945" y="1246071"/>
                    <a:pt x="1829769" y="1280440"/>
                  </a:cubicBezTo>
                  <a:cubicBezTo>
                    <a:pt x="1768844" y="1297625"/>
                    <a:pt x="1793839" y="1269505"/>
                    <a:pt x="1737600" y="1313247"/>
                  </a:cubicBezTo>
                  <a:cubicBezTo>
                    <a:pt x="1715729" y="1336679"/>
                    <a:pt x="1690733" y="1339803"/>
                    <a:pt x="1656365" y="1336679"/>
                  </a:cubicBezTo>
                  <a:cubicBezTo>
                    <a:pt x="1493895" y="1419477"/>
                    <a:pt x="1309555" y="1486651"/>
                    <a:pt x="1133025" y="1522582"/>
                  </a:cubicBezTo>
                  <a:cubicBezTo>
                    <a:pt x="1040856" y="1539766"/>
                    <a:pt x="1028358" y="1583508"/>
                    <a:pt x="1040856" y="1678803"/>
                  </a:cubicBezTo>
                  <a:cubicBezTo>
                    <a:pt x="1075224" y="1949064"/>
                    <a:pt x="1092408" y="2269317"/>
                    <a:pt x="1092408" y="2541140"/>
                  </a:cubicBezTo>
                  <a:cubicBezTo>
                    <a:pt x="1092408" y="2584882"/>
                    <a:pt x="1065851" y="2583319"/>
                    <a:pt x="1026795" y="2613002"/>
                  </a:cubicBezTo>
                  <a:cubicBezTo>
                    <a:pt x="1025234" y="2634873"/>
                    <a:pt x="1009612" y="2655181"/>
                    <a:pt x="1008049" y="2675490"/>
                  </a:cubicBezTo>
                  <a:cubicBezTo>
                    <a:pt x="1003363" y="2794218"/>
                    <a:pt x="998675" y="2911382"/>
                    <a:pt x="986178" y="3028548"/>
                  </a:cubicBezTo>
                  <a:cubicBezTo>
                    <a:pt x="965870" y="3211326"/>
                    <a:pt x="922128" y="3336302"/>
                    <a:pt x="1111154" y="3467527"/>
                  </a:cubicBezTo>
                  <a:cubicBezTo>
                    <a:pt x="1134588" y="3483150"/>
                    <a:pt x="1170518" y="3506583"/>
                    <a:pt x="1154896" y="3540952"/>
                  </a:cubicBezTo>
                  <a:cubicBezTo>
                    <a:pt x="1140837" y="3572196"/>
                    <a:pt x="1101781" y="3558137"/>
                    <a:pt x="1073661" y="3561260"/>
                  </a:cubicBezTo>
                  <a:cubicBezTo>
                    <a:pt x="978368" y="3569072"/>
                    <a:pt x="967431" y="3483150"/>
                    <a:pt x="875262" y="3484713"/>
                  </a:cubicBezTo>
                  <a:cubicBezTo>
                    <a:pt x="850267" y="3459717"/>
                    <a:pt x="792464" y="3486274"/>
                    <a:pt x="790903" y="3422224"/>
                  </a:cubicBezTo>
                  <a:cubicBezTo>
                    <a:pt x="790903" y="3408164"/>
                    <a:pt x="790903" y="3380044"/>
                    <a:pt x="790903" y="3365985"/>
                  </a:cubicBezTo>
                  <a:cubicBezTo>
                    <a:pt x="764345" y="3303497"/>
                    <a:pt x="811211" y="3223823"/>
                    <a:pt x="786215" y="3161335"/>
                  </a:cubicBezTo>
                  <a:cubicBezTo>
                    <a:pt x="747161" y="3122281"/>
                    <a:pt x="792464" y="3076976"/>
                    <a:pt x="776842" y="3036359"/>
                  </a:cubicBezTo>
                  <a:cubicBezTo>
                    <a:pt x="761220" y="2898885"/>
                    <a:pt x="806525" y="2775471"/>
                    <a:pt x="773718" y="2637997"/>
                  </a:cubicBezTo>
                  <a:lnTo>
                    <a:pt x="775281" y="2641122"/>
                  </a:lnTo>
                  <a:cubicBezTo>
                    <a:pt x="773718" y="2637997"/>
                    <a:pt x="773718" y="2633310"/>
                    <a:pt x="772156" y="2630185"/>
                  </a:cubicBezTo>
                  <a:lnTo>
                    <a:pt x="690922" y="2630185"/>
                  </a:lnTo>
                  <a:cubicBezTo>
                    <a:pt x="661239" y="2759849"/>
                    <a:pt x="640931" y="2844208"/>
                    <a:pt x="656553" y="2980119"/>
                  </a:cubicBezTo>
                  <a:cubicBezTo>
                    <a:pt x="651866" y="2986368"/>
                    <a:pt x="665926" y="3097286"/>
                    <a:pt x="661239" y="3151962"/>
                  </a:cubicBezTo>
                  <a:cubicBezTo>
                    <a:pt x="647180" y="3209764"/>
                    <a:pt x="637807" y="3376920"/>
                    <a:pt x="651866" y="3426910"/>
                  </a:cubicBezTo>
                  <a:cubicBezTo>
                    <a:pt x="661239" y="3481588"/>
                    <a:pt x="684673" y="3536264"/>
                    <a:pt x="694046" y="3590943"/>
                  </a:cubicBezTo>
                  <a:cubicBezTo>
                    <a:pt x="637807" y="3651869"/>
                    <a:pt x="594065" y="3615938"/>
                    <a:pt x="536262" y="3597191"/>
                  </a:cubicBezTo>
                  <a:cubicBezTo>
                    <a:pt x="483147" y="3555013"/>
                    <a:pt x="469088" y="3494086"/>
                    <a:pt x="475337" y="3434722"/>
                  </a:cubicBezTo>
                  <a:cubicBezTo>
                    <a:pt x="486272" y="3333178"/>
                    <a:pt x="506581" y="3236321"/>
                    <a:pt x="458152" y="3142589"/>
                  </a:cubicBezTo>
                  <a:cubicBezTo>
                    <a:pt x="445655" y="3117593"/>
                    <a:pt x="451903" y="3080100"/>
                    <a:pt x="451903" y="3048856"/>
                  </a:cubicBezTo>
                  <a:cubicBezTo>
                    <a:pt x="455028" y="2908258"/>
                    <a:pt x="442530" y="2769222"/>
                    <a:pt x="445655" y="2628624"/>
                  </a:cubicBezTo>
                  <a:lnTo>
                    <a:pt x="403476" y="2628624"/>
                  </a:lnTo>
                  <a:cubicBezTo>
                    <a:pt x="403476" y="2628624"/>
                    <a:pt x="408162" y="2583319"/>
                    <a:pt x="406600" y="2583319"/>
                  </a:cubicBezTo>
                  <a:cubicBezTo>
                    <a:pt x="434720" y="2341178"/>
                    <a:pt x="439406" y="2142777"/>
                    <a:pt x="459715" y="1899073"/>
                  </a:cubicBezTo>
                  <a:cubicBezTo>
                    <a:pt x="465964" y="1828775"/>
                    <a:pt x="481586" y="1763162"/>
                    <a:pt x="505018" y="1697549"/>
                  </a:cubicBezTo>
                  <a:cubicBezTo>
                    <a:pt x="551885" y="1566324"/>
                    <a:pt x="576880" y="1600693"/>
                    <a:pt x="451903" y="1541329"/>
                  </a:cubicBezTo>
                  <a:cubicBezTo>
                    <a:pt x="317554" y="1477278"/>
                    <a:pt x="189453" y="1453845"/>
                    <a:pt x="44168" y="1361674"/>
                  </a:cubicBezTo>
                  <a:cubicBezTo>
                    <a:pt x="-15196" y="1324181"/>
                    <a:pt x="-10510" y="1278878"/>
                    <a:pt x="33232" y="1230449"/>
                  </a:cubicBezTo>
                  <a:cubicBezTo>
                    <a:pt x="186328" y="1060169"/>
                    <a:pt x="292558" y="860207"/>
                    <a:pt x="525328" y="807092"/>
                  </a:cubicBezTo>
                  <a:cubicBezTo>
                    <a:pt x="679985" y="772724"/>
                    <a:pt x="650304" y="735231"/>
                    <a:pt x="658115" y="689926"/>
                  </a:cubicBezTo>
                  <a:cubicBezTo>
                    <a:pt x="650304" y="685240"/>
                    <a:pt x="626870" y="602442"/>
                    <a:pt x="609687" y="552452"/>
                  </a:cubicBezTo>
                  <a:cubicBezTo>
                    <a:pt x="576880" y="460282"/>
                    <a:pt x="653429" y="380609"/>
                    <a:pt x="664363" y="290001"/>
                  </a:cubicBezTo>
                  <a:cubicBezTo>
                    <a:pt x="672175" y="235325"/>
                    <a:pt x="700295" y="197832"/>
                    <a:pt x="711230" y="143154"/>
                  </a:cubicBezTo>
                  <a:cubicBezTo>
                    <a:pt x="732710" y="28918"/>
                    <a:pt x="757242" y="-4767"/>
                    <a:pt x="811141" y="527"/>
                  </a:cubicBezTo>
                  <a:close/>
                </a:path>
              </a:pathLst>
            </a:custGeom>
            <a:solidFill>
              <a:schemeClr val="accent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9" name="Freeform: Shape 46">
              <a:extLst>
                <a:ext uri="{FF2B5EF4-FFF2-40B4-BE49-F238E27FC236}">
                  <a16:creationId xmlns:a16="http://schemas.microsoft.com/office/drawing/2014/main" id="{3290AF19-7EF2-4D18-AEB4-470317643A1F}"/>
                </a:ext>
              </a:extLst>
            </p:cNvPr>
            <p:cNvSpPr/>
            <p:nvPr/>
          </p:nvSpPr>
          <p:spPr>
            <a:xfrm>
              <a:off x="5895046" y="3132093"/>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grpSp>
      <p:sp>
        <p:nvSpPr>
          <p:cNvPr id="52" name="TextBox 13">
            <a:extLst>
              <a:ext uri="{FF2B5EF4-FFF2-40B4-BE49-F238E27FC236}">
                <a16:creationId xmlns:a16="http://schemas.microsoft.com/office/drawing/2014/main" id="{3C4F62A0-CE41-41B1-9EF6-C4C6E32A7DC5}"/>
              </a:ext>
            </a:extLst>
          </p:cNvPr>
          <p:cNvSpPr txBox="1"/>
          <p:nvPr/>
        </p:nvSpPr>
        <p:spPr>
          <a:xfrm>
            <a:off x="8896997" y="3265954"/>
            <a:ext cx="2464686" cy="461665"/>
          </a:xfrm>
          <a:prstGeom prst="rect">
            <a:avLst/>
          </a:prstGeom>
          <a:noFill/>
        </p:spPr>
        <p:txBody>
          <a:bodyPr wrap="square" rtlCol="0">
            <a:spAutoFit/>
          </a:bodyPr>
          <a:lstStyle/>
          <a:p>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不知道怎麼煮？</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grpSp>
        <p:nvGrpSpPr>
          <p:cNvPr id="53" name="群組 52">
            <a:extLst>
              <a:ext uri="{FF2B5EF4-FFF2-40B4-BE49-F238E27FC236}">
                <a16:creationId xmlns:a16="http://schemas.microsoft.com/office/drawing/2014/main" id="{B3F8BD4B-F3E6-47EA-BCD1-41B90ECC29EC}"/>
              </a:ext>
            </a:extLst>
          </p:cNvPr>
          <p:cNvGrpSpPr/>
          <p:nvPr/>
        </p:nvGrpSpPr>
        <p:grpSpPr>
          <a:xfrm>
            <a:off x="1253829" y="4617455"/>
            <a:ext cx="565221" cy="565221"/>
            <a:chOff x="3580121" y="2009718"/>
            <a:chExt cx="565221" cy="565221"/>
          </a:xfrm>
        </p:grpSpPr>
        <p:sp>
          <p:nvSpPr>
            <p:cNvPr id="54" name="Oval 39">
              <a:extLst>
                <a:ext uri="{FF2B5EF4-FFF2-40B4-BE49-F238E27FC236}">
                  <a16:creationId xmlns:a16="http://schemas.microsoft.com/office/drawing/2014/main" id="{F402CB98-E037-4FDD-BB06-18EF70D69199}"/>
                </a:ext>
              </a:extLst>
            </p:cNvPr>
            <p:cNvSpPr/>
            <p:nvPr/>
          </p:nvSpPr>
          <p:spPr>
            <a:xfrm>
              <a:off x="3580121" y="2009718"/>
              <a:ext cx="565221" cy="5652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5" name="자유형: 도형 79">
              <a:extLst>
                <a:ext uri="{FF2B5EF4-FFF2-40B4-BE49-F238E27FC236}">
                  <a16:creationId xmlns:a16="http://schemas.microsoft.com/office/drawing/2014/main" id="{FE72E8CD-C6FD-4FA2-939C-8405A1C20170}"/>
                </a:ext>
              </a:extLst>
            </p:cNvPr>
            <p:cNvSpPr/>
            <p:nvPr/>
          </p:nvSpPr>
          <p:spPr>
            <a:xfrm rot="1282801">
              <a:off x="3717491" y="2175250"/>
              <a:ext cx="290480" cy="234157"/>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58" name="TextBox 19">
            <a:extLst>
              <a:ext uri="{FF2B5EF4-FFF2-40B4-BE49-F238E27FC236}">
                <a16:creationId xmlns:a16="http://schemas.microsoft.com/office/drawing/2014/main" id="{0C8332F8-BFD6-42CB-8FFE-9225B45362D6}"/>
              </a:ext>
            </a:extLst>
          </p:cNvPr>
          <p:cNvSpPr txBox="1"/>
          <p:nvPr/>
        </p:nvSpPr>
        <p:spPr>
          <a:xfrm>
            <a:off x="8896997" y="2219538"/>
            <a:ext cx="2328609" cy="461665"/>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不知道煮什麼？</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grpSp>
        <p:nvGrpSpPr>
          <p:cNvPr id="59" name="群組 58">
            <a:extLst>
              <a:ext uri="{FF2B5EF4-FFF2-40B4-BE49-F238E27FC236}">
                <a16:creationId xmlns:a16="http://schemas.microsoft.com/office/drawing/2014/main" id="{0C016044-11BC-4D91-BDB7-F7AFFAF1727E}"/>
              </a:ext>
            </a:extLst>
          </p:cNvPr>
          <p:cNvGrpSpPr/>
          <p:nvPr/>
        </p:nvGrpSpPr>
        <p:grpSpPr>
          <a:xfrm>
            <a:off x="7989681" y="2086599"/>
            <a:ext cx="565221" cy="565221"/>
            <a:chOff x="4169622" y="4973583"/>
            <a:chExt cx="565221" cy="565221"/>
          </a:xfrm>
        </p:grpSpPr>
        <p:sp>
          <p:nvSpPr>
            <p:cNvPr id="60" name="Oval 50">
              <a:extLst>
                <a:ext uri="{FF2B5EF4-FFF2-40B4-BE49-F238E27FC236}">
                  <a16:creationId xmlns:a16="http://schemas.microsoft.com/office/drawing/2014/main" id="{7F5A48FF-009A-4F48-A315-FBA19A0229C2}"/>
                </a:ext>
              </a:extLst>
            </p:cNvPr>
            <p:cNvSpPr/>
            <p:nvPr/>
          </p:nvSpPr>
          <p:spPr>
            <a:xfrm>
              <a:off x="4169622" y="4973583"/>
              <a:ext cx="565221" cy="5652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61" name="그룹 80">
              <a:extLst>
                <a:ext uri="{FF2B5EF4-FFF2-40B4-BE49-F238E27FC236}">
                  <a16:creationId xmlns:a16="http://schemas.microsoft.com/office/drawing/2014/main" id="{004BD906-DC45-490A-998B-6D6BDDFAA515}"/>
                </a:ext>
              </a:extLst>
            </p:cNvPr>
            <p:cNvGrpSpPr/>
            <p:nvPr/>
          </p:nvGrpSpPr>
          <p:grpSpPr>
            <a:xfrm>
              <a:off x="4337523" y="5080988"/>
              <a:ext cx="229417" cy="320907"/>
              <a:chOff x="1019786" y="3002376"/>
              <a:chExt cx="2531613" cy="3541196"/>
            </a:xfrm>
            <a:solidFill>
              <a:schemeClr val="bg1"/>
            </a:solidFill>
          </p:grpSpPr>
          <p:sp>
            <p:nvSpPr>
              <p:cNvPr id="62" name="사각형: 둥근 모서리 132">
                <a:extLst>
                  <a:ext uri="{FF2B5EF4-FFF2-40B4-BE49-F238E27FC236}">
                    <a16:creationId xmlns:a16="http://schemas.microsoft.com/office/drawing/2014/main" id="{1084D314-FE29-4544-B4B1-3AE0967E5E21}"/>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3" name="막힌 원호 135">
                <a:extLst>
                  <a:ext uri="{FF2B5EF4-FFF2-40B4-BE49-F238E27FC236}">
                    <a16:creationId xmlns:a16="http://schemas.microsoft.com/office/drawing/2014/main" id="{A0DEBF9D-2FD8-44F7-B371-1CEBA887BCBB}"/>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64" name="자유형: 도형 83">
                <a:extLst>
                  <a:ext uri="{FF2B5EF4-FFF2-40B4-BE49-F238E27FC236}">
                    <a16:creationId xmlns:a16="http://schemas.microsoft.com/office/drawing/2014/main" id="{FABA544B-9580-4F7D-B1FC-50A017F6945B}"/>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5" name="자유형: 도형 84">
                <a:extLst>
                  <a:ext uri="{FF2B5EF4-FFF2-40B4-BE49-F238E27FC236}">
                    <a16:creationId xmlns:a16="http://schemas.microsoft.com/office/drawing/2014/main" id="{AFB44810-8EDB-4353-9F0F-94F11790BCB8}"/>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sp>
        <p:nvSpPr>
          <p:cNvPr id="68" name="TextBox 10">
            <a:extLst>
              <a:ext uri="{FF2B5EF4-FFF2-40B4-BE49-F238E27FC236}">
                <a16:creationId xmlns:a16="http://schemas.microsoft.com/office/drawing/2014/main" id="{5A22FE4C-09DC-47E1-A041-58E755147AF3}"/>
              </a:ext>
            </a:extLst>
          </p:cNvPr>
          <p:cNvSpPr txBox="1"/>
          <p:nvPr/>
        </p:nvSpPr>
        <p:spPr>
          <a:xfrm>
            <a:off x="1968738" y="4677522"/>
            <a:ext cx="1580581" cy="461665"/>
          </a:xfrm>
          <a:prstGeom prst="rect">
            <a:avLst/>
          </a:prstGeom>
          <a:noFill/>
        </p:spPr>
        <p:txBody>
          <a:bodyPr wrap="square" rtlCol="0">
            <a:spAutoFit/>
          </a:bodyPr>
          <a:lstStyle/>
          <a:p>
            <a:pPr marR="0" lvl="0" indent="0" algn="r" fontAlgn="auto">
              <a:lnSpc>
                <a:spcPct val="100000"/>
              </a:lnSpc>
              <a:spcBef>
                <a:spcPts val="0"/>
              </a:spcBef>
              <a:spcAft>
                <a:spcPts val="0"/>
              </a:spcAft>
              <a:buClrTx/>
              <a:buSzTx/>
              <a:buFontTx/>
              <a:buNone/>
              <a:tabLst/>
              <a:defRPr/>
            </a:pP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注重健康</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grpSp>
        <p:nvGrpSpPr>
          <p:cNvPr id="69" name="群組 68">
            <a:extLst>
              <a:ext uri="{FF2B5EF4-FFF2-40B4-BE49-F238E27FC236}">
                <a16:creationId xmlns:a16="http://schemas.microsoft.com/office/drawing/2014/main" id="{41EC1DE8-06BB-40DF-A3A6-299517C0EF7A}"/>
              </a:ext>
            </a:extLst>
          </p:cNvPr>
          <p:cNvGrpSpPr/>
          <p:nvPr/>
        </p:nvGrpSpPr>
        <p:grpSpPr>
          <a:xfrm>
            <a:off x="7973199" y="3152801"/>
            <a:ext cx="565221" cy="565221"/>
            <a:chOff x="8285886" y="2009718"/>
            <a:chExt cx="565221" cy="565221"/>
          </a:xfrm>
        </p:grpSpPr>
        <p:sp>
          <p:nvSpPr>
            <p:cNvPr id="70" name="Oval 38">
              <a:extLst>
                <a:ext uri="{FF2B5EF4-FFF2-40B4-BE49-F238E27FC236}">
                  <a16:creationId xmlns:a16="http://schemas.microsoft.com/office/drawing/2014/main" id="{BAA1176F-C61E-470B-B1BF-B891F0AD91BE}"/>
                </a:ext>
              </a:extLst>
            </p:cNvPr>
            <p:cNvSpPr/>
            <p:nvPr/>
          </p:nvSpPr>
          <p:spPr>
            <a:xfrm>
              <a:off x="8285886" y="2009718"/>
              <a:ext cx="565221" cy="5652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71" name="그룹 85">
              <a:extLst>
                <a:ext uri="{FF2B5EF4-FFF2-40B4-BE49-F238E27FC236}">
                  <a16:creationId xmlns:a16="http://schemas.microsoft.com/office/drawing/2014/main" id="{ADC18338-56C2-4F1F-96EA-C4E56F50EC38}"/>
                </a:ext>
              </a:extLst>
            </p:cNvPr>
            <p:cNvGrpSpPr/>
            <p:nvPr/>
          </p:nvGrpSpPr>
          <p:grpSpPr>
            <a:xfrm rot="20593171">
              <a:off x="8455176" y="2128688"/>
              <a:ext cx="226640" cy="327281"/>
              <a:chOff x="8615780" y="3185232"/>
              <a:chExt cx="1026044" cy="1481671"/>
            </a:xfrm>
            <a:solidFill>
              <a:schemeClr val="bg1"/>
            </a:solidFill>
          </p:grpSpPr>
          <p:sp>
            <p:nvSpPr>
              <p:cNvPr id="72" name="눈물 방울 86">
                <a:extLst>
                  <a:ext uri="{FF2B5EF4-FFF2-40B4-BE49-F238E27FC236}">
                    <a16:creationId xmlns:a16="http://schemas.microsoft.com/office/drawing/2014/main" id="{373791B3-A237-47B6-AB16-E42F3DCAC2A0}"/>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3" name="자유형: 도형 87">
                <a:extLst>
                  <a:ext uri="{FF2B5EF4-FFF2-40B4-BE49-F238E27FC236}">
                    <a16:creationId xmlns:a16="http://schemas.microsoft.com/office/drawing/2014/main" id="{818DD53F-335E-4642-AC95-A7D9E12274BE}"/>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4" name="자유형: 도형 88">
                <a:extLst>
                  <a:ext uri="{FF2B5EF4-FFF2-40B4-BE49-F238E27FC236}">
                    <a16:creationId xmlns:a16="http://schemas.microsoft.com/office/drawing/2014/main" id="{8AFC390A-4F36-4DD3-8AA4-952723072063}"/>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5" name="자유형: 도형 89">
                <a:extLst>
                  <a:ext uri="{FF2B5EF4-FFF2-40B4-BE49-F238E27FC236}">
                    <a16:creationId xmlns:a16="http://schemas.microsoft.com/office/drawing/2014/main" id="{F2C0AA9C-2792-41BE-B2C1-9EF2A0F966A8}"/>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sp>
        <p:nvSpPr>
          <p:cNvPr id="78" name="TextBox 16">
            <a:extLst>
              <a:ext uri="{FF2B5EF4-FFF2-40B4-BE49-F238E27FC236}">
                <a16:creationId xmlns:a16="http://schemas.microsoft.com/office/drawing/2014/main" id="{9F2912AF-04A7-4254-B182-C0D0A3B81484}"/>
              </a:ext>
            </a:extLst>
          </p:cNvPr>
          <p:cNvSpPr txBox="1"/>
          <p:nvPr/>
        </p:nvSpPr>
        <p:spPr>
          <a:xfrm>
            <a:off x="8880421" y="4420504"/>
            <a:ext cx="24646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不想花時間研究</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grpSp>
        <p:nvGrpSpPr>
          <p:cNvPr id="79" name="群組 78">
            <a:extLst>
              <a:ext uri="{FF2B5EF4-FFF2-40B4-BE49-F238E27FC236}">
                <a16:creationId xmlns:a16="http://schemas.microsoft.com/office/drawing/2014/main" id="{54495AE6-646C-43C8-80B8-A48515ED0AAA}"/>
              </a:ext>
            </a:extLst>
          </p:cNvPr>
          <p:cNvGrpSpPr/>
          <p:nvPr/>
        </p:nvGrpSpPr>
        <p:grpSpPr>
          <a:xfrm>
            <a:off x="7979864" y="4334844"/>
            <a:ext cx="565221" cy="565221"/>
            <a:chOff x="8285886" y="5309592"/>
            <a:chExt cx="565221" cy="565221"/>
          </a:xfrm>
        </p:grpSpPr>
        <p:sp>
          <p:nvSpPr>
            <p:cNvPr id="80" name="Oval 49">
              <a:extLst>
                <a:ext uri="{FF2B5EF4-FFF2-40B4-BE49-F238E27FC236}">
                  <a16:creationId xmlns:a16="http://schemas.microsoft.com/office/drawing/2014/main" id="{E0921D7E-3085-47E7-8A23-1C6E6C1EBA3C}"/>
                </a:ext>
              </a:extLst>
            </p:cNvPr>
            <p:cNvSpPr/>
            <p:nvPr/>
          </p:nvSpPr>
          <p:spPr>
            <a:xfrm>
              <a:off x="8285886" y="5309592"/>
              <a:ext cx="565221" cy="5652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81" name="그룹 90">
              <a:extLst>
                <a:ext uri="{FF2B5EF4-FFF2-40B4-BE49-F238E27FC236}">
                  <a16:creationId xmlns:a16="http://schemas.microsoft.com/office/drawing/2014/main" id="{3D15AAF3-08C3-446A-AC0B-1CBD334B9874}"/>
                </a:ext>
              </a:extLst>
            </p:cNvPr>
            <p:cNvGrpSpPr/>
            <p:nvPr/>
          </p:nvGrpSpPr>
          <p:grpSpPr>
            <a:xfrm>
              <a:off x="8435574" y="5440557"/>
              <a:ext cx="265844" cy="303291"/>
              <a:chOff x="3434152" y="428041"/>
              <a:chExt cx="4718078" cy="5382655"/>
            </a:xfrm>
            <a:solidFill>
              <a:schemeClr val="bg1"/>
            </a:solidFill>
          </p:grpSpPr>
          <p:sp>
            <p:nvSpPr>
              <p:cNvPr id="82" name="자유형: 도형 91">
                <a:extLst>
                  <a:ext uri="{FF2B5EF4-FFF2-40B4-BE49-F238E27FC236}">
                    <a16:creationId xmlns:a16="http://schemas.microsoft.com/office/drawing/2014/main" id="{E89E989B-46B4-42CF-AE55-34F1EDF03D28}"/>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83" name="자유형: 도형 92">
                <a:extLst>
                  <a:ext uri="{FF2B5EF4-FFF2-40B4-BE49-F238E27FC236}">
                    <a16:creationId xmlns:a16="http://schemas.microsoft.com/office/drawing/2014/main" id="{D96788D0-FF59-4796-85C5-6AFF7930538F}"/>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84" name="자유형: 도형 93">
                <a:extLst>
                  <a:ext uri="{FF2B5EF4-FFF2-40B4-BE49-F238E27FC236}">
                    <a16:creationId xmlns:a16="http://schemas.microsoft.com/office/drawing/2014/main" id="{CC11F613-D7CA-461D-A0E4-FE268AB45B6D}"/>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5" name="자유형: 도형 94">
                <a:extLst>
                  <a:ext uri="{FF2B5EF4-FFF2-40B4-BE49-F238E27FC236}">
                    <a16:creationId xmlns:a16="http://schemas.microsoft.com/office/drawing/2014/main" id="{9242D149-C3A6-4026-A7A9-426EDDAB07C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86" name="Teardrop 3">
                <a:extLst>
                  <a:ext uri="{FF2B5EF4-FFF2-40B4-BE49-F238E27FC236}">
                    <a16:creationId xmlns:a16="http://schemas.microsoft.com/office/drawing/2014/main" id="{410BEC5B-B007-4DF8-B626-6DCD34BA20B1}"/>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pic>
        <p:nvPicPr>
          <p:cNvPr id="88" name="圖片 87">
            <a:extLst>
              <a:ext uri="{FF2B5EF4-FFF2-40B4-BE49-F238E27FC236}">
                <a16:creationId xmlns:a16="http://schemas.microsoft.com/office/drawing/2014/main" id="{A0BA6E32-95D4-4F53-A907-4610E85E8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45" y="1848442"/>
            <a:ext cx="4382007" cy="2432014"/>
          </a:xfrm>
          <a:prstGeom prst="rect">
            <a:avLst/>
          </a:prstGeom>
          <a:ln>
            <a:noFill/>
          </a:ln>
          <a:effectLst>
            <a:softEdge rad="112500"/>
          </a:effectLst>
        </p:spPr>
      </p:pic>
      <p:sp>
        <p:nvSpPr>
          <p:cNvPr id="161" name="文字方塊 160">
            <a:extLst>
              <a:ext uri="{FF2B5EF4-FFF2-40B4-BE49-F238E27FC236}">
                <a16:creationId xmlns:a16="http://schemas.microsoft.com/office/drawing/2014/main" id="{3C6BA76D-4B4C-4840-8BF6-513F79C64BC4}"/>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56" name="群組 55">
            <a:extLst>
              <a:ext uri="{FF2B5EF4-FFF2-40B4-BE49-F238E27FC236}">
                <a16:creationId xmlns:a16="http://schemas.microsoft.com/office/drawing/2014/main" id="{2A727824-C25A-404E-AC98-1A0A45CB8FC8}"/>
              </a:ext>
            </a:extLst>
          </p:cNvPr>
          <p:cNvGrpSpPr/>
          <p:nvPr/>
        </p:nvGrpSpPr>
        <p:grpSpPr>
          <a:xfrm>
            <a:off x="212242" y="6335488"/>
            <a:ext cx="11795769" cy="387637"/>
            <a:chOff x="53290" y="6342747"/>
            <a:chExt cx="11795769" cy="387637"/>
          </a:xfrm>
        </p:grpSpPr>
        <p:sp>
          <p:nvSpPr>
            <p:cNvPr id="57" name="箭號: ＞形 56">
              <a:extLst>
                <a:ext uri="{FF2B5EF4-FFF2-40B4-BE49-F238E27FC236}">
                  <a16:creationId xmlns:a16="http://schemas.microsoft.com/office/drawing/2014/main" id="{E0FC9722-4B82-48EC-9E0C-674676A7A58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6" name="箭號: ＞形 65">
              <a:extLst>
                <a:ext uri="{FF2B5EF4-FFF2-40B4-BE49-F238E27FC236}">
                  <a16:creationId xmlns:a16="http://schemas.microsoft.com/office/drawing/2014/main" id="{FAC58776-A0E1-4FEB-B6FA-3D7EA326CD08}"/>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箭號: ＞形 66">
              <a:extLst>
                <a:ext uri="{FF2B5EF4-FFF2-40B4-BE49-F238E27FC236}">
                  <a16:creationId xmlns:a16="http://schemas.microsoft.com/office/drawing/2014/main" id="{5CB545F2-5228-4219-B889-E742A967B05E}"/>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6" name="箭號: ＞形 75">
              <a:extLst>
                <a:ext uri="{FF2B5EF4-FFF2-40B4-BE49-F238E27FC236}">
                  <a16:creationId xmlns:a16="http://schemas.microsoft.com/office/drawing/2014/main" id="{A8ACB746-A2AA-4AEB-BB93-E128BAD8011D}"/>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7" name="箭號: ＞形 76">
              <a:extLst>
                <a:ext uri="{FF2B5EF4-FFF2-40B4-BE49-F238E27FC236}">
                  <a16:creationId xmlns:a16="http://schemas.microsoft.com/office/drawing/2014/main" id="{0084180A-3028-4954-98BA-2681A01DBF7E}"/>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7" name="箭號: ＞形 86">
              <a:extLst>
                <a:ext uri="{FF2B5EF4-FFF2-40B4-BE49-F238E27FC236}">
                  <a16:creationId xmlns:a16="http://schemas.microsoft.com/office/drawing/2014/main" id="{630214C8-BF0B-4F1C-8756-1E6A776BFD48}"/>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90" name="群組 89">
              <a:extLst>
                <a:ext uri="{FF2B5EF4-FFF2-40B4-BE49-F238E27FC236}">
                  <a16:creationId xmlns:a16="http://schemas.microsoft.com/office/drawing/2014/main" id="{CFFA6A15-BB60-4333-BC05-2DF5E8885F22}"/>
                </a:ext>
              </a:extLst>
            </p:cNvPr>
            <p:cNvGrpSpPr/>
            <p:nvPr/>
          </p:nvGrpSpPr>
          <p:grpSpPr>
            <a:xfrm>
              <a:off x="53290" y="6351894"/>
              <a:ext cx="1683505" cy="369344"/>
              <a:chOff x="227111" y="6313217"/>
              <a:chExt cx="1394588" cy="410547"/>
            </a:xfrm>
          </p:grpSpPr>
          <p:sp>
            <p:nvSpPr>
              <p:cNvPr id="99" name="箭號: ＞形 98">
                <a:extLst>
                  <a:ext uri="{FF2B5EF4-FFF2-40B4-BE49-F238E27FC236}">
                    <a16:creationId xmlns:a16="http://schemas.microsoft.com/office/drawing/2014/main" id="{1A872906-677C-4161-B705-C82458E0D723}"/>
                  </a:ext>
                </a:extLst>
              </p:cNvPr>
              <p:cNvSpPr/>
              <p:nvPr/>
            </p:nvSpPr>
            <p:spPr>
              <a:xfrm>
                <a:off x="227111" y="6313217"/>
                <a:ext cx="1309328" cy="41054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0" name="文字方塊 99">
                <a:extLst>
                  <a:ext uri="{FF2B5EF4-FFF2-40B4-BE49-F238E27FC236}">
                    <a16:creationId xmlns:a16="http://schemas.microsoft.com/office/drawing/2014/main" id="{C57B83FE-861F-4838-97D8-6E2DF524FC7B}"/>
                  </a:ext>
                </a:extLst>
              </p:cNvPr>
              <p:cNvSpPr txBox="1"/>
              <p:nvPr/>
            </p:nvSpPr>
            <p:spPr>
              <a:xfrm>
                <a:off x="467053" y="6336843"/>
                <a:ext cx="1154646" cy="376322"/>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grpSp>
        <p:sp>
          <p:nvSpPr>
            <p:cNvPr id="91" name="箭號: ＞形 90">
              <a:extLst>
                <a:ext uri="{FF2B5EF4-FFF2-40B4-BE49-F238E27FC236}">
                  <a16:creationId xmlns:a16="http://schemas.microsoft.com/office/drawing/2014/main" id="{8FFF4443-C17A-4429-9291-45A59FD800A3}"/>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2" name="文字方塊 91">
              <a:extLst>
                <a:ext uri="{FF2B5EF4-FFF2-40B4-BE49-F238E27FC236}">
                  <a16:creationId xmlns:a16="http://schemas.microsoft.com/office/drawing/2014/main" id="{DCEBCBFE-885A-4C7F-A9B8-AE0714AF5344}"/>
                </a:ext>
              </a:extLst>
            </p:cNvPr>
            <p:cNvSpPr txBox="1"/>
            <p:nvPr/>
          </p:nvSpPr>
          <p:spPr>
            <a:xfrm>
              <a:off x="4704003" y="635926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93" name="文字方塊 92">
              <a:extLst>
                <a:ext uri="{FF2B5EF4-FFF2-40B4-BE49-F238E27FC236}">
                  <a16:creationId xmlns:a16="http://schemas.microsoft.com/office/drawing/2014/main" id="{D74B31DA-2B16-4028-BFE0-CB20D0C88D22}"/>
                </a:ext>
              </a:extLst>
            </p:cNvPr>
            <p:cNvSpPr txBox="1"/>
            <p:nvPr/>
          </p:nvSpPr>
          <p:spPr>
            <a:xfrm>
              <a:off x="3291373" y="6364920"/>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94" name="文字方塊 93">
              <a:extLst>
                <a:ext uri="{FF2B5EF4-FFF2-40B4-BE49-F238E27FC236}">
                  <a16:creationId xmlns:a16="http://schemas.microsoft.com/office/drawing/2014/main" id="{32ED7587-C233-4ECE-845A-A1DFB0385874}"/>
                </a:ext>
              </a:extLst>
            </p:cNvPr>
            <p:cNvSpPr txBox="1"/>
            <p:nvPr/>
          </p:nvSpPr>
          <p:spPr>
            <a:xfrm>
              <a:off x="6190256" y="6359266"/>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95" name="文字方塊 94">
              <a:extLst>
                <a:ext uri="{FF2B5EF4-FFF2-40B4-BE49-F238E27FC236}">
                  <a16:creationId xmlns:a16="http://schemas.microsoft.com/office/drawing/2014/main" id="{CD84221B-A7B4-40B6-9FA0-2C8249B86C36}"/>
                </a:ext>
              </a:extLst>
            </p:cNvPr>
            <p:cNvSpPr txBox="1"/>
            <p:nvPr/>
          </p:nvSpPr>
          <p:spPr>
            <a:xfrm>
              <a:off x="1798999" y="6351894"/>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96" name="文字方塊 95">
              <a:extLst>
                <a:ext uri="{FF2B5EF4-FFF2-40B4-BE49-F238E27FC236}">
                  <a16:creationId xmlns:a16="http://schemas.microsoft.com/office/drawing/2014/main" id="{0DF2DEBB-3DFE-4A97-9616-366EDB19618A}"/>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97" name="文字方塊 96">
              <a:extLst>
                <a:ext uri="{FF2B5EF4-FFF2-40B4-BE49-F238E27FC236}">
                  <a16:creationId xmlns:a16="http://schemas.microsoft.com/office/drawing/2014/main" id="{5EDFA50A-942F-4FEA-8F04-400A16DAE3A5}"/>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98" name="文字方塊 97">
              <a:extLst>
                <a:ext uri="{FF2B5EF4-FFF2-40B4-BE49-F238E27FC236}">
                  <a16:creationId xmlns:a16="http://schemas.microsoft.com/office/drawing/2014/main" id="{F6800BD1-4422-49F4-AE86-8363D3760590}"/>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3" name="投影片編號版面配置區 2">
            <a:extLst>
              <a:ext uri="{FF2B5EF4-FFF2-40B4-BE49-F238E27FC236}">
                <a16:creationId xmlns:a16="http://schemas.microsoft.com/office/drawing/2014/main" id="{7DBBA885-82E7-4762-827D-855004B2E6D3}"/>
              </a:ext>
            </a:extLst>
          </p:cNvPr>
          <p:cNvSpPr>
            <a:spLocks noGrp="1"/>
          </p:cNvSpPr>
          <p:nvPr>
            <p:ph type="sldNum" sz="quarter" idx="4"/>
          </p:nvPr>
        </p:nvSpPr>
        <p:spPr/>
        <p:txBody>
          <a:bodyPr/>
          <a:lstStyle/>
          <a:p>
            <a:fld id="{4B9701EB-3FD5-4D42-A255-A8DDDD20D09F}" type="slidenum">
              <a:rPr lang="zh-TW" altLang="en-US" smtClean="0"/>
              <a:t>3</a:t>
            </a:fld>
            <a:endParaRPr lang="zh-TW" altLang="en-US" dirty="0"/>
          </a:p>
        </p:txBody>
      </p:sp>
    </p:spTree>
    <p:extLst>
      <p:ext uri="{BB962C8B-B14F-4D97-AF65-F5344CB8AC3E}">
        <p14:creationId xmlns:p14="http://schemas.microsoft.com/office/powerpoint/2010/main" val="3678069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sp>
        <p:nvSpPr>
          <p:cNvPr id="58" name="文字方塊 57">
            <a:extLst>
              <a:ext uri="{FF2B5EF4-FFF2-40B4-BE49-F238E27FC236}">
                <a16:creationId xmlns:a16="http://schemas.microsoft.com/office/drawing/2014/main" id="{33B56A0E-494F-4DA9-A938-3D72DEC5BFCA}"/>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grpSp>
        <p:nvGrpSpPr>
          <p:cNvPr id="60" name="群組 59">
            <a:extLst>
              <a:ext uri="{FF2B5EF4-FFF2-40B4-BE49-F238E27FC236}">
                <a16:creationId xmlns:a16="http://schemas.microsoft.com/office/drawing/2014/main" id="{7205127E-BDC8-4F1B-BFE6-0FAB3DB5FB60}"/>
              </a:ext>
            </a:extLst>
          </p:cNvPr>
          <p:cNvGrpSpPr/>
          <p:nvPr/>
        </p:nvGrpSpPr>
        <p:grpSpPr>
          <a:xfrm>
            <a:off x="183989" y="6331381"/>
            <a:ext cx="11824022" cy="391744"/>
            <a:chOff x="183989" y="6331381"/>
            <a:chExt cx="11824022" cy="391744"/>
          </a:xfrm>
        </p:grpSpPr>
        <p:sp>
          <p:nvSpPr>
            <p:cNvPr id="61" name="箭號: ＞形 60">
              <a:extLst>
                <a:ext uri="{FF2B5EF4-FFF2-40B4-BE49-F238E27FC236}">
                  <a16:creationId xmlns:a16="http://schemas.microsoft.com/office/drawing/2014/main" id="{BB36E3FC-45C0-4C1D-96B0-A8654505B6C7}"/>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62" name="群組 61">
              <a:extLst>
                <a:ext uri="{FF2B5EF4-FFF2-40B4-BE49-F238E27FC236}">
                  <a16:creationId xmlns:a16="http://schemas.microsoft.com/office/drawing/2014/main" id="{3272DDEA-57CC-4695-9E62-4F09F463AD10}"/>
                </a:ext>
              </a:extLst>
            </p:cNvPr>
            <p:cNvGrpSpPr/>
            <p:nvPr/>
          </p:nvGrpSpPr>
          <p:grpSpPr>
            <a:xfrm>
              <a:off x="183989" y="6335488"/>
              <a:ext cx="11824022" cy="387637"/>
              <a:chOff x="183989" y="6335488"/>
              <a:chExt cx="11824022" cy="387637"/>
            </a:xfrm>
          </p:grpSpPr>
          <p:sp>
            <p:nvSpPr>
              <p:cNvPr id="64" name="箭號: ＞形 63">
                <a:extLst>
                  <a:ext uri="{FF2B5EF4-FFF2-40B4-BE49-F238E27FC236}">
                    <a16:creationId xmlns:a16="http://schemas.microsoft.com/office/drawing/2014/main" id="{B3A1B34F-6E99-442D-A1C9-52092EAB3A3B}"/>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65" name="群組 64">
                <a:extLst>
                  <a:ext uri="{FF2B5EF4-FFF2-40B4-BE49-F238E27FC236}">
                    <a16:creationId xmlns:a16="http://schemas.microsoft.com/office/drawing/2014/main" id="{0A54D4CD-DAD3-4F23-B645-E979B4A87248}"/>
                  </a:ext>
                </a:extLst>
              </p:cNvPr>
              <p:cNvGrpSpPr/>
              <p:nvPr/>
            </p:nvGrpSpPr>
            <p:grpSpPr>
              <a:xfrm>
                <a:off x="183989" y="6335488"/>
                <a:ext cx="11824022" cy="387637"/>
                <a:chOff x="183989" y="6335488"/>
                <a:chExt cx="11824022" cy="387637"/>
              </a:xfrm>
            </p:grpSpPr>
            <p:grpSp>
              <p:nvGrpSpPr>
                <p:cNvPr id="67" name="群組 66">
                  <a:extLst>
                    <a:ext uri="{FF2B5EF4-FFF2-40B4-BE49-F238E27FC236}">
                      <a16:creationId xmlns:a16="http://schemas.microsoft.com/office/drawing/2014/main" id="{45449030-345E-4F63-B813-401330F48134}"/>
                    </a:ext>
                  </a:extLst>
                </p:cNvPr>
                <p:cNvGrpSpPr/>
                <p:nvPr/>
              </p:nvGrpSpPr>
              <p:grpSpPr>
                <a:xfrm>
                  <a:off x="501893" y="6335488"/>
                  <a:ext cx="11506118" cy="387637"/>
                  <a:chOff x="342941" y="6342747"/>
                  <a:chExt cx="11506118" cy="387637"/>
                </a:xfrm>
              </p:grpSpPr>
              <p:sp>
                <p:nvSpPr>
                  <p:cNvPr id="70" name="箭號: ＞形 69">
                    <a:extLst>
                      <a:ext uri="{FF2B5EF4-FFF2-40B4-BE49-F238E27FC236}">
                        <a16:creationId xmlns:a16="http://schemas.microsoft.com/office/drawing/2014/main" id="{2AC81B8E-DFCD-4546-ADC7-9AFF6BDB5802}"/>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1" name="箭號: ＞形 70">
                    <a:extLst>
                      <a:ext uri="{FF2B5EF4-FFF2-40B4-BE49-F238E27FC236}">
                        <a16:creationId xmlns:a16="http://schemas.microsoft.com/office/drawing/2014/main" id="{B5D5339D-5952-4BD8-9F2A-B0C6F06B0EF5}"/>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2" name="箭號: ＞形 71">
                    <a:extLst>
                      <a:ext uri="{FF2B5EF4-FFF2-40B4-BE49-F238E27FC236}">
                        <a16:creationId xmlns:a16="http://schemas.microsoft.com/office/drawing/2014/main" id="{318AFF36-45DE-495F-A605-A873D39BDAC7}"/>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3" name="箭號: ＞形 72">
                    <a:extLst>
                      <a:ext uri="{FF2B5EF4-FFF2-40B4-BE49-F238E27FC236}">
                        <a16:creationId xmlns:a16="http://schemas.microsoft.com/office/drawing/2014/main" id="{F678ADC2-E205-4519-973B-EFA19493800B}"/>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4" name="文字方塊 73">
                    <a:extLst>
                      <a:ext uri="{FF2B5EF4-FFF2-40B4-BE49-F238E27FC236}">
                        <a16:creationId xmlns:a16="http://schemas.microsoft.com/office/drawing/2014/main" id="{88E4B854-353E-4A89-86B2-0F56CA9D2B15}"/>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75" name="箭號: ＞形 74">
                    <a:extLst>
                      <a:ext uri="{FF2B5EF4-FFF2-40B4-BE49-F238E27FC236}">
                        <a16:creationId xmlns:a16="http://schemas.microsoft.com/office/drawing/2014/main" id="{884A37C7-5D83-4B12-B96E-1C76E2A7EFCC}"/>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6" name="文字方塊 75">
                    <a:extLst>
                      <a:ext uri="{FF2B5EF4-FFF2-40B4-BE49-F238E27FC236}">
                        <a16:creationId xmlns:a16="http://schemas.microsoft.com/office/drawing/2014/main" id="{79135F1C-241F-4062-975F-B1FB75C8A7D9}"/>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77" name="文字方塊 76">
                    <a:extLst>
                      <a:ext uri="{FF2B5EF4-FFF2-40B4-BE49-F238E27FC236}">
                        <a16:creationId xmlns:a16="http://schemas.microsoft.com/office/drawing/2014/main" id="{5D64037C-41FD-4AF0-AC29-F9EAD1091F5F}"/>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78" name="文字方塊 77">
                    <a:extLst>
                      <a:ext uri="{FF2B5EF4-FFF2-40B4-BE49-F238E27FC236}">
                        <a16:creationId xmlns:a16="http://schemas.microsoft.com/office/drawing/2014/main" id="{531A7A52-0707-45CD-9337-42033E379179}"/>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79" name="文字方塊 78">
                    <a:extLst>
                      <a:ext uri="{FF2B5EF4-FFF2-40B4-BE49-F238E27FC236}">
                        <a16:creationId xmlns:a16="http://schemas.microsoft.com/office/drawing/2014/main" id="{06E246E9-A524-4AF5-8F64-166AEBF636F3}"/>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80" name="文字方塊 79">
                    <a:extLst>
                      <a:ext uri="{FF2B5EF4-FFF2-40B4-BE49-F238E27FC236}">
                        <a16:creationId xmlns:a16="http://schemas.microsoft.com/office/drawing/2014/main" id="{64E2C096-58C1-4778-9F2A-CCAC927DCCE2}"/>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68" name="箭號: ＞形 67">
                  <a:extLst>
                    <a:ext uri="{FF2B5EF4-FFF2-40B4-BE49-F238E27FC236}">
                      <a16:creationId xmlns:a16="http://schemas.microsoft.com/office/drawing/2014/main" id="{AD2ADF0A-86F3-4768-B55A-B334FD878E0F}"/>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9" name="文字方塊 68">
                  <a:extLst>
                    <a:ext uri="{FF2B5EF4-FFF2-40B4-BE49-F238E27FC236}">
                      <a16:creationId xmlns:a16="http://schemas.microsoft.com/office/drawing/2014/main" id="{2CD87EE6-2284-4D0D-B06E-61AA705B7CF6}"/>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66" name="文字方塊 65">
                <a:extLst>
                  <a:ext uri="{FF2B5EF4-FFF2-40B4-BE49-F238E27FC236}">
                    <a16:creationId xmlns:a16="http://schemas.microsoft.com/office/drawing/2014/main" id="{6CA8910D-3C69-4F59-9D92-CE3A98B9219B}"/>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63" name="文字方塊 62">
              <a:extLst>
                <a:ext uri="{FF2B5EF4-FFF2-40B4-BE49-F238E27FC236}">
                  <a16:creationId xmlns:a16="http://schemas.microsoft.com/office/drawing/2014/main" id="{ACFB4B7E-33CF-4908-8EF1-CA209A04C940}"/>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grpSp>
        <p:nvGrpSpPr>
          <p:cNvPr id="39" name="群組 38">
            <a:extLst>
              <a:ext uri="{FF2B5EF4-FFF2-40B4-BE49-F238E27FC236}">
                <a16:creationId xmlns:a16="http://schemas.microsoft.com/office/drawing/2014/main" id="{4B040259-FC07-4DE5-AD69-BC0BF32D36AC}"/>
              </a:ext>
            </a:extLst>
          </p:cNvPr>
          <p:cNvGrpSpPr/>
          <p:nvPr/>
        </p:nvGrpSpPr>
        <p:grpSpPr>
          <a:xfrm>
            <a:off x="943214" y="1450429"/>
            <a:ext cx="10262169" cy="4293880"/>
            <a:chOff x="1063233" y="1729929"/>
            <a:chExt cx="9903129" cy="4291495"/>
          </a:xfrm>
        </p:grpSpPr>
        <p:grpSp>
          <p:nvGrpSpPr>
            <p:cNvPr id="3" name="그룹 4">
              <a:extLst>
                <a:ext uri="{FF2B5EF4-FFF2-40B4-BE49-F238E27FC236}">
                  <a16:creationId xmlns:a16="http://schemas.microsoft.com/office/drawing/2014/main" id="{D4F0F944-7436-49BC-A9FF-DBA6AE1D6B46}"/>
                </a:ext>
              </a:extLst>
            </p:cNvPr>
            <p:cNvGrpSpPr/>
            <p:nvPr/>
          </p:nvGrpSpPr>
          <p:grpSpPr>
            <a:xfrm>
              <a:off x="1206957" y="1864401"/>
              <a:ext cx="9649093" cy="4157023"/>
              <a:chOff x="1341524" y="1864400"/>
              <a:chExt cx="9649093" cy="4157023"/>
            </a:xfrm>
          </p:grpSpPr>
          <p:sp>
            <p:nvSpPr>
              <p:cNvPr id="4" name="Oval 6">
                <a:extLst>
                  <a:ext uri="{FF2B5EF4-FFF2-40B4-BE49-F238E27FC236}">
                    <a16:creationId xmlns:a16="http://schemas.microsoft.com/office/drawing/2014/main" id="{B715BE10-24F5-4659-A88E-81134A7A3118}"/>
                  </a:ext>
                </a:extLst>
              </p:cNvPr>
              <p:cNvSpPr/>
              <p:nvPr/>
            </p:nvSpPr>
            <p:spPr>
              <a:xfrm>
                <a:off x="9610582" y="311286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5" name="Oval 6">
                <a:extLst>
                  <a:ext uri="{FF2B5EF4-FFF2-40B4-BE49-F238E27FC236}">
                    <a16:creationId xmlns:a16="http://schemas.microsoft.com/office/drawing/2014/main" id="{A12CAF87-AA5F-4B2D-A092-BDA5F81A4D2E}"/>
                  </a:ext>
                </a:extLst>
              </p:cNvPr>
              <p:cNvSpPr/>
              <p:nvPr/>
            </p:nvSpPr>
            <p:spPr>
              <a:xfrm rot="16200000">
                <a:off x="8267958"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 name="Oval 6">
                <a:extLst>
                  <a:ext uri="{FF2B5EF4-FFF2-40B4-BE49-F238E27FC236}">
                    <a16:creationId xmlns:a16="http://schemas.microsoft.com/office/drawing/2014/main" id="{4C088147-B7AE-4A7B-A009-1AD17DBE72F9}"/>
                  </a:ext>
                </a:extLst>
              </p:cNvPr>
              <p:cNvSpPr/>
              <p:nvPr/>
            </p:nvSpPr>
            <p:spPr>
              <a:xfrm rot="16200000">
                <a:off x="5640470"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7" name="Oval 6">
                <a:extLst>
                  <a:ext uri="{FF2B5EF4-FFF2-40B4-BE49-F238E27FC236}">
                    <a16:creationId xmlns:a16="http://schemas.microsoft.com/office/drawing/2014/main" id="{DB7DB391-5A87-4FCD-9C0F-82DE718DA547}"/>
                  </a:ext>
                </a:extLst>
              </p:cNvPr>
              <p:cNvSpPr/>
              <p:nvPr/>
            </p:nvSpPr>
            <p:spPr>
              <a:xfrm rot="16200000">
                <a:off x="3012983"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8" name="Oval 6">
                <a:extLst>
                  <a:ext uri="{FF2B5EF4-FFF2-40B4-BE49-F238E27FC236}">
                    <a16:creationId xmlns:a16="http://schemas.microsoft.com/office/drawing/2014/main" id="{BA2F835D-7271-4CA7-8421-0670299315CD}"/>
                  </a:ext>
                </a:extLst>
              </p:cNvPr>
              <p:cNvSpPr/>
              <p:nvPr/>
            </p:nvSpPr>
            <p:spPr>
              <a:xfrm>
                <a:off x="1699239" y="3114393"/>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9" name="Group 8">
                <a:extLst>
                  <a:ext uri="{FF2B5EF4-FFF2-40B4-BE49-F238E27FC236}">
                    <a16:creationId xmlns:a16="http://schemas.microsoft.com/office/drawing/2014/main" id="{A45C750A-EEE2-4184-BD47-F81DD0D729D4}"/>
                  </a:ext>
                </a:extLst>
              </p:cNvPr>
              <p:cNvGrpSpPr/>
              <p:nvPr/>
            </p:nvGrpSpPr>
            <p:grpSpPr>
              <a:xfrm>
                <a:off x="1341524" y="1864400"/>
                <a:ext cx="1739890" cy="1739890"/>
                <a:chOff x="1763688" y="2492896"/>
                <a:chExt cx="1512168" cy="1512168"/>
              </a:xfrm>
            </p:grpSpPr>
            <p:sp>
              <p:nvSpPr>
                <p:cNvPr id="25" name="Oval 24">
                  <a:extLst>
                    <a:ext uri="{FF2B5EF4-FFF2-40B4-BE49-F238E27FC236}">
                      <a16:creationId xmlns:a16="http://schemas.microsoft.com/office/drawing/2014/main" id="{19FFA819-E300-455B-8896-4500158326F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26" name="Oval 3">
                  <a:extLst>
                    <a:ext uri="{FF2B5EF4-FFF2-40B4-BE49-F238E27FC236}">
                      <a16:creationId xmlns:a16="http://schemas.microsoft.com/office/drawing/2014/main" id="{9DFECC8D-8B1A-4E05-A94E-39C078163F4A}"/>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6"/>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nvGrpSpPr>
              <p:cNvPr id="10" name="Group 9">
                <a:extLst>
                  <a:ext uri="{FF2B5EF4-FFF2-40B4-BE49-F238E27FC236}">
                    <a16:creationId xmlns:a16="http://schemas.microsoft.com/office/drawing/2014/main" id="{94186C0E-1D85-4DD2-96F2-45D0DCE728C6}"/>
                  </a:ext>
                </a:extLst>
              </p:cNvPr>
              <p:cNvGrpSpPr/>
              <p:nvPr/>
            </p:nvGrpSpPr>
            <p:grpSpPr>
              <a:xfrm>
                <a:off x="1341524" y="4281533"/>
                <a:ext cx="1739890" cy="1739890"/>
                <a:chOff x="1763688" y="2492896"/>
                <a:chExt cx="1512168" cy="1512168"/>
              </a:xfrm>
            </p:grpSpPr>
            <p:sp>
              <p:nvSpPr>
                <p:cNvPr id="23" name="Oval 22">
                  <a:extLst>
                    <a:ext uri="{FF2B5EF4-FFF2-40B4-BE49-F238E27FC236}">
                      <a16:creationId xmlns:a16="http://schemas.microsoft.com/office/drawing/2014/main" id="{9FDA29D9-9DA2-4800-8620-7794D7A7031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24" name="Oval 3">
                  <a:extLst>
                    <a:ext uri="{FF2B5EF4-FFF2-40B4-BE49-F238E27FC236}">
                      <a16:creationId xmlns:a16="http://schemas.microsoft.com/office/drawing/2014/main" id="{5E99A8EE-8804-405D-9BEB-DAA541C5F2D1}"/>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3"/>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nvGrpSpPr>
              <p:cNvPr id="11" name="Group 10">
                <a:extLst>
                  <a:ext uri="{FF2B5EF4-FFF2-40B4-BE49-F238E27FC236}">
                    <a16:creationId xmlns:a16="http://schemas.microsoft.com/office/drawing/2014/main" id="{63124B66-6018-4FB3-9EE0-D6F92ACB7E1F}"/>
                  </a:ext>
                </a:extLst>
              </p:cNvPr>
              <p:cNvGrpSpPr/>
              <p:nvPr/>
            </p:nvGrpSpPr>
            <p:grpSpPr>
              <a:xfrm>
                <a:off x="3969012" y="1864400"/>
                <a:ext cx="1739890" cy="1739890"/>
                <a:chOff x="1763688" y="2492896"/>
                <a:chExt cx="1512168" cy="1512168"/>
              </a:xfrm>
            </p:grpSpPr>
            <p:sp>
              <p:nvSpPr>
                <p:cNvPr id="21" name="Oval 20">
                  <a:extLst>
                    <a:ext uri="{FF2B5EF4-FFF2-40B4-BE49-F238E27FC236}">
                      <a16:creationId xmlns:a16="http://schemas.microsoft.com/office/drawing/2014/main" id="{98A91D8F-4D2B-44C0-9D8B-04EBB6A44CB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22" name="Oval 3">
                  <a:extLst>
                    <a:ext uri="{FF2B5EF4-FFF2-40B4-BE49-F238E27FC236}">
                      <a16:creationId xmlns:a16="http://schemas.microsoft.com/office/drawing/2014/main" id="{F6356BF2-9D9E-40A3-B3AB-02BAFCBEE517}"/>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5"/>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nvGrpSpPr>
              <p:cNvPr id="12" name="Group 11">
                <a:extLst>
                  <a:ext uri="{FF2B5EF4-FFF2-40B4-BE49-F238E27FC236}">
                    <a16:creationId xmlns:a16="http://schemas.microsoft.com/office/drawing/2014/main" id="{5F6E4F20-BCBF-48D3-BC15-467B83CEF094}"/>
                  </a:ext>
                </a:extLst>
              </p:cNvPr>
              <p:cNvGrpSpPr/>
              <p:nvPr/>
            </p:nvGrpSpPr>
            <p:grpSpPr>
              <a:xfrm>
                <a:off x="6596499" y="1864400"/>
                <a:ext cx="1739890" cy="1739890"/>
                <a:chOff x="1763688" y="2492896"/>
                <a:chExt cx="1512168" cy="1512168"/>
              </a:xfrm>
            </p:grpSpPr>
            <p:sp>
              <p:nvSpPr>
                <p:cNvPr id="19" name="Oval 18">
                  <a:extLst>
                    <a:ext uri="{FF2B5EF4-FFF2-40B4-BE49-F238E27FC236}">
                      <a16:creationId xmlns:a16="http://schemas.microsoft.com/office/drawing/2014/main" id="{D92E4061-ECCC-4B1E-AABB-3B7BD6DA223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20" name="Oval 3">
                  <a:extLst>
                    <a:ext uri="{FF2B5EF4-FFF2-40B4-BE49-F238E27FC236}">
                      <a16:creationId xmlns:a16="http://schemas.microsoft.com/office/drawing/2014/main" id="{C3A1F984-64D4-483C-9215-082C85D07324}"/>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2"/>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nvGrpSpPr>
              <p:cNvPr id="13" name="Group 12">
                <a:extLst>
                  <a:ext uri="{FF2B5EF4-FFF2-40B4-BE49-F238E27FC236}">
                    <a16:creationId xmlns:a16="http://schemas.microsoft.com/office/drawing/2014/main" id="{0991779B-8D9A-4E32-AE1C-FD91DFDF9B12}"/>
                  </a:ext>
                </a:extLst>
              </p:cNvPr>
              <p:cNvGrpSpPr/>
              <p:nvPr/>
            </p:nvGrpSpPr>
            <p:grpSpPr>
              <a:xfrm>
                <a:off x="9223985" y="1864400"/>
                <a:ext cx="1739890" cy="1739890"/>
                <a:chOff x="1763688" y="2492896"/>
                <a:chExt cx="1512168" cy="1512168"/>
              </a:xfrm>
            </p:grpSpPr>
            <p:sp>
              <p:nvSpPr>
                <p:cNvPr id="17" name="Oval 16">
                  <a:extLst>
                    <a:ext uri="{FF2B5EF4-FFF2-40B4-BE49-F238E27FC236}">
                      <a16:creationId xmlns:a16="http://schemas.microsoft.com/office/drawing/2014/main" id="{DB7C3DB7-CBCD-42F3-A9AA-CFD3F95E1C27}"/>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18" name="Oval 3">
                  <a:extLst>
                    <a:ext uri="{FF2B5EF4-FFF2-40B4-BE49-F238E27FC236}">
                      <a16:creationId xmlns:a16="http://schemas.microsoft.com/office/drawing/2014/main" id="{630D1DED-58E1-49FF-861B-B1A1F0E4E179}"/>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1"/>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nvGrpSpPr>
              <p:cNvPr id="14" name="Group 13">
                <a:extLst>
                  <a:ext uri="{FF2B5EF4-FFF2-40B4-BE49-F238E27FC236}">
                    <a16:creationId xmlns:a16="http://schemas.microsoft.com/office/drawing/2014/main" id="{F3F7C618-13CB-4F6E-9256-269EB62BD76C}"/>
                  </a:ext>
                </a:extLst>
              </p:cNvPr>
              <p:cNvGrpSpPr/>
              <p:nvPr/>
            </p:nvGrpSpPr>
            <p:grpSpPr>
              <a:xfrm>
                <a:off x="9250727" y="4278479"/>
                <a:ext cx="1739890" cy="1739890"/>
                <a:chOff x="1858938" y="2492896"/>
                <a:chExt cx="1512168" cy="1512168"/>
              </a:xfrm>
            </p:grpSpPr>
            <p:sp>
              <p:nvSpPr>
                <p:cNvPr id="15" name="Oval 14">
                  <a:extLst>
                    <a:ext uri="{FF2B5EF4-FFF2-40B4-BE49-F238E27FC236}">
                      <a16:creationId xmlns:a16="http://schemas.microsoft.com/office/drawing/2014/main" id="{569739D9-2ACA-4FC9-AD78-A450F3C6C0F7}"/>
                    </a:ext>
                  </a:extLst>
                </p:cNvPr>
                <p:cNvSpPr/>
                <p:nvPr/>
              </p:nvSpPr>
              <p:spPr>
                <a:xfrm>
                  <a:off x="185893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16" name="Oval 3">
                  <a:extLst>
                    <a:ext uri="{FF2B5EF4-FFF2-40B4-BE49-F238E27FC236}">
                      <a16:creationId xmlns:a16="http://schemas.microsoft.com/office/drawing/2014/main" id="{5EEAF3A3-1576-4DEB-BF7E-A4BADB51DFF2}"/>
                    </a:ext>
                  </a:extLst>
                </p:cNvPr>
                <p:cNvSpPr/>
                <p:nvPr/>
              </p:nvSpPr>
              <p:spPr>
                <a:xfrm>
                  <a:off x="193094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4"/>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grpSp>
        <p:sp>
          <p:nvSpPr>
            <p:cNvPr id="27" name="Arc 26">
              <a:extLst>
                <a:ext uri="{FF2B5EF4-FFF2-40B4-BE49-F238E27FC236}">
                  <a16:creationId xmlns:a16="http://schemas.microsoft.com/office/drawing/2014/main" id="{77EB7AA2-E377-4D5B-A795-0D5309143BE2}"/>
                </a:ext>
              </a:extLst>
            </p:cNvPr>
            <p:cNvSpPr/>
            <p:nvPr/>
          </p:nvSpPr>
          <p:spPr>
            <a:xfrm>
              <a:off x="1063233" y="1729929"/>
              <a:ext cx="1728192" cy="1728192"/>
            </a:xfrm>
            <a:prstGeom prst="arc">
              <a:avLst>
                <a:gd name="adj1" fmla="val 10898698"/>
                <a:gd name="adj2" fmla="val 16218329"/>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Arial"/>
                <a:cs typeface="+mn-cs"/>
              </a:endParaRPr>
            </a:p>
          </p:txBody>
        </p:sp>
        <p:sp>
          <p:nvSpPr>
            <p:cNvPr id="28" name="Arc 27">
              <a:extLst>
                <a:ext uri="{FF2B5EF4-FFF2-40B4-BE49-F238E27FC236}">
                  <a16:creationId xmlns:a16="http://schemas.microsoft.com/office/drawing/2014/main" id="{B2AC57C7-44D7-418E-B5F0-D3D23FA204B3}"/>
                </a:ext>
              </a:extLst>
            </p:cNvPr>
            <p:cNvSpPr/>
            <p:nvPr/>
          </p:nvSpPr>
          <p:spPr>
            <a:xfrm>
              <a:off x="9238170" y="1729929"/>
              <a:ext cx="1728192" cy="1728192"/>
            </a:xfrm>
            <a:prstGeom prst="arc">
              <a:avLst>
                <a:gd name="adj1" fmla="val 16173263"/>
                <a:gd name="adj2" fmla="val 912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Arial"/>
                <a:cs typeface="+mn-cs"/>
              </a:endParaRPr>
            </a:p>
          </p:txBody>
        </p:sp>
        <p:sp>
          <p:nvSpPr>
            <p:cNvPr id="29" name="Up Arrow 32">
              <a:extLst>
                <a:ext uri="{FF2B5EF4-FFF2-40B4-BE49-F238E27FC236}">
                  <a16:creationId xmlns:a16="http://schemas.microsoft.com/office/drawing/2014/main" id="{9D623BC6-3EEE-4CC2-B17D-05FEE8EB6ED3}"/>
                </a:ext>
              </a:extLst>
            </p:cNvPr>
            <p:cNvSpPr/>
            <p:nvPr/>
          </p:nvSpPr>
          <p:spPr>
            <a:xfrm>
              <a:off x="3337905" y="4767642"/>
              <a:ext cx="775643" cy="895462"/>
            </a:xfrm>
            <a:prstGeom prst="upArrow">
              <a:avLst>
                <a:gd name="adj1" fmla="val 5778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30" name="Up Arrow 33">
              <a:extLst>
                <a:ext uri="{FF2B5EF4-FFF2-40B4-BE49-F238E27FC236}">
                  <a16:creationId xmlns:a16="http://schemas.microsoft.com/office/drawing/2014/main" id="{E9925F54-0F56-486F-891F-47588A4EFC8E}"/>
                </a:ext>
              </a:extLst>
            </p:cNvPr>
            <p:cNvSpPr/>
            <p:nvPr/>
          </p:nvSpPr>
          <p:spPr>
            <a:xfrm rot="10800000">
              <a:off x="7984532" y="4767640"/>
              <a:ext cx="775643" cy="895462"/>
            </a:xfrm>
            <a:prstGeom prst="upArrow">
              <a:avLst>
                <a:gd name="adj1" fmla="val 57782"/>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36" name="TextBox 35">
              <a:extLst>
                <a:ext uri="{FF2B5EF4-FFF2-40B4-BE49-F238E27FC236}">
                  <a16:creationId xmlns:a16="http://schemas.microsoft.com/office/drawing/2014/main" id="{77867875-E671-4F59-AB53-E27E8E15FCAA}"/>
                </a:ext>
              </a:extLst>
            </p:cNvPr>
            <p:cNvSpPr txBox="1"/>
            <p:nvPr/>
          </p:nvSpPr>
          <p:spPr>
            <a:xfrm>
              <a:off x="1330020" y="4775695"/>
              <a:ext cx="1689881" cy="6630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ko-KR" altLang="en-US" sz="20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sp>
          <p:nvSpPr>
            <p:cNvPr id="37" name="TextBox 36">
              <a:extLst>
                <a:ext uri="{FF2B5EF4-FFF2-40B4-BE49-F238E27FC236}">
                  <a16:creationId xmlns:a16="http://schemas.microsoft.com/office/drawing/2014/main" id="{5138B4D1-B635-43E0-8DC1-B9F3DDBD7364}"/>
                </a:ext>
              </a:extLst>
            </p:cNvPr>
            <p:cNvSpPr txBox="1"/>
            <p:nvPr/>
          </p:nvSpPr>
          <p:spPr>
            <a:xfrm>
              <a:off x="2322960" y="3012992"/>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38" name="TextBox 37">
              <a:extLst>
                <a:ext uri="{FF2B5EF4-FFF2-40B4-BE49-F238E27FC236}">
                  <a16:creationId xmlns:a16="http://schemas.microsoft.com/office/drawing/2014/main" id="{05B68626-F56B-4737-873F-D57ACC2310E6}"/>
                </a:ext>
              </a:extLst>
            </p:cNvPr>
            <p:cNvSpPr txBox="1"/>
            <p:nvPr/>
          </p:nvSpPr>
          <p:spPr>
            <a:xfrm>
              <a:off x="2322960" y="5478768"/>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54" name="TextBox 53">
              <a:extLst>
                <a:ext uri="{FF2B5EF4-FFF2-40B4-BE49-F238E27FC236}">
                  <a16:creationId xmlns:a16="http://schemas.microsoft.com/office/drawing/2014/main" id="{77D2AD55-A304-4DFE-A34E-910D60AE9074}"/>
                </a:ext>
              </a:extLst>
            </p:cNvPr>
            <p:cNvSpPr txBox="1"/>
            <p:nvPr/>
          </p:nvSpPr>
          <p:spPr>
            <a:xfrm>
              <a:off x="4959153" y="3012992"/>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03</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55" name="TextBox 54">
              <a:extLst>
                <a:ext uri="{FF2B5EF4-FFF2-40B4-BE49-F238E27FC236}">
                  <a16:creationId xmlns:a16="http://schemas.microsoft.com/office/drawing/2014/main" id="{81488A48-8DF5-4D30-9C21-D45A6001EA2F}"/>
                </a:ext>
              </a:extLst>
            </p:cNvPr>
            <p:cNvSpPr txBox="1"/>
            <p:nvPr/>
          </p:nvSpPr>
          <p:spPr>
            <a:xfrm>
              <a:off x="7595346" y="3012992"/>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04</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56" name="TextBox 55">
              <a:extLst>
                <a:ext uri="{FF2B5EF4-FFF2-40B4-BE49-F238E27FC236}">
                  <a16:creationId xmlns:a16="http://schemas.microsoft.com/office/drawing/2014/main" id="{927DE66A-E514-4B1B-8694-910BEBE3BAE4}"/>
                </a:ext>
              </a:extLst>
            </p:cNvPr>
            <p:cNvSpPr txBox="1"/>
            <p:nvPr/>
          </p:nvSpPr>
          <p:spPr>
            <a:xfrm>
              <a:off x="10231538" y="3012992"/>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05</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57" name="TextBox 56">
              <a:extLst>
                <a:ext uri="{FF2B5EF4-FFF2-40B4-BE49-F238E27FC236}">
                  <a16:creationId xmlns:a16="http://schemas.microsoft.com/office/drawing/2014/main" id="{3F3B9276-4B25-40D4-9532-D66C99FE7CD8}"/>
                </a:ext>
              </a:extLst>
            </p:cNvPr>
            <p:cNvSpPr txBox="1"/>
            <p:nvPr/>
          </p:nvSpPr>
          <p:spPr>
            <a:xfrm>
              <a:off x="10231538" y="5478768"/>
              <a:ext cx="50557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06</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81" name="TextBox 35">
              <a:extLst>
                <a:ext uri="{FF2B5EF4-FFF2-40B4-BE49-F238E27FC236}">
                  <a16:creationId xmlns:a16="http://schemas.microsoft.com/office/drawing/2014/main" id="{B62F0CA5-5CE8-41C6-AB47-938A5D09E195}"/>
                </a:ext>
              </a:extLst>
            </p:cNvPr>
            <p:cNvSpPr txBox="1"/>
            <p:nvPr/>
          </p:nvSpPr>
          <p:spPr>
            <a:xfrm>
              <a:off x="1419197" y="2177518"/>
              <a:ext cx="1455475" cy="9513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套用</a:t>
              </a:r>
              <a:endPar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自訂義字典、停用字典</a:t>
              </a:r>
              <a:endParaRPr kumimoji="0" lang="ko-KR" altLang="en-US" sz="20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sp>
          <p:nvSpPr>
            <p:cNvPr id="82" name="TextBox 35">
              <a:extLst>
                <a:ext uri="{FF2B5EF4-FFF2-40B4-BE49-F238E27FC236}">
                  <a16:creationId xmlns:a16="http://schemas.microsoft.com/office/drawing/2014/main" id="{81C134A8-5DAD-478E-ADFA-9C161A1478BC}"/>
                </a:ext>
              </a:extLst>
            </p:cNvPr>
            <p:cNvSpPr txBox="1"/>
            <p:nvPr/>
          </p:nvSpPr>
          <p:spPr>
            <a:xfrm>
              <a:off x="3969358" y="2492399"/>
              <a:ext cx="14554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建模</a:t>
              </a:r>
              <a:endParaRPr kumimoji="0" lang="ko-KR" altLang="en-US" sz="24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sp>
          <p:nvSpPr>
            <p:cNvPr id="83" name="TextBox 35">
              <a:extLst>
                <a:ext uri="{FF2B5EF4-FFF2-40B4-BE49-F238E27FC236}">
                  <a16:creationId xmlns:a16="http://schemas.microsoft.com/office/drawing/2014/main" id="{FEC7BA5A-CAA3-454C-9745-5DCDC2FA01C4}"/>
                </a:ext>
              </a:extLst>
            </p:cNvPr>
            <p:cNvSpPr txBox="1"/>
            <p:nvPr/>
          </p:nvSpPr>
          <p:spPr>
            <a:xfrm>
              <a:off x="6574205" y="2177517"/>
              <a:ext cx="1455475" cy="9513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TF-IDF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算出權重</a:t>
              </a:r>
              <a:endPar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取前三高</a:t>
              </a:r>
              <a:endParaRPr kumimoji="0" lang="ko-KR" altLang="en-US" sz="20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sp>
          <p:nvSpPr>
            <p:cNvPr id="84" name="TextBox 35">
              <a:extLst>
                <a:ext uri="{FF2B5EF4-FFF2-40B4-BE49-F238E27FC236}">
                  <a16:creationId xmlns:a16="http://schemas.microsoft.com/office/drawing/2014/main" id="{B7F5CBBA-2C67-43EA-AD6F-8779435077C6}"/>
                </a:ext>
              </a:extLst>
            </p:cNvPr>
            <p:cNvSpPr txBox="1"/>
            <p:nvPr/>
          </p:nvSpPr>
          <p:spPr>
            <a:xfrm>
              <a:off x="9202788" y="2366938"/>
              <a:ext cx="1455475" cy="6630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將所有詞</a:t>
              </a:r>
              <a:endPar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轉換成向量</a:t>
              </a:r>
              <a:endParaRPr kumimoji="0" lang="ko-KR" altLang="en-US" sz="20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sp>
          <p:nvSpPr>
            <p:cNvPr id="85" name="TextBox 35">
              <a:extLst>
                <a:ext uri="{FF2B5EF4-FFF2-40B4-BE49-F238E27FC236}">
                  <a16:creationId xmlns:a16="http://schemas.microsoft.com/office/drawing/2014/main" id="{0E8567F5-14F8-4CE1-91F2-14CE3350C5A0}"/>
                </a:ext>
              </a:extLst>
            </p:cNvPr>
            <p:cNvSpPr txBox="1"/>
            <p:nvPr/>
          </p:nvSpPr>
          <p:spPr>
            <a:xfrm>
              <a:off x="9253182" y="4620883"/>
              <a:ext cx="145547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使用</a:t>
              </a:r>
              <a:endPar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分群</a:t>
              </a:r>
              <a:endParaRPr kumimoji="0" lang="ko-KR" altLang="en-US" sz="2000" b="0" i="0" u="none" strike="noStrike" kern="1200" cap="none" spc="0" normalizeH="0" baseline="0" noProof="0" dirty="0">
                <a:ln>
                  <a:noFill/>
                </a:ln>
                <a:solidFill>
                  <a:prstClr val="white"/>
                </a:solidFill>
                <a:effectLst/>
                <a:uLnTx/>
                <a:uFillTx/>
                <a:latin typeface="微軟正黑體" panose="020B0604030504040204" pitchFamily="34" charset="-120"/>
                <a:cs typeface="+mn-cs"/>
              </a:endParaRPr>
            </a:p>
          </p:txBody>
        </p:sp>
      </p:grpSp>
      <p:pic>
        <p:nvPicPr>
          <p:cNvPr id="86" name="內容版面配置區 4">
            <a:extLst>
              <a:ext uri="{FF2B5EF4-FFF2-40B4-BE49-F238E27FC236}">
                <a16:creationId xmlns:a16="http://schemas.microsoft.com/office/drawing/2014/main" id="{9131B30E-14DF-4AE5-A9AF-D41A1D5A4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955" y="3352088"/>
            <a:ext cx="3417675" cy="2597562"/>
          </a:xfrm>
          <a:prstGeom prst="rect">
            <a:avLst/>
          </a:prstGeom>
        </p:spPr>
      </p:pic>
      <p:sp>
        <p:nvSpPr>
          <p:cNvPr id="87" name="矩形 86">
            <a:extLst>
              <a:ext uri="{FF2B5EF4-FFF2-40B4-BE49-F238E27FC236}">
                <a16:creationId xmlns:a16="http://schemas.microsoft.com/office/drawing/2014/main" id="{672386AB-C41F-4C21-A237-BA4176D584B6}"/>
              </a:ext>
            </a:extLst>
          </p:cNvPr>
          <p:cNvSpPr/>
          <p:nvPr/>
        </p:nvSpPr>
        <p:spPr>
          <a:xfrm>
            <a:off x="4319987" y="5617540"/>
            <a:ext cx="3080887" cy="342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88" name="文字方塊 87">
            <a:extLst>
              <a:ext uri="{FF2B5EF4-FFF2-40B4-BE49-F238E27FC236}">
                <a16:creationId xmlns:a16="http://schemas.microsoft.com/office/drawing/2014/main" id="{3E3205C1-03DA-45DE-9586-AD6E97B2CD29}"/>
              </a:ext>
            </a:extLst>
          </p:cNvPr>
          <p:cNvSpPr txBox="1"/>
          <p:nvPr/>
        </p:nvSpPr>
        <p:spPr>
          <a:xfrm>
            <a:off x="7422382" y="5741253"/>
            <a:ext cx="158108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食譜介紹文 </a:t>
            </a:r>
            <a:endPar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85451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grpSp>
        <p:nvGrpSpPr>
          <p:cNvPr id="29" name="群組 28">
            <a:extLst>
              <a:ext uri="{FF2B5EF4-FFF2-40B4-BE49-F238E27FC236}">
                <a16:creationId xmlns:a16="http://schemas.microsoft.com/office/drawing/2014/main" id="{EAF71844-0195-4802-93DE-FDCAA3BBB8AD}"/>
              </a:ext>
            </a:extLst>
          </p:cNvPr>
          <p:cNvGrpSpPr/>
          <p:nvPr/>
        </p:nvGrpSpPr>
        <p:grpSpPr>
          <a:xfrm>
            <a:off x="166361" y="6330607"/>
            <a:ext cx="11824022" cy="391744"/>
            <a:chOff x="183989" y="6331381"/>
            <a:chExt cx="11824022" cy="391744"/>
          </a:xfrm>
        </p:grpSpPr>
        <p:sp>
          <p:nvSpPr>
            <p:cNvPr id="46" name="箭號: ＞形 45">
              <a:extLst>
                <a:ext uri="{FF2B5EF4-FFF2-40B4-BE49-F238E27FC236}">
                  <a16:creationId xmlns:a16="http://schemas.microsoft.com/office/drawing/2014/main" id="{00EBEEDE-6FBF-4E5B-8A05-39CA0F225DA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7E981392-71D9-49E6-BD8A-68E2C8E511C7}"/>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4358C234-615B-4499-860B-A3E4FFB23258}"/>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6D478021-3F1C-4D20-8D43-6410C393854D}"/>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794F0C3D-89FA-4AE2-A990-99F687885D83}"/>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1CC524A5-F23E-410E-ADC5-186B4EE89706}"/>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A5254B7E-7EEC-4ECF-B550-917CCFD02563}"/>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508D23C6-AE90-4E64-BFBF-E28DDF4E24BE}"/>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8E790DAB-637A-4D6A-80FD-71575B372CB6}"/>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DF21107E-9348-47FB-9BB1-E93DB4D6030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3D8043A2-8082-4694-803B-B625A1C92AB8}"/>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5D2A963C-EB71-4C23-8B4B-51C621C6109F}"/>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0BF603DD-1C8E-4556-9891-708BBC07798C}"/>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64FE25A7-92CC-497A-931F-79A0669C5C7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B489C24B-8FFA-4C78-A629-E60C1983AD58}"/>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CAA3484F-0403-4530-AEAB-70F9F4301D7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A1C70DBB-CCAB-4135-8D8A-D1962E3868E3}"/>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81F3BB79-FA54-4B94-A54C-EE6B48BD87F4}"/>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7FC069AB-85B0-48BE-BA9C-4842EBF26247}"/>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77E3B581-1F7E-45AE-9429-3D09F6FC1E75}"/>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pic>
        <p:nvPicPr>
          <p:cNvPr id="27" name="圖片 26">
            <a:extLst>
              <a:ext uri="{FF2B5EF4-FFF2-40B4-BE49-F238E27FC236}">
                <a16:creationId xmlns:a16="http://schemas.microsoft.com/office/drawing/2014/main" id="{E6E8D956-078C-41D2-AF4D-F6A26D9DABE4}"/>
              </a:ext>
            </a:extLst>
          </p:cNvPr>
          <p:cNvPicPr>
            <a:picLocks noChangeAspect="1"/>
          </p:cNvPicPr>
          <p:nvPr/>
        </p:nvPicPr>
        <p:blipFill rotWithShape="1">
          <a:blip r:embed="rId3">
            <a:extLst>
              <a:ext uri="{28A0092B-C50C-407E-A947-70E740481C1C}">
                <a14:useLocalDpi xmlns:a14="http://schemas.microsoft.com/office/drawing/2010/main" val="0"/>
              </a:ext>
            </a:extLst>
          </a:blip>
          <a:srcRect t="25150" r="10067"/>
          <a:stretch/>
        </p:blipFill>
        <p:spPr>
          <a:xfrm>
            <a:off x="5375861" y="3938109"/>
            <a:ext cx="6496535" cy="547542"/>
          </a:xfrm>
          <a:prstGeom prst="rect">
            <a:avLst/>
          </a:prstGeom>
        </p:spPr>
      </p:pic>
      <p:grpSp>
        <p:nvGrpSpPr>
          <p:cNvPr id="4" name="群組 3">
            <a:extLst>
              <a:ext uri="{FF2B5EF4-FFF2-40B4-BE49-F238E27FC236}">
                <a16:creationId xmlns:a16="http://schemas.microsoft.com/office/drawing/2014/main" id="{37AB3E7B-D308-4ADE-9C24-3A9AF18F773A}"/>
              </a:ext>
            </a:extLst>
          </p:cNvPr>
          <p:cNvGrpSpPr/>
          <p:nvPr/>
        </p:nvGrpSpPr>
        <p:grpSpPr>
          <a:xfrm>
            <a:off x="5441065" y="1845446"/>
            <a:ext cx="5593404" cy="876000"/>
            <a:chOff x="5441065" y="1845446"/>
            <a:chExt cx="5593404" cy="876000"/>
          </a:xfrm>
        </p:grpSpPr>
        <p:sp>
          <p:nvSpPr>
            <p:cNvPr id="26" name="矩形: 圓角 25">
              <a:extLst>
                <a:ext uri="{FF2B5EF4-FFF2-40B4-BE49-F238E27FC236}">
                  <a16:creationId xmlns:a16="http://schemas.microsoft.com/office/drawing/2014/main" id="{4327AD25-22F5-4400-9009-EEFD6288375C}"/>
                </a:ext>
              </a:extLst>
            </p:cNvPr>
            <p:cNvSpPr/>
            <p:nvPr/>
          </p:nvSpPr>
          <p:spPr>
            <a:xfrm>
              <a:off x="5441065" y="1845446"/>
              <a:ext cx="5593404" cy="876000"/>
            </a:xfrm>
            <a:prstGeom prst="round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8" name="文字方塊 27">
              <a:extLst>
                <a:ext uri="{FF2B5EF4-FFF2-40B4-BE49-F238E27FC236}">
                  <a16:creationId xmlns:a16="http://schemas.microsoft.com/office/drawing/2014/main" id="{0CCCCEFF-EC48-4C88-8792-9F92CF33E033}"/>
                </a:ext>
              </a:extLst>
            </p:cNvPr>
            <p:cNvSpPr txBox="1"/>
            <p:nvPr/>
          </p:nvSpPr>
          <p:spPr>
            <a:xfrm>
              <a:off x="5517282" y="1981072"/>
              <a:ext cx="549381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秋葵正當季，適逢中秋節（烤肉節）腳步漸漸接近，</a:t>
              </a:r>
              <a:endPar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來道</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烤味增秋葵透抽</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吧！</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\n</a:t>
              </a: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簡單備料，有彈性</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 name="群組 2">
            <a:extLst>
              <a:ext uri="{FF2B5EF4-FFF2-40B4-BE49-F238E27FC236}">
                <a16:creationId xmlns:a16="http://schemas.microsoft.com/office/drawing/2014/main" id="{7AB3F091-7F36-46B9-A84B-D91D88A44986}"/>
              </a:ext>
            </a:extLst>
          </p:cNvPr>
          <p:cNvGrpSpPr/>
          <p:nvPr/>
        </p:nvGrpSpPr>
        <p:grpSpPr>
          <a:xfrm>
            <a:off x="5417690" y="4826314"/>
            <a:ext cx="5627454" cy="876000"/>
            <a:chOff x="5417690" y="4935754"/>
            <a:chExt cx="5627454" cy="876000"/>
          </a:xfrm>
        </p:grpSpPr>
        <p:sp>
          <p:nvSpPr>
            <p:cNvPr id="25" name="矩形: 圓角 24">
              <a:extLst>
                <a:ext uri="{FF2B5EF4-FFF2-40B4-BE49-F238E27FC236}">
                  <a16:creationId xmlns:a16="http://schemas.microsoft.com/office/drawing/2014/main" id="{534FAB66-CA61-4701-9E93-C4A9C0271E36}"/>
                </a:ext>
              </a:extLst>
            </p:cNvPr>
            <p:cNvSpPr/>
            <p:nvPr/>
          </p:nvSpPr>
          <p:spPr>
            <a:xfrm>
              <a:off x="5451740" y="4935754"/>
              <a:ext cx="5593404" cy="876000"/>
            </a:xfrm>
            <a:prstGeom prst="round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0" name="文字方塊 29">
              <a:extLst>
                <a:ext uri="{FF2B5EF4-FFF2-40B4-BE49-F238E27FC236}">
                  <a16:creationId xmlns:a16="http://schemas.microsoft.com/office/drawing/2014/main" id="{B304F703-E7B0-44D0-809F-397F5BAB439E}"/>
                </a:ext>
              </a:extLst>
            </p:cNvPr>
            <p:cNvSpPr txBox="1"/>
            <p:nvPr/>
          </p:nvSpPr>
          <p:spPr>
            <a:xfrm>
              <a:off x="5912936" y="5160509"/>
              <a:ext cx="45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31" name="文字方塊 30">
              <a:extLst>
                <a:ext uri="{FF2B5EF4-FFF2-40B4-BE49-F238E27FC236}">
                  <a16:creationId xmlns:a16="http://schemas.microsoft.com/office/drawing/2014/main" id="{3E34E150-0158-42E8-AE26-0299FF4D06E7}"/>
                </a:ext>
              </a:extLst>
            </p:cNvPr>
            <p:cNvSpPr txBox="1"/>
            <p:nvPr/>
          </p:nvSpPr>
          <p:spPr>
            <a:xfrm>
              <a:off x="5417690" y="5064116"/>
              <a:ext cx="55934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秋葵正當季適逢中秋節烤肉節腳步漸漸接近來道烤味增秋葵透抽吧簡單備料有彈性的透抽配上脆脆的秋葵</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32" name="箭號: 向下 31">
            <a:extLst>
              <a:ext uri="{FF2B5EF4-FFF2-40B4-BE49-F238E27FC236}">
                <a16:creationId xmlns:a16="http://schemas.microsoft.com/office/drawing/2014/main" id="{89D58798-D793-4426-87D9-34A6449DCBAD}"/>
              </a:ext>
            </a:extLst>
          </p:cNvPr>
          <p:cNvSpPr/>
          <p:nvPr/>
        </p:nvSpPr>
        <p:spPr>
          <a:xfrm>
            <a:off x="7854620" y="2877256"/>
            <a:ext cx="331595" cy="87600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a:ln w="22225">
                <a:solidFill>
                  <a:srgbClr val="F4AE59"/>
                </a:solidFill>
                <a:prstDash val="solid"/>
              </a:ln>
              <a:solidFill>
                <a:srgbClr val="F4AE59">
                  <a:lumMod val="40000"/>
                  <a:lumOff val="60000"/>
                </a:srgbClr>
              </a:solidFill>
              <a:effectLst/>
              <a:uLnTx/>
              <a:uFillTx/>
              <a:latin typeface="Arial"/>
              <a:cs typeface="+mn-cs"/>
            </a:endParaRPr>
          </a:p>
        </p:txBody>
      </p:sp>
      <p:sp>
        <p:nvSpPr>
          <p:cNvPr id="33" name="矩形 32">
            <a:extLst>
              <a:ext uri="{FF2B5EF4-FFF2-40B4-BE49-F238E27FC236}">
                <a16:creationId xmlns:a16="http://schemas.microsoft.com/office/drawing/2014/main" id="{85D94115-9353-4581-A15E-E202228C29E0}"/>
              </a:ext>
            </a:extLst>
          </p:cNvPr>
          <p:cNvSpPr/>
          <p:nvPr/>
        </p:nvSpPr>
        <p:spPr>
          <a:xfrm>
            <a:off x="4572809" y="1619689"/>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nvGrpSpPr>
          <p:cNvPr id="94" name="群組 93">
            <a:extLst>
              <a:ext uri="{FF2B5EF4-FFF2-40B4-BE49-F238E27FC236}">
                <a16:creationId xmlns:a16="http://schemas.microsoft.com/office/drawing/2014/main" id="{3C0BC79A-7CEB-4BDC-AFF1-66984D9B009C}"/>
              </a:ext>
            </a:extLst>
          </p:cNvPr>
          <p:cNvGrpSpPr/>
          <p:nvPr/>
        </p:nvGrpSpPr>
        <p:grpSpPr>
          <a:xfrm>
            <a:off x="490709" y="1522335"/>
            <a:ext cx="3959219" cy="677108"/>
            <a:chOff x="490709" y="1522335"/>
            <a:chExt cx="3959219" cy="677108"/>
          </a:xfrm>
        </p:grpSpPr>
        <p:grpSp>
          <p:nvGrpSpPr>
            <p:cNvPr id="95" name="群組 94">
              <a:extLst>
                <a:ext uri="{FF2B5EF4-FFF2-40B4-BE49-F238E27FC236}">
                  <a16:creationId xmlns:a16="http://schemas.microsoft.com/office/drawing/2014/main" id="{B99CDFEA-38C5-4C61-9EE5-69C07DA4BB3B}"/>
                </a:ext>
              </a:extLst>
            </p:cNvPr>
            <p:cNvGrpSpPr/>
            <p:nvPr/>
          </p:nvGrpSpPr>
          <p:grpSpPr>
            <a:xfrm>
              <a:off x="490709" y="1522335"/>
              <a:ext cx="582390" cy="677108"/>
              <a:chOff x="500784" y="1562788"/>
              <a:chExt cx="582390" cy="677108"/>
            </a:xfrm>
          </p:grpSpPr>
          <p:sp>
            <p:nvSpPr>
              <p:cNvPr id="97" name="TextBox 76">
                <a:extLst>
                  <a:ext uri="{FF2B5EF4-FFF2-40B4-BE49-F238E27FC236}">
                    <a16:creationId xmlns:a16="http://schemas.microsoft.com/office/drawing/2014/main" id="{C7758F15-6754-48A2-922C-69C09EDC7395}"/>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CDA874"/>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srgbClr val="CDA874"/>
                  </a:solidFill>
                  <a:effectLst/>
                  <a:uLnTx/>
                  <a:uFillTx/>
                  <a:latin typeface="Arial"/>
                  <a:cs typeface="Arial" pitchFamily="34" charset="0"/>
                </a:endParaRPr>
              </a:p>
            </p:txBody>
          </p:sp>
          <p:sp>
            <p:nvSpPr>
              <p:cNvPr id="98" name="Rectangle 80">
                <a:extLst>
                  <a:ext uri="{FF2B5EF4-FFF2-40B4-BE49-F238E27FC236}">
                    <a16:creationId xmlns:a16="http://schemas.microsoft.com/office/drawing/2014/main" id="{894A0423-C1BD-4B67-9FF3-2A71DDE734A8}"/>
                  </a:ext>
                </a:extLst>
              </p:cNvPr>
              <p:cNvSpPr/>
              <p:nvPr/>
            </p:nvSpPr>
            <p:spPr>
              <a:xfrm>
                <a:off x="1037455" y="1659850"/>
                <a:ext cx="45719" cy="501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96" name="TextBox 79">
              <a:extLst>
                <a:ext uri="{FF2B5EF4-FFF2-40B4-BE49-F238E27FC236}">
                  <a16:creationId xmlns:a16="http://schemas.microsoft.com/office/drawing/2014/main" id="{900F49AC-0B4E-429A-A562-22645FF84EE7}"/>
                </a:ext>
              </a:extLst>
            </p:cNvPr>
            <p:cNvSpPr txBox="1"/>
            <p:nvPr/>
          </p:nvSpPr>
          <p:spPr>
            <a:xfrm>
              <a:off x="1103342" y="1670141"/>
              <a:ext cx="33465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99" name="群組 98">
            <a:extLst>
              <a:ext uri="{FF2B5EF4-FFF2-40B4-BE49-F238E27FC236}">
                <a16:creationId xmlns:a16="http://schemas.microsoft.com/office/drawing/2014/main" id="{A2653708-596A-4337-B0B6-6D6309897D78}"/>
              </a:ext>
            </a:extLst>
          </p:cNvPr>
          <p:cNvGrpSpPr/>
          <p:nvPr/>
        </p:nvGrpSpPr>
        <p:grpSpPr>
          <a:xfrm>
            <a:off x="514315" y="2252822"/>
            <a:ext cx="4002980" cy="677108"/>
            <a:chOff x="514315" y="2252822"/>
            <a:chExt cx="4002980" cy="677108"/>
          </a:xfrm>
        </p:grpSpPr>
        <p:grpSp>
          <p:nvGrpSpPr>
            <p:cNvPr id="100" name="群組 99">
              <a:extLst>
                <a:ext uri="{FF2B5EF4-FFF2-40B4-BE49-F238E27FC236}">
                  <a16:creationId xmlns:a16="http://schemas.microsoft.com/office/drawing/2014/main" id="{18A7C08C-89F0-4E7B-AF5F-B16E616FA9BE}"/>
                </a:ext>
              </a:extLst>
            </p:cNvPr>
            <p:cNvGrpSpPr/>
            <p:nvPr/>
          </p:nvGrpSpPr>
          <p:grpSpPr>
            <a:xfrm>
              <a:off x="514315" y="2252822"/>
              <a:ext cx="561803" cy="677108"/>
              <a:chOff x="500784" y="2389507"/>
              <a:chExt cx="561803" cy="677108"/>
            </a:xfrm>
          </p:grpSpPr>
          <p:sp>
            <p:nvSpPr>
              <p:cNvPr id="102" name="TextBox 81">
                <a:extLst>
                  <a:ext uri="{FF2B5EF4-FFF2-40B4-BE49-F238E27FC236}">
                    <a16:creationId xmlns:a16="http://schemas.microsoft.com/office/drawing/2014/main" id="{68C2445F-F6AE-461A-BBBC-6DF97791277B}"/>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103" name="Rectangle 85">
                <a:extLst>
                  <a:ext uri="{FF2B5EF4-FFF2-40B4-BE49-F238E27FC236}">
                    <a16:creationId xmlns:a16="http://schemas.microsoft.com/office/drawing/2014/main" id="{B41378F0-CC59-41FC-8888-47C882E9F670}"/>
                  </a:ext>
                </a:extLst>
              </p:cNvPr>
              <p:cNvSpPr/>
              <p:nvPr/>
            </p:nvSpPr>
            <p:spPr>
              <a:xfrm>
                <a:off x="1016868" y="2501855"/>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85000"/>
                    </a:prstClr>
                  </a:solidFill>
                  <a:effectLst/>
                  <a:uLnTx/>
                  <a:uFillTx/>
                  <a:latin typeface="Arial"/>
                  <a:cs typeface="+mn-cs"/>
                </a:endParaRPr>
              </a:p>
            </p:txBody>
          </p:sp>
        </p:grpSp>
        <p:sp>
          <p:nvSpPr>
            <p:cNvPr id="101" name="TextBox 79">
              <a:extLst>
                <a:ext uri="{FF2B5EF4-FFF2-40B4-BE49-F238E27FC236}">
                  <a16:creationId xmlns:a16="http://schemas.microsoft.com/office/drawing/2014/main" id="{1DD37672-BF57-4EFE-BA4C-023C0117A041}"/>
                </a:ext>
              </a:extLst>
            </p:cNvPr>
            <p:cNvSpPr txBox="1"/>
            <p:nvPr/>
          </p:nvSpPr>
          <p:spPr>
            <a:xfrm>
              <a:off x="1104397" y="2404454"/>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套用自訂義字典、停用字典</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04" name="群組 103">
            <a:extLst>
              <a:ext uri="{FF2B5EF4-FFF2-40B4-BE49-F238E27FC236}">
                <a16:creationId xmlns:a16="http://schemas.microsoft.com/office/drawing/2014/main" id="{304C8A73-00EB-4D0B-A608-39AEDF5635D9}"/>
              </a:ext>
            </a:extLst>
          </p:cNvPr>
          <p:cNvGrpSpPr/>
          <p:nvPr/>
        </p:nvGrpSpPr>
        <p:grpSpPr>
          <a:xfrm>
            <a:off x="514316" y="2987540"/>
            <a:ext cx="3016672" cy="677108"/>
            <a:chOff x="514316" y="2987540"/>
            <a:chExt cx="3016672" cy="677108"/>
          </a:xfrm>
        </p:grpSpPr>
        <p:grpSp>
          <p:nvGrpSpPr>
            <p:cNvPr id="105" name="群組 104">
              <a:extLst>
                <a:ext uri="{FF2B5EF4-FFF2-40B4-BE49-F238E27FC236}">
                  <a16:creationId xmlns:a16="http://schemas.microsoft.com/office/drawing/2014/main" id="{C3130F46-4F3A-4380-9A84-767888F83B76}"/>
                </a:ext>
              </a:extLst>
            </p:cNvPr>
            <p:cNvGrpSpPr/>
            <p:nvPr/>
          </p:nvGrpSpPr>
          <p:grpSpPr>
            <a:xfrm>
              <a:off x="514316" y="2987540"/>
              <a:ext cx="560622" cy="677108"/>
              <a:chOff x="500784" y="3154409"/>
              <a:chExt cx="560622" cy="677108"/>
            </a:xfrm>
          </p:grpSpPr>
          <p:sp>
            <p:nvSpPr>
              <p:cNvPr id="107" name="TextBox 86">
                <a:extLst>
                  <a:ext uri="{FF2B5EF4-FFF2-40B4-BE49-F238E27FC236}">
                    <a16:creationId xmlns:a16="http://schemas.microsoft.com/office/drawing/2014/main" id="{97C388B8-FFBD-4178-A0A5-995F6CCB7E6A}"/>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108" name="Rectangle 90">
                <a:extLst>
                  <a:ext uri="{FF2B5EF4-FFF2-40B4-BE49-F238E27FC236}">
                    <a16:creationId xmlns:a16="http://schemas.microsoft.com/office/drawing/2014/main" id="{8AF03432-018E-418B-95F2-780B1D2281B4}"/>
                  </a:ext>
                </a:extLst>
              </p:cNvPr>
              <p:cNvSpPr/>
              <p:nvPr/>
            </p:nvSpPr>
            <p:spPr>
              <a:xfrm>
                <a:off x="1015687" y="3297332"/>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106" name="TextBox 79">
              <a:extLst>
                <a:ext uri="{FF2B5EF4-FFF2-40B4-BE49-F238E27FC236}">
                  <a16:creationId xmlns:a16="http://schemas.microsoft.com/office/drawing/2014/main" id="{3767F73B-C88E-4DF3-825C-41FD0096BF08}"/>
                </a:ext>
              </a:extLst>
            </p:cNvPr>
            <p:cNvSpPr txBox="1"/>
            <p:nvPr/>
          </p:nvSpPr>
          <p:spPr>
            <a:xfrm>
              <a:off x="1157793" y="3172630"/>
              <a:ext cx="23731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建模</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09" name="群組 108">
            <a:extLst>
              <a:ext uri="{FF2B5EF4-FFF2-40B4-BE49-F238E27FC236}">
                <a16:creationId xmlns:a16="http://schemas.microsoft.com/office/drawing/2014/main" id="{E34587DE-F952-4D03-96A2-6D415579E940}"/>
              </a:ext>
            </a:extLst>
          </p:cNvPr>
          <p:cNvGrpSpPr/>
          <p:nvPr/>
        </p:nvGrpSpPr>
        <p:grpSpPr>
          <a:xfrm>
            <a:off x="517333" y="3679512"/>
            <a:ext cx="3547707" cy="778052"/>
            <a:chOff x="517333" y="3679512"/>
            <a:chExt cx="3547707" cy="778052"/>
          </a:xfrm>
        </p:grpSpPr>
        <p:grpSp>
          <p:nvGrpSpPr>
            <p:cNvPr id="110" name="群組 109">
              <a:extLst>
                <a:ext uri="{FF2B5EF4-FFF2-40B4-BE49-F238E27FC236}">
                  <a16:creationId xmlns:a16="http://schemas.microsoft.com/office/drawing/2014/main" id="{9DB92836-A59B-4464-8C9B-1CC26A3BA071}"/>
                </a:ext>
              </a:extLst>
            </p:cNvPr>
            <p:cNvGrpSpPr/>
            <p:nvPr/>
          </p:nvGrpSpPr>
          <p:grpSpPr>
            <a:xfrm>
              <a:off x="517333" y="3679512"/>
              <a:ext cx="554971" cy="677108"/>
              <a:chOff x="520934" y="5037758"/>
              <a:chExt cx="554971" cy="677108"/>
            </a:xfrm>
          </p:grpSpPr>
          <p:sp>
            <p:nvSpPr>
              <p:cNvPr id="112" name="TextBox 91">
                <a:extLst>
                  <a:ext uri="{FF2B5EF4-FFF2-40B4-BE49-F238E27FC236}">
                    <a16:creationId xmlns:a16="http://schemas.microsoft.com/office/drawing/2014/main" id="{9A5E0BC6-FEE1-41A3-BA91-0CE021DD1C38}"/>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113" name="Rectangle 95">
                <a:extLst>
                  <a:ext uri="{FF2B5EF4-FFF2-40B4-BE49-F238E27FC236}">
                    <a16:creationId xmlns:a16="http://schemas.microsoft.com/office/drawing/2014/main" id="{790EEE1E-E7C5-4B4D-A7C7-D9FE97A8A0CA}"/>
                  </a:ext>
                </a:extLst>
              </p:cNvPr>
              <p:cNvSpPr/>
              <p:nvPr/>
            </p:nvSpPr>
            <p:spPr>
              <a:xfrm flipH="1">
                <a:off x="1030186" y="5179869"/>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111" name="TextBox 79">
              <a:extLst>
                <a:ext uri="{FF2B5EF4-FFF2-40B4-BE49-F238E27FC236}">
                  <a16:creationId xmlns:a16="http://schemas.microsoft.com/office/drawing/2014/main" id="{F4F537EC-7591-429A-B6DE-88A42CD62581}"/>
                </a:ext>
              </a:extLst>
            </p:cNvPr>
            <p:cNvSpPr txBox="1"/>
            <p:nvPr/>
          </p:nvSpPr>
          <p:spPr>
            <a:xfrm>
              <a:off x="1144885" y="3749678"/>
              <a:ext cx="292015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TFIDF</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算出詞的權重，取前三高的詞</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14" name="群組 113">
            <a:extLst>
              <a:ext uri="{FF2B5EF4-FFF2-40B4-BE49-F238E27FC236}">
                <a16:creationId xmlns:a16="http://schemas.microsoft.com/office/drawing/2014/main" id="{2FDAD79D-D712-4E9A-9E01-CCE36966A7A0}"/>
              </a:ext>
            </a:extLst>
          </p:cNvPr>
          <p:cNvGrpSpPr/>
          <p:nvPr/>
        </p:nvGrpSpPr>
        <p:grpSpPr>
          <a:xfrm>
            <a:off x="514315" y="4371484"/>
            <a:ext cx="3552695" cy="677108"/>
            <a:chOff x="514315" y="4371484"/>
            <a:chExt cx="3552695" cy="677108"/>
          </a:xfrm>
        </p:grpSpPr>
        <p:grpSp>
          <p:nvGrpSpPr>
            <p:cNvPr id="115" name="群組 114">
              <a:extLst>
                <a:ext uri="{FF2B5EF4-FFF2-40B4-BE49-F238E27FC236}">
                  <a16:creationId xmlns:a16="http://schemas.microsoft.com/office/drawing/2014/main" id="{E0ABEA4C-1788-4AF2-8F85-EB27D5D52066}"/>
                </a:ext>
              </a:extLst>
            </p:cNvPr>
            <p:cNvGrpSpPr/>
            <p:nvPr/>
          </p:nvGrpSpPr>
          <p:grpSpPr>
            <a:xfrm>
              <a:off x="514315" y="4371484"/>
              <a:ext cx="564437" cy="677108"/>
              <a:chOff x="520934" y="5037758"/>
              <a:chExt cx="564437" cy="677108"/>
            </a:xfrm>
          </p:grpSpPr>
          <p:sp>
            <p:nvSpPr>
              <p:cNvPr id="117" name="TextBox 91">
                <a:extLst>
                  <a:ext uri="{FF2B5EF4-FFF2-40B4-BE49-F238E27FC236}">
                    <a16:creationId xmlns:a16="http://schemas.microsoft.com/office/drawing/2014/main" id="{DAE68A4C-D90D-4EC3-9EFE-A446716A143E}"/>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118" name="Rectangle 95">
                <a:extLst>
                  <a:ext uri="{FF2B5EF4-FFF2-40B4-BE49-F238E27FC236}">
                    <a16:creationId xmlns:a16="http://schemas.microsoft.com/office/drawing/2014/main" id="{6050F3D6-0937-4960-90C1-A35AB83B34BC}"/>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116" name="TextBox 79">
              <a:extLst>
                <a:ext uri="{FF2B5EF4-FFF2-40B4-BE49-F238E27FC236}">
                  <a16:creationId xmlns:a16="http://schemas.microsoft.com/office/drawing/2014/main" id="{9554724D-52C2-429F-9BCB-1153160A6887}"/>
                </a:ext>
              </a:extLst>
            </p:cNvPr>
            <p:cNvSpPr txBox="1"/>
            <p:nvPr/>
          </p:nvSpPr>
          <p:spPr>
            <a:xfrm>
              <a:off x="1146856" y="4574243"/>
              <a:ext cx="292015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將所有特徵轉換成向量</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19" name="群組 118">
            <a:extLst>
              <a:ext uri="{FF2B5EF4-FFF2-40B4-BE49-F238E27FC236}">
                <a16:creationId xmlns:a16="http://schemas.microsoft.com/office/drawing/2014/main" id="{F09BA663-5312-4D02-845C-88D7896DF9BE}"/>
              </a:ext>
            </a:extLst>
          </p:cNvPr>
          <p:cNvGrpSpPr/>
          <p:nvPr/>
        </p:nvGrpSpPr>
        <p:grpSpPr>
          <a:xfrm>
            <a:off x="514315" y="5078320"/>
            <a:ext cx="3761715" cy="677108"/>
            <a:chOff x="514315" y="5078320"/>
            <a:chExt cx="3761715" cy="677108"/>
          </a:xfrm>
        </p:grpSpPr>
        <p:grpSp>
          <p:nvGrpSpPr>
            <p:cNvPr id="120" name="群組 119">
              <a:extLst>
                <a:ext uri="{FF2B5EF4-FFF2-40B4-BE49-F238E27FC236}">
                  <a16:creationId xmlns:a16="http://schemas.microsoft.com/office/drawing/2014/main" id="{F8752A33-7569-477A-8317-65B780841427}"/>
                </a:ext>
              </a:extLst>
            </p:cNvPr>
            <p:cNvGrpSpPr/>
            <p:nvPr/>
          </p:nvGrpSpPr>
          <p:grpSpPr>
            <a:xfrm>
              <a:off x="514315" y="5078320"/>
              <a:ext cx="564437" cy="677108"/>
              <a:chOff x="520934" y="5037758"/>
              <a:chExt cx="564437" cy="677108"/>
            </a:xfrm>
          </p:grpSpPr>
          <p:sp>
            <p:nvSpPr>
              <p:cNvPr id="122" name="TextBox 91">
                <a:extLst>
                  <a:ext uri="{FF2B5EF4-FFF2-40B4-BE49-F238E27FC236}">
                    <a16:creationId xmlns:a16="http://schemas.microsoft.com/office/drawing/2014/main" id="{7CAD9FE0-0A7C-4B84-8775-F6795EAD6CB9}"/>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123" name="Rectangle 95">
                <a:extLst>
                  <a:ext uri="{FF2B5EF4-FFF2-40B4-BE49-F238E27FC236}">
                    <a16:creationId xmlns:a16="http://schemas.microsoft.com/office/drawing/2014/main" id="{89A067CB-502F-4B52-AF9E-02293D46F792}"/>
                  </a:ext>
                </a:extLst>
              </p:cNvPr>
              <p:cNvSpPr/>
              <p:nvPr/>
            </p:nvSpPr>
            <p:spPr>
              <a:xfrm flipH="1">
                <a:off x="1039652" y="5179058"/>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121" name="TextBox 79">
              <a:extLst>
                <a:ext uri="{FF2B5EF4-FFF2-40B4-BE49-F238E27FC236}">
                  <a16:creationId xmlns:a16="http://schemas.microsoft.com/office/drawing/2014/main" id="{6E0AAA96-2608-4346-BFDE-EE292648BF5E}"/>
                </a:ext>
              </a:extLst>
            </p:cNvPr>
            <p:cNvSpPr txBox="1"/>
            <p:nvPr/>
          </p:nvSpPr>
          <p:spPr>
            <a:xfrm>
              <a:off x="1144885" y="5227516"/>
              <a:ext cx="31311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使用</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分群</a:t>
              </a:r>
              <a:endParaRPr kumimoji="0" lang="zh-TW" altLang="en-US"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sp>
        <p:nvSpPr>
          <p:cNvPr id="67" name="文字方塊 66">
            <a:extLst>
              <a:ext uri="{FF2B5EF4-FFF2-40B4-BE49-F238E27FC236}">
                <a16:creationId xmlns:a16="http://schemas.microsoft.com/office/drawing/2014/main" id="{EE7A89E8-A12F-42DF-A3B6-D1B3FEE081E7}"/>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77099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EAF71844-0195-4802-93DE-FDCAA3BBB8AD}"/>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00EBEEDE-6FBF-4E5B-8A05-39CA0F225DA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7E981392-71D9-49E6-BD8A-68E2C8E511C7}"/>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4358C234-615B-4499-860B-A3E4FFB23258}"/>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6D478021-3F1C-4D20-8D43-6410C393854D}"/>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794F0C3D-89FA-4AE2-A990-99F687885D83}"/>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1CC524A5-F23E-410E-ADC5-186B4EE89706}"/>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A5254B7E-7EEC-4ECF-B550-917CCFD02563}"/>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508D23C6-AE90-4E64-BFBF-E28DDF4E24BE}"/>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8E790DAB-637A-4D6A-80FD-71575B372CB6}"/>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DF21107E-9348-47FB-9BB1-E93DB4D6030F}"/>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3D8043A2-8082-4694-803B-B625A1C92AB8}"/>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5D2A963C-EB71-4C23-8B4B-51C621C6109F}"/>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0BF603DD-1C8E-4556-9891-708BBC07798C}"/>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64FE25A7-92CC-497A-931F-79A0669C5C7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B489C24B-8FFA-4C78-A629-E60C1983AD58}"/>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CAA3484F-0403-4530-AEAB-70F9F4301D7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A1C70DBB-CCAB-4135-8D8A-D1962E3868E3}"/>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81F3BB79-FA54-4B94-A54C-EE6B48BD87F4}"/>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7FC069AB-85B0-48BE-BA9C-4842EBF26247}"/>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77E3B581-1F7E-45AE-9429-3D09F6FC1E75}"/>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grpSp>
        <p:nvGrpSpPr>
          <p:cNvPr id="25" name="群組 24">
            <a:extLst>
              <a:ext uri="{FF2B5EF4-FFF2-40B4-BE49-F238E27FC236}">
                <a16:creationId xmlns:a16="http://schemas.microsoft.com/office/drawing/2014/main" id="{4C68C960-2B35-4D3D-845B-39D30605E958}"/>
              </a:ext>
            </a:extLst>
          </p:cNvPr>
          <p:cNvGrpSpPr/>
          <p:nvPr/>
        </p:nvGrpSpPr>
        <p:grpSpPr>
          <a:xfrm>
            <a:off x="514315" y="2252822"/>
            <a:ext cx="4070463" cy="677108"/>
            <a:chOff x="514315" y="2252822"/>
            <a:chExt cx="4070463" cy="677108"/>
          </a:xfrm>
        </p:grpSpPr>
        <p:grpSp>
          <p:nvGrpSpPr>
            <p:cNvPr id="26" name="群組 25">
              <a:extLst>
                <a:ext uri="{FF2B5EF4-FFF2-40B4-BE49-F238E27FC236}">
                  <a16:creationId xmlns:a16="http://schemas.microsoft.com/office/drawing/2014/main" id="{921357F8-6581-48F3-BCE0-4CBD8D3D5610}"/>
                </a:ext>
              </a:extLst>
            </p:cNvPr>
            <p:cNvGrpSpPr/>
            <p:nvPr/>
          </p:nvGrpSpPr>
          <p:grpSpPr>
            <a:xfrm>
              <a:off x="514315" y="2252822"/>
              <a:ext cx="571205" cy="677108"/>
              <a:chOff x="500784" y="2389507"/>
              <a:chExt cx="571205" cy="677108"/>
            </a:xfrm>
          </p:grpSpPr>
          <p:sp>
            <p:nvSpPr>
              <p:cNvPr id="28" name="TextBox 81">
                <a:extLst>
                  <a:ext uri="{FF2B5EF4-FFF2-40B4-BE49-F238E27FC236}">
                    <a16:creationId xmlns:a16="http://schemas.microsoft.com/office/drawing/2014/main" id="{5ACD611A-E380-4F21-AFA5-1D99ADE9C8BA}"/>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F4AE59"/>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srgbClr val="F4AE59"/>
                  </a:solidFill>
                  <a:effectLst/>
                  <a:uLnTx/>
                  <a:uFillTx/>
                  <a:latin typeface="Arial"/>
                  <a:cs typeface="Arial" pitchFamily="34" charset="0"/>
                </a:endParaRPr>
              </a:p>
            </p:txBody>
          </p:sp>
          <p:sp>
            <p:nvSpPr>
              <p:cNvPr id="30" name="Rectangle 85">
                <a:extLst>
                  <a:ext uri="{FF2B5EF4-FFF2-40B4-BE49-F238E27FC236}">
                    <a16:creationId xmlns:a16="http://schemas.microsoft.com/office/drawing/2014/main" id="{2D2917D3-1630-4A4F-A75E-B86F64A37CA7}"/>
                  </a:ext>
                </a:extLst>
              </p:cNvPr>
              <p:cNvSpPr/>
              <p:nvPr/>
            </p:nvSpPr>
            <p:spPr>
              <a:xfrm>
                <a:off x="1026270" y="2512190"/>
                <a:ext cx="45719" cy="501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7" name="TextBox 79">
              <a:extLst>
                <a:ext uri="{FF2B5EF4-FFF2-40B4-BE49-F238E27FC236}">
                  <a16:creationId xmlns:a16="http://schemas.microsoft.com/office/drawing/2014/main" id="{3D38F058-69B2-46C2-BEBC-A6EDE75545EA}"/>
                </a:ext>
              </a:extLst>
            </p:cNvPr>
            <p:cNvSpPr txBox="1"/>
            <p:nvPr/>
          </p:nvSpPr>
          <p:spPr>
            <a:xfrm>
              <a:off x="1171880" y="2415630"/>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套用自訂義字典、停用字典</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2" name="群組 31">
            <a:extLst>
              <a:ext uri="{FF2B5EF4-FFF2-40B4-BE49-F238E27FC236}">
                <a16:creationId xmlns:a16="http://schemas.microsoft.com/office/drawing/2014/main" id="{5E4DB64D-30ED-431C-AF3F-F5C20AE6B7DD}"/>
              </a:ext>
            </a:extLst>
          </p:cNvPr>
          <p:cNvGrpSpPr/>
          <p:nvPr/>
        </p:nvGrpSpPr>
        <p:grpSpPr>
          <a:xfrm>
            <a:off x="500784" y="1565087"/>
            <a:ext cx="4083994" cy="677108"/>
            <a:chOff x="490709" y="1522335"/>
            <a:chExt cx="4083994" cy="677108"/>
          </a:xfrm>
        </p:grpSpPr>
        <p:grpSp>
          <p:nvGrpSpPr>
            <p:cNvPr id="33" name="群組 32">
              <a:extLst>
                <a:ext uri="{FF2B5EF4-FFF2-40B4-BE49-F238E27FC236}">
                  <a16:creationId xmlns:a16="http://schemas.microsoft.com/office/drawing/2014/main" id="{152E52FC-2C55-4442-937A-296BA933D2F0}"/>
                </a:ext>
              </a:extLst>
            </p:cNvPr>
            <p:cNvGrpSpPr/>
            <p:nvPr/>
          </p:nvGrpSpPr>
          <p:grpSpPr>
            <a:xfrm>
              <a:off x="490709" y="1522335"/>
              <a:ext cx="582390" cy="677108"/>
              <a:chOff x="500784" y="1562788"/>
              <a:chExt cx="582390" cy="677108"/>
            </a:xfrm>
          </p:grpSpPr>
          <p:sp>
            <p:nvSpPr>
              <p:cNvPr id="35" name="TextBox 76">
                <a:extLst>
                  <a:ext uri="{FF2B5EF4-FFF2-40B4-BE49-F238E27FC236}">
                    <a16:creationId xmlns:a16="http://schemas.microsoft.com/office/drawing/2014/main" id="{39C2F190-6B4A-4DA5-8E1E-F62C3A6F5B16}"/>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6" name="Rectangle 80">
                <a:extLst>
                  <a:ext uri="{FF2B5EF4-FFF2-40B4-BE49-F238E27FC236}">
                    <a16:creationId xmlns:a16="http://schemas.microsoft.com/office/drawing/2014/main" id="{632C9D59-CDC6-4A60-9F6A-55F8C65901C6}"/>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4" name="TextBox 79">
              <a:extLst>
                <a:ext uri="{FF2B5EF4-FFF2-40B4-BE49-F238E27FC236}">
                  <a16:creationId xmlns:a16="http://schemas.microsoft.com/office/drawing/2014/main" id="{612D5BF6-B128-47C0-AAD1-3F3CA1D6A7B1}"/>
                </a:ext>
              </a:extLst>
            </p:cNvPr>
            <p:cNvSpPr txBox="1"/>
            <p:nvPr/>
          </p:nvSpPr>
          <p:spPr>
            <a:xfrm>
              <a:off x="1161805" y="1699794"/>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7" name="群組 36">
            <a:extLst>
              <a:ext uri="{FF2B5EF4-FFF2-40B4-BE49-F238E27FC236}">
                <a16:creationId xmlns:a16="http://schemas.microsoft.com/office/drawing/2014/main" id="{1148B467-4002-4F34-89B5-9016BD5C94B0}"/>
              </a:ext>
            </a:extLst>
          </p:cNvPr>
          <p:cNvGrpSpPr/>
          <p:nvPr/>
        </p:nvGrpSpPr>
        <p:grpSpPr>
          <a:xfrm>
            <a:off x="514316" y="2987540"/>
            <a:ext cx="3057699" cy="677108"/>
            <a:chOff x="514316" y="2987540"/>
            <a:chExt cx="3057699" cy="677108"/>
          </a:xfrm>
        </p:grpSpPr>
        <p:grpSp>
          <p:nvGrpSpPr>
            <p:cNvPr id="38" name="群組 37">
              <a:extLst>
                <a:ext uri="{FF2B5EF4-FFF2-40B4-BE49-F238E27FC236}">
                  <a16:creationId xmlns:a16="http://schemas.microsoft.com/office/drawing/2014/main" id="{85DAF9AF-0BAC-4B30-8342-D09EFE9EC1AD}"/>
                </a:ext>
              </a:extLst>
            </p:cNvPr>
            <p:cNvGrpSpPr/>
            <p:nvPr/>
          </p:nvGrpSpPr>
          <p:grpSpPr>
            <a:xfrm>
              <a:off x="514316" y="2987540"/>
              <a:ext cx="571204" cy="677108"/>
              <a:chOff x="500784" y="3154409"/>
              <a:chExt cx="571204" cy="677108"/>
            </a:xfrm>
          </p:grpSpPr>
          <p:sp>
            <p:nvSpPr>
              <p:cNvPr id="40" name="TextBox 86">
                <a:extLst>
                  <a:ext uri="{FF2B5EF4-FFF2-40B4-BE49-F238E27FC236}">
                    <a16:creationId xmlns:a16="http://schemas.microsoft.com/office/drawing/2014/main" id="{0F2EB42D-5107-404E-8C1A-E07D9034B3FC}"/>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1" name="Rectangle 90">
                <a:extLst>
                  <a:ext uri="{FF2B5EF4-FFF2-40B4-BE49-F238E27FC236}">
                    <a16:creationId xmlns:a16="http://schemas.microsoft.com/office/drawing/2014/main" id="{5DFE653B-B14C-490D-BFB1-FD70A09B7EC4}"/>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9" name="TextBox 79">
              <a:extLst>
                <a:ext uri="{FF2B5EF4-FFF2-40B4-BE49-F238E27FC236}">
                  <a16:creationId xmlns:a16="http://schemas.microsoft.com/office/drawing/2014/main" id="{896C70DB-5FD1-4CAE-9C7E-A8440F9955AE}"/>
                </a:ext>
              </a:extLst>
            </p:cNvPr>
            <p:cNvSpPr txBox="1"/>
            <p:nvPr/>
          </p:nvSpPr>
          <p:spPr>
            <a:xfrm>
              <a:off x="1198820" y="3170371"/>
              <a:ext cx="23731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建模</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2" name="群組 41">
            <a:extLst>
              <a:ext uri="{FF2B5EF4-FFF2-40B4-BE49-F238E27FC236}">
                <a16:creationId xmlns:a16="http://schemas.microsoft.com/office/drawing/2014/main" id="{381D866F-653E-4C83-A35E-21C5C50DADA3}"/>
              </a:ext>
            </a:extLst>
          </p:cNvPr>
          <p:cNvGrpSpPr/>
          <p:nvPr/>
        </p:nvGrpSpPr>
        <p:grpSpPr>
          <a:xfrm>
            <a:off x="517333" y="3679512"/>
            <a:ext cx="3513800" cy="768918"/>
            <a:chOff x="517333" y="3679512"/>
            <a:chExt cx="3513800" cy="768918"/>
          </a:xfrm>
        </p:grpSpPr>
        <p:grpSp>
          <p:nvGrpSpPr>
            <p:cNvPr id="43" name="群組 42">
              <a:extLst>
                <a:ext uri="{FF2B5EF4-FFF2-40B4-BE49-F238E27FC236}">
                  <a16:creationId xmlns:a16="http://schemas.microsoft.com/office/drawing/2014/main" id="{E87CBB7E-723C-48C1-82B9-E63301BB0361}"/>
                </a:ext>
              </a:extLst>
            </p:cNvPr>
            <p:cNvGrpSpPr/>
            <p:nvPr/>
          </p:nvGrpSpPr>
          <p:grpSpPr>
            <a:xfrm>
              <a:off x="517333" y="3679512"/>
              <a:ext cx="565841" cy="677108"/>
              <a:chOff x="520934" y="5037758"/>
              <a:chExt cx="565841" cy="677108"/>
            </a:xfrm>
          </p:grpSpPr>
          <p:sp>
            <p:nvSpPr>
              <p:cNvPr id="66" name="TextBox 91">
                <a:extLst>
                  <a:ext uri="{FF2B5EF4-FFF2-40B4-BE49-F238E27FC236}">
                    <a16:creationId xmlns:a16="http://schemas.microsoft.com/office/drawing/2014/main" id="{0D313E37-216E-4C47-8DA2-4A9BD9261D73}"/>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67" name="Rectangle 95">
                <a:extLst>
                  <a:ext uri="{FF2B5EF4-FFF2-40B4-BE49-F238E27FC236}">
                    <a16:creationId xmlns:a16="http://schemas.microsoft.com/office/drawing/2014/main" id="{32968BFD-0751-4777-B31C-EF11B26743B0}"/>
                  </a:ext>
                </a:extLst>
              </p:cNvPr>
              <p:cNvSpPr/>
              <p:nvPr/>
            </p:nvSpPr>
            <p:spPr>
              <a:xfrm flipH="1">
                <a:off x="1041056" y="5170055"/>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4" name="TextBox 79">
              <a:extLst>
                <a:ext uri="{FF2B5EF4-FFF2-40B4-BE49-F238E27FC236}">
                  <a16:creationId xmlns:a16="http://schemas.microsoft.com/office/drawing/2014/main" id="{2B23E507-3C3D-4F82-A143-502917B4F096}"/>
                </a:ext>
              </a:extLst>
            </p:cNvPr>
            <p:cNvSpPr txBox="1"/>
            <p:nvPr/>
          </p:nvSpPr>
          <p:spPr>
            <a:xfrm>
              <a:off x="1171248" y="3740544"/>
              <a:ext cx="2859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TFIDF</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算出詞的權重，取前三高的詞</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8" name="群組 67">
            <a:extLst>
              <a:ext uri="{FF2B5EF4-FFF2-40B4-BE49-F238E27FC236}">
                <a16:creationId xmlns:a16="http://schemas.microsoft.com/office/drawing/2014/main" id="{54CCC585-1ECE-48DC-916B-AF8334A0E644}"/>
              </a:ext>
            </a:extLst>
          </p:cNvPr>
          <p:cNvGrpSpPr/>
          <p:nvPr/>
        </p:nvGrpSpPr>
        <p:grpSpPr>
          <a:xfrm>
            <a:off x="514315" y="4371484"/>
            <a:ext cx="3635487" cy="677108"/>
            <a:chOff x="514315" y="4371484"/>
            <a:chExt cx="3635487" cy="677108"/>
          </a:xfrm>
        </p:grpSpPr>
        <p:grpSp>
          <p:nvGrpSpPr>
            <p:cNvPr id="69" name="群組 68">
              <a:extLst>
                <a:ext uri="{FF2B5EF4-FFF2-40B4-BE49-F238E27FC236}">
                  <a16:creationId xmlns:a16="http://schemas.microsoft.com/office/drawing/2014/main" id="{9312ED06-A02E-4395-B79A-F8BEECAB5A30}"/>
                </a:ext>
              </a:extLst>
            </p:cNvPr>
            <p:cNvGrpSpPr/>
            <p:nvPr/>
          </p:nvGrpSpPr>
          <p:grpSpPr>
            <a:xfrm>
              <a:off x="514315" y="4371484"/>
              <a:ext cx="571813" cy="677108"/>
              <a:chOff x="520934" y="5037758"/>
              <a:chExt cx="571813" cy="677108"/>
            </a:xfrm>
          </p:grpSpPr>
          <p:sp>
            <p:nvSpPr>
              <p:cNvPr id="71" name="TextBox 91">
                <a:extLst>
                  <a:ext uri="{FF2B5EF4-FFF2-40B4-BE49-F238E27FC236}">
                    <a16:creationId xmlns:a16="http://schemas.microsoft.com/office/drawing/2014/main" id="{0E64F727-25D2-4C8F-A9CF-FB87269C2D62}"/>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2" name="Rectangle 95">
                <a:extLst>
                  <a:ext uri="{FF2B5EF4-FFF2-40B4-BE49-F238E27FC236}">
                    <a16:creationId xmlns:a16="http://schemas.microsoft.com/office/drawing/2014/main" id="{F2C22946-89BA-4337-BD25-A77F82DFCFAF}"/>
                  </a:ext>
                </a:extLst>
              </p:cNvPr>
              <p:cNvSpPr/>
              <p:nvPr/>
            </p:nvSpPr>
            <p:spPr>
              <a:xfrm flipH="1">
                <a:off x="1047028" y="5181829"/>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70" name="TextBox 79">
              <a:extLst>
                <a:ext uri="{FF2B5EF4-FFF2-40B4-BE49-F238E27FC236}">
                  <a16:creationId xmlns:a16="http://schemas.microsoft.com/office/drawing/2014/main" id="{560DEAF9-AC73-44A4-B989-6D9BC8421BDA}"/>
                </a:ext>
              </a:extLst>
            </p:cNvPr>
            <p:cNvSpPr txBox="1"/>
            <p:nvPr/>
          </p:nvSpPr>
          <p:spPr>
            <a:xfrm>
              <a:off x="1198479" y="4542558"/>
              <a:ext cx="29513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將所有特徵轉換成向量</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73" name="群組 72">
            <a:extLst>
              <a:ext uri="{FF2B5EF4-FFF2-40B4-BE49-F238E27FC236}">
                <a16:creationId xmlns:a16="http://schemas.microsoft.com/office/drawing/2014/main" id="{76721B6B-5B3E-47E7-8A1C-1F226872371F}"/>
              </a:ext>
            </a:extLst>
          </p:cNvPr>
          <p:cNvGrpSpPr/>
          <p:nvPr/>
        </p:nvGrpSpPr>
        <p:grpSpPr>
          <a:xfrm>
            <a:off x="514315" y="5078320"/>
            <a:ext cx="3683737" cy="677108"/>
            <a:chOff x="514315" y="5078320"/>
            <a:chExt cx="3683737" cy="677108"/>
          </a:xfrm>
        </p:grpSpPr>
        <p:grpSp>
          <p:nvGrpSpPr>
            <p:cNvPr id="74" name="群組 73">
              <a:extLst>
                <a:ext uri="{FF2B5EF4-FFF2-40B4-BE49-F238E27FC236}">
                  <a16:creationId xmlns:a16="http://schemas.microsoft.com/office/drawing/2014/main" id="{3EE0981A-6117-458A-BEF5-146625FA8249}"/>
                </a:ext>
              </a:extLst>
            </p:cNvPr>
            <p:cNvGrpSpPr/>
            <p:nvPr/>
          </p:nvGrpSpPr>
          <p:grpSpPr>
            <a:xfrm>
              <a:off x="514315" y="5078320"/>
              <a:ext cx="564437" cy="677108"/>
              <a:chOff x="520934" y="5037758"/>
              <a:chExt cx="564437" cy="677108"/>
            </a:xfrm>
          </p:grpSpPr>
          <p:sp>
            <p:nvSpPr>
              <p:cNvPr id="76" name="TextBox 91">
                <a:extLst>
                  <a:ext uri="{FF2B5EF4-FFF2-40B4-BE49-F238E27FC236}">
                    <a16:creationId xmlns:a16="http://schemas.microsoft.com/office/drawing/2014/main" id="{715CA768-5F6F-4106-A0EA-7FF1F4F570C1}"/>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7" name="Rectangle 95">
                <a:extLst>
                  <a:ext uri="{FF2B5EF4-FFF2-40B4-BE49-F238E27FC236}">
                    <a16:creationId xmlns:a16="http://schemas.microsoft.com/office/drawing/2014/main" id="{0666D0E4-58C7-49C9-BFD6-24217C680D24}"/>
                  </a:ext>
                </a:extLst>
              </p:cNvPr>
              <p:cNvSpPr/>
              <p:nvPr/>
            </p:nvSpPr>
            <p:spPr>
              <a:xfrm flipH="1">
                <a:off x="1039652" y="5172270"/>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75" name="TextBox 79">
              <a:extLst>
                <a:ext uri="{FF2B5EF4-FFF2-40B4-BE49-F238E27FC236}">
                  <a16:creationId xmlns:a16="http://schemas.microsoft.com/office/drawing/2014/main" id="{BDE8A55A-33DE-4205-99D0-D6B149F9A2E7}"/>
                </a:ext>
              </a:extLst>
            </p:cNvPr>
            <p:cNvSpPr txBox="1"/>
            <p:nvPr/>
          </p:nvSpPr>
          <p:spPr>
            <a:xfrm>
              <a:off x="1199296" y="5236914"/>
              <a:ext cx="29987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使用</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分群</a:t>
              </a:r>
              <a:endParaRPr kumimoji="0" lang="zh-TW" altLang="en-US"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sp>
        <p:nvSpPr>
          <p:cNvPr id="78" name="文字版面配置區 1">
            <a:extLst>
              <a:ext uri="{FF2B5EF4-FFF2-40B4-BE49-F238E27FC236}">
                <a16:creationId xmlns:a16="http://schemas.microsoft.com/office/drawing/2014/main" id="{623071A0-D0F6-4B9C-9250-7FF222418AB4}"/>
              </a:ext>
            </a:extLst>
          </p:cNvPr>
          <p:cNvSpPr>
            <a:spLocks noGrp="1"/>
          </p:cNvSpPr>
          <p:nvPr>
            <p:ph type="body" sz="quarter" idx="10"/>
          </p:nvPr>
        </p:nvSpPr>
        <p:spPr>
          <a:xfrm>
            <a:off x="323529" y="339509"/>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sp>
        <p:nvSpPr>
          <p:cNvPr id="79" name="矩形 78">
            <a:extLst>
              <a:ext uri="{FF2B5EF4-FFF2-40B4-BE49-F238E27FC236}">
                <a16:creationId xmlns:a16="http://schemas.microsoft.com/office/drawing/2014/main" id="{4ADB8330-15DE-4865-A8D0-215C2A1F2746}"/>
              </a:ext>
            </a:extLst>
          </p:cNvPr>
          <p:cNvSpPr/>
          <p:nvPr/>
        </p:nvSpPr>
        <p:spPr>
          <a:xfrm>
            <a:off x="4572809" y="1619689"/>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pic>
        <p:nvPicPr>
          <p:cNvPr id="80" name="圖片 79">
            <a:extLst>
              <a:ext uri="{FF2B5EF4-FFF2-40B4-BE49-F238E27FC236}">
                <a16:creationId xmlns:a16="http://schemas.microsoft.com/office/drawing/2014/main" id="{3FBDE235-1CBD-48F4-916C-A7E969922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591" y="2349183"/>
            <a:ext cx="7170420" cy="1161494"/>
          </a:xfrm>
          <a:prstGeom prst="rect">
            <a:avLst/>
          </a:prstGeom>
        </p:spPr>
      </p:pic>
      <p:grpSp>
        <p:nvGrpSpPr>
          <p:cNvPr id="3" name="群組 2">
            <a:extLst>
              <a:ext uri="{FF2B5EF4-FFF2-40B4-BE49-F238E27FC236}">
                <a16:creationId xmlns:a16="http://schemas.microsoft.com/office/drawing/2014/main" id="{0A8247B7-9948-47CB-8C39-D7747E6C9E41}"/>
              </a:ext>
            </a:extLst>
          </p:cNvPr>
          <p:cNvGrpSpPr/>
          <p:nvPr/>
        </p:nvGrpSpPr>
        <p:grpSpPr>
          <a:xfrm>
            <a:off x="5123396" y="4000308"/>
            <a:ext cx="6094324" cy="876000"/>
            <a:chOff x="5699055" y="4191752"/>
            <a:chExt cx="6094324" cy="876000"/>
          </a:xfrm>
          <a:solidFill>
            <a:srgbClr val="FDEFDE"/>
          </a:solidFill>
        </p:grpSpPr>
        <p:sp>
          <p:nvSpPr>
            <p:cNvPr id="83" name="矩形: 圓角 82">
              <a:extLst>
                <a:ext uri="{FF2B5EF4-FFF2-40B4-BE49-F238E27FC236}">
                  <a16:creationId xmlns:a16="http://schemas.microsoft.com/office/drawing/2014/main" id="{3D5850AA-2CF9-41EA-B6D1-7BE61E7E1D0D}"/>
                </a:ext>
              </a:extLst>
            </p:cNvPr>
            <p:cNvSpPr/>
            <p:nvPr/>
          </p:nvSpPr>
          <p:spPr>
            <a:xfrm>
              <a:off x="5699056" y="4191752"/>
              <a:ext cx="6094323" cy="876000"/>
            </a:xfrm>
            <a:prstGeom prst="round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2908DB47-E851-463F-A969-4CBA3DA5996D}"/>
                </a:ext>
              </a:extLst>
            </p:cNvPr>
            <p:cNvSpPr txBox="1"/>
            <p:nvPr/>
          </p:nvSpPr>
          <p:spPr>
            <a:xfrm>
              <a:off x="5699055" y="4352504"/>
              <a:ext cx="6094324" cy="64633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秋葵 正當 季 適逢 中秋節 烤肉 節 腳步 漸漸 接近 來道 烤味增 秋葵 透抽 備料 彈性 透抽 配上 脆脆 秋葵 清爽</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81" name="文字方塊 80">
            <a:extLst>
              <a:ext uri="{FF2B5EF4-FFF2-40B4-BE49-F238E27FC236}">
                <a16:creationId xmlns:a16="http://schemas.microsoft.com/office/drawing/2014/main" id="{9B54D0D1-EA78-4E40-9681-E645CAD37CC6}"/>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3505148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050792BC-6C53-4B2F-BF19-3C8CF58A7089}"/>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2955D178-69E1-4E90-B3E9-6F3A602443A6}"/>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646A2C0D-6E6E-4911-99B5-5AC72969C13A}"/>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DA6C30EC-F49B-4F82-BAC9-12FF3DF09A4E}"/>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5C426E69-EE99-468B-8E68-09AD8C966CDC}"/>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B03792-F7A7-483A-8066-86C65B4D9498}"/>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5E0DBCEB-CF1B-4174-B63E-5BEBE52B9C4E}"/>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F42AF293-EEE2-4CED-BEA3-678EC73FD297}"/>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71B8816B-D0F3-48AF-8729-981B6E18F26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B7793B4B-F855-47E3-949C-A675C8E26762}"/>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07505EB2-E38F-4CC9-AD0D-901559C0A7B3}"/>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BF3C6CAD-9F7A-4B69-A511-F068F4F90B3C}"/>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659A70DD-CBD3-4ACA-A6BF-C1BBDE1963A0}"/>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12146A23-28F5-492A-AB74-A63756674851}"/>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C2963AF6-148D-403D-B1FF-65529ACB984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62C9A80A-ACDD-4740-BCA8-0BDA3039DAE4}"/>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8375569D-23DE-4004-950C-037DD93837E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76ADF82D-E3DD-4AC7-A082-F0778B253F68}"/>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2C62F19E-BA66-4EB9-9486-DFA6E7656FDA}"/>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0A5B524-90B6-4248-8DEE-E12C9E845E96}"/>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A3987546-DA5D-4E2B-B370-49F96A038206}"/>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grpSp>
        <p:nvGrpSpPr>
          <p:cNvPr id="25" name="群組 24">
            <a:extLst>
              <a:ext uri="{FF2B5EF4-FFF2-40B4-BE49-F238E27FC236}">
                <a16:creationId xmlns:a16="http://schemas.microsoft.com/office/drawing/2014/main" id="{F59ACABB-0189-47BE-8DB1-752ED354ED4F}"/>
              </a:ext>
            </a:extLst>
          </p:cNvPr>
          <p:cNvGrpSpPr/>
          <p:nvPr/>
        </p:nvGrpSpPr>
        <p:grpSpPr>
          <a:xfrm>
            <a:off x="514315" y="2252822"/>
            <a:ext cx="4070463" cy="677108"/>
            <a:chOff x="514315" y="2252822"/>
            <a:chExt cx="4070463" cy="677108"/>
          </a:xfrm>
        </p:grpSpPr>
        <p:grpSp>
          <p:nvGrpSpPr>
            <p:cNvPr id="26" name="群組 25">
              <a:extLst>
                <a:ext uri="{FF2B5EF4-FFF2-40B4-BE49-F238E27FC236}">
                  <a16:creationId xmlns:a16="http://schemas.microsoft.com/office/drawing/2014/main" id="{40672913-6D10-4B25-BAFC-C7C76F4FDBD6}"/>
                </a:ext>
              </a:extLst>
            </p:cNvPr>
            <p:cNvGrpSpPr/>
            <p:nvPr/>
          </p:nvGrpSpPr>
          <p:grpSpPr>
            <a:xfrm>
              <a:off x="514315" y="2252822"/>
              <a:ext cx="571205" cy="677108"/>
              <a:chOff x="500784" y="2389507"/>
              <a:chExt cx="571205" cy="677108"/>
            </a:xfrm>
          </p:grpSpPr>
          <p:sp>
            <p:nvSpPr>
              <p:cNvPr id="28" name="TextBox 81">
                <a:extLst>
                  <a:ext uri="{FF2B5EF4-FFF2-40B4-BE49-F238E27FC236}">
                    <a16:creationId xmlns:a16="http://schemas.microsoft.com/office/drawing/2014/main" id="{E10E7DF6-001F-4FEA-A084-F1B49E666F3F}"/>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E7E6E6">
                        <a:lumMod val="90000"/>
                      </a:srgb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srgbClr val="E7E6E6">
                      <a:lumMod val="90000"/>
                    </a:srgbClr>
                  </a:solidFill>
                  <a:effectLst/>
                  <a:uLnTx/>
                  <a:uFillTx/>
                  <a:latin typeface="Arial"/>
                  <a:cs typeface="Arial" pitchFamily="34" charset="0"/>
                </a:endParaRPr>
              </a:p>
            </p:txBody>
          </p:sp>
          <p:sp>
            <p:nvSpPr>
              <p:cNvPr id="30" name="Rectangle 85">
                <a:extLst>
                  <a:ext uri="{FF2B5EF4-FFF2-40B4-BE49-F238E27FC236}">
                    <a16:creationId xmlns:a16="http://schemas.microsoft.com/office/drawing/2014/main" id="{AC1C7BE0-4705-46DA-BF95-E267C98EDAF6}"/>
                  </a:ext>
                </a:extLst>
              </p:cNvPr>
              <p:cNvSpPr/>
              <p:nvPr/>
            </p:nvSpPr>
            <p:spPr>
              <a:xfrm>
                <a:off x="1026270" y="2512190"/>
                <a:ext cx="45719" cy="50159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7" name="TextBox 79">
              <a:extLst>
                <a:ext uri="{FF2B5EF4-FFF2-40B4-BE49-F238E27FC236}">
                  <a16:creationId xmlns:a16="http://schemas.microsoft.com/office/drawing/2014/main" id="{86C6E862-C21A-4DAF-8EF8-4F33E9834010}"/>
                </a:ext>
              </a:extLst>
            </p:cNvPr>
            <p:cNvSpPr txBox="1"/>
            <p:nvPr/>
          </p:nvSpPr>
          <p:spPr>
            <a:xfrm>
              <a:off x="1171880" y="2415630"/>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套用自訂義字典、停用字典</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1" name="群組 30">
            <a:extLst>
              <a:ext uri="{FF2B5EF4-FFF2-40B4-BE49-F238E27FC236}">
                <a16:creationId xmlns:a16="http://schemas.microsoft.com/office/drawing/2014/main" id="{80FCB437-80F0-4A5E-B699-27C0A74D38CB}"/>
              </a:ext>
            </a:extLst>
          </p:cNvPr>
          <p:cNvGrpSpPr/>
          <p:nvPr/>
        </p:nvGrpSpPr>
        <p:grpSpPr>
          <a:xfrm>
            <a:off x="500784" y="1565087"/>
            <a:ext cx="4083994" cy="677108"/>
            <a:chOff x="490709" y="1522335"/>
            <a:chExt cx="4083994" cy="677108"/>
          </a:xfrm>
        </p:grpSpPr>
        <p:grpSp>
          <p:nvGrpSpPr>
            <p:cNvPr id="32" name="群組 31">
              <a:extLst>
                <a:ext uri="{FF2B5EF4-FFF2-40B4-BE49-F238E27FC236}">
                  <a16:creationId xmlns:a16="http://schemas.microsoft.com/office/drawing/2014/main" id="{DDCD5BCB-72AF-42D8-8388-12DC3BA08094}"/>
                </a:ext>
              </a:extLst>
            </p:cNvPr>
            <p:cNvGrpSpPr/>
            <p:nvPr/>
          </p:nvGrpSpPr>
          <p:grpSpPr>
            <a:xfrm>
              <a:off x="490709" y="1522335"/>
              <a:ext cx="582390" cy="677108"/>
              <a:chOff x="500784" y="1562788"/>
              <a:chExt cx="582390" cy="677108"/>
            </a:xfrm>
          </p:grpSpPr>
          <p:sp>
            <p:nvSpPr>
              <p:cNvPr id="34" name="TextBox 76">
                <a:extLst>
                  <a:ext uri="{FF2B5EF4-FFF2-40B4-BE49-F238E27FC236}">
                    <a16:creationId xmlns:a16="http://schemas.microsoft.com/office/drawing/2014/main" id="{5A0EF42F-BC9E-4A16-91B2-B97B75CCA098}"/>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5" name="Rectangle 80">
                <a:extLst>
                  <a:ext uri="{FF2B5EF4-FFF2-40B4-BE49-F238E27FC236}">
                    <a16:creationId xmlns:a16="http://schemas.microsoft.com/office/drawing/2014/main" id="{23DA5C97-46C9-47B2-8492-A23A99BDF724}"/>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3" name="TextBox 79">
              <a:extLst>
                <a:ext uri="{FF2B5EF4-FFF2-40B4-BE49-F238E27FC236}">
                  <a16:creationId xmlns:a16="http://schemas.microsoft.com/office/drawing/2014/main" id="{1704D001-1B19-42BF-9166-932E969A694F}"/>
                </a:ext>
              </a:extLst>
            </p:cNvPr>
            <p:cNvSpPr txBox="1"/>
            <p:nvPr/>
          </p:nvSpPr>
          <p:spPr>
            <a:xfrm>
              <a:off x="1161805" y="1699794"/>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6" name="群組 35">
            <a:extLst>
              <a:ext uri="{FF2B5EF4-FFF2-40B4-BE49-F238E27FC236}">
                <a16:creationId xmlns:a16="http://schemas.microsoft.com/office/drawing/2014/main" id="{E82130E8-9286-4D38-81E3-86AE8BC3F7B7}"/>
              </a:ext>
            </a:extLst>
          </p:cNvPr>
          <p:cNvGrpSpPr/>
          <p:nvPr/>
        </p:nvGrpSpPr>
        <p:grpSpPr>
          <a:xfrm>
            <a:off x="514316" y="2987540"/>
            <a:ext cx="3057699" cy="677108"/>
            <a:chOff x="514316" y="2987540"/>
            <a:chExt cx="3057699" cy="677108"/>
          </a:xfrm>
        </p:grpSpPr>
        <p:grpSp>
          <p:nvGrpSpPr>
            <p:cNvPr id="37" name="群組 36">
              <a:extLst>
                <a:ext uri="{FF2B5EF4-FFF2-40B4-BE49-F238E27FC236}">
                  <a16:creationId xmlns:a16="http://schemas.microsoft.com/office/drawing/2014/main" id="{4B0C415B-A4A0-428F-8728-41E22F5C2E21}"/>
                </a:ext>
              </a:extLst>
            </p:cNvPr>
            <p:cNvGrpSpPr/>
            <p:nvPr/>
          </p:nvGrpSpPr>
          <p:grpSpPr>
            <a:xfrm>
              <a:off x="514316" y="2987540"/>
              <a:ext cx="571204" cy="677108"/>
              <a:chOff x="500784" y="3154409"/>
              <a:chExt cx="571204" cy="677108"/>
            </a:xfrm>
          </p:grpSpPr>
          <p:sp>
            <p:nvSpPr>
              <p:cNvPr id="39" name="TextBox 86">
                <a:extLst>
                  <a:ext uri="{FF2B5EF4-FFF2-40B4-BE49-F238E27FC236}">
                    <a16:creationId xmlns:a16="http://schemas.microsoft.com/office/drawing/2014/main" id="{9BF8BCE1-D37E-4140-A33D-E9C9E76FD043}"/>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748398"/>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srgbClr val="748398"/>
                  </a:solidFill>
                  <a:effectLst/>
                  <a:uLnTx/>
                  <a:uFillTx/>
                  <a:latin typeface="Arial"/>
                  <a:cs typeface="Arial" pitchFamily="34" charset="0"/>
                </a:endParaRPr>
              </a:p>
            </p:txBody>
          </p:sp>
          <p:sp>
            <p:nvSpPr>
              <p:cNvPr id="40" name="Rectangle 90">
                <a:extLst>
                  <a:ext uri="{FF2B5EF4-FFF2-40B4-BE49-F238E27FC236}">
                    <a16:creationId xmlns:a16="http://schemas.microsoft.com/office/drawing/2014/main" id="{2D83B0FF-877F-45B2-BE78-22831AB92C60}"/>
                  </a:ext>
                </a:extLst>
              </p:cNvPr>
              <p:cNvSpPr/>
              <p:nvPr/>
            </p:nvSpPr>
            <p:spPr>
              <a:xfrm>
                <a:off x="1026269" y="3287633"/>
                <a:ext cx="45719" cy="453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8" name="TextBox 79">
              <a:extLst>
                <a:ext uri="{FF2B5EF4-FFF2-40B4-BE49-F238E27FC236}">
                  <a16:creationId xmlns:a16="http://schemas.microsoft.com/office/drawing/2014/main" id="{C9C8889D-6636-4902-B71B-5D563BBB5E33}"/>
                </a:ext>
              </a:extLst>
            </p:cNvPr>
            <p:cNvSpPr txBox="1"/>
            <p:nvPr/>
          </p:nvSpPr>
          <p:spPr>
            <a:xfrm>
              <a:off x="1198820" y="3170371"/>
              <a:ext cx="23731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建模</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1" name="群組 40">
            <a:extLst>
              <a:ext uri="{FF2B5EF4-FFF2-40B4-BE49-F238E27FC236}">
                <a16:creationId xmlns:a16="http://schemas.microsoft.com/office/drawing/2014/main" id="{96160C4E-7C77-4748-A7B5-19E165DFB47A}"/>
              </a:ext>
            </a:extLst>
          </p:cNvPr>
          <p:cNvGrpSpPr/>
          <p:nvPr/>
        </p:nvGrpSpPr>
        <p:grpSpPr>
          <a:xfrm>
            <a:off x="517333" y="3679512"/>
            <a:ext cx="3513800" cy="768918"/>
            <a:chOff x="517333" y="3679512"/>
            <a:chExt cx="3513800" cy="768918"/>
          </a:xfrm>
        </p:grpSpPr>
        <p:grpSp>
          <p:nvGrpSpPr>
            <p:cNvPr id="42" name="群組 41">
              <a:extLst>
                <a:ext uri="{FF2B5EF4-FFF2-40B4-BE49-F238E27FC236}">
                  <a16:creationId xmlns:a16="http://schemas.microsoft.com/office/drawing/2014/main" id="{F8A10253-6AF2-4FF3-A3F9-1F6F8FDFA247}"/>
                </a:ext>
              </a:extLst>
            </p:cNvPr>
            <p:cNvGrpSpPr/>
            <p:nvPr/>
          </p:nvGrpSpPr>
          <p:grpSpPr>
            <a:xfrm>
              <a:off x="517333" y="3679512"/>
              <a:ext cx="565841" cy="677108"/>
              <a:chOff x="520934" y="5037758"/>
              <a:chExt cx="565841" cy="677108"/>
            </a:xfrm>
          </p:grpSpPr>
          <p:sp>
            <p:nvSpPr>
              <p:cNvPr id="44" name="TextBox 91">
                <a:extLst>
                  <a:ext uri="{FF2B5EF4-FFF2-40B4-BE49-F238E27FC236}">
                    <a16:creationId xmlns:a16="http://schemas.microsoft.com/office/drawing/2014/main" id="{C55BF086-B19E-4903-A9D4-7B386936F2A5}"/>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002060"/>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srgbClr val="002060"/>
                  </a:solidFill>
                  <a:effectLst/>
                  <a:uLnTx/>
                  <a:uFillTx/>
                  <a:latin typeface="Arial"/>
                  <a:cs typeface="Arial" pitchFamily="34" charset="0"/>
                </a:endParaRPr>
              </a:p>
            </p:txBody>
          </p:sp>
          <p:sp>
            <p:nvSpPr>
              <p:cNvPr id="66" name="Rectangle 95">
                <a:extLst>
                  <a:ext uri="{FF2B5EF4-FFF2-40B4-BE49-F238E27FC236}">
                    <a16:creationId xmlns:a16="http://schemas.microsoft.com/office/drawing/2014/main" id="{49F8319A-614C-4E93-AEB2-F1BE5188C48F}"/>
                  </a:ext>
                </a:extLst>
              </p:cNvPr>
              <p:cNvSpPr/>
              <p:nvPr/>
            </p:nvSpPr>
            <p:spPr>
              <a:xfrm flipH="1">
                <a:off x="1041056" y="5170055"/>
                <a:ext cx="45719" cy="45361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3" name="TextBox 79">
              <a:extLst>
                <a:ext uri="{FF2B5EF4-FFF2-40B4-BE49-F238E27FC236}">
                  <a16:creationId xmlns:a16="http://schemas.microsoft.com/office/drawing/2014/main" id="{993F71E1-E2C9-4D96-9927-37BFA61F8A0A}"/>
                </a:ext>
              </a:extLst>
            </p:cNvPr>
            <p:cNvSpPr txBox="1"/>
            <p:nvPr/>
          </p:nvSpPr>
          <p:spPr>
            <a:xfrm>
              <a:off x="1171248" y="3740544"/>
              <a:ext cx="2859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TFIDF</a:t>
              </a: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算出詞的權重，取前三高的詞</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7" name="群組 66">
            <a:extLst>
              <a:ext uri="{FF2B5EF4-FFF2-40B4-BE49-F238E27FC236}">
                <a16:creationId xmlns:a16="http://schemas.microsoft.com/office/drawing/2014/main" id="{F54031AC-8B95-46B3-AE37-312BA7EC29E6}"/>
              </a:ext>
            </a:extLst>
          </p:cNvPr>
          <p:cNvGrpSpPr/>
          <p:nvPr/>
        </p:nvGrpSpPr>
        <p:grpSpPr>
          <a:xfrm>
            <a:off x="514315" y="4371484"/>
            <a:ext cx="3635487" cy="677108"/>
            <a:chOff x="514315" y="4371484"/>
            <a:chExt cx="3635487" cy="677108"/>
          </a:xfrm>
        </p:grpSpPr>
        <p:grpSp>
          <p:nvGrpSpPr>
            <p:cNvPr id="68" name="群組 67">
              <a:extLst>
                <a:ext uri="{FF2B5EF4-FFF2-40B4-BE49-F238E27FC236}">
                  <a16:creationId xmlns:a16="http://schemas.microsoft.com/office/drawing/2014/main" id="{551EFB80-67C0-49BF-97D7-331676EA9CD8}"/>
                </a:ext>
              </a:extLst>
            </p:cNvPr>
            <p:cNvGrpSpPr/>
            <p:nvPr/>
          </p:nvGrpSpPr>
          <p:grpSpPr>
            <a:xfrm>
              <a:off x="514315" y="4371484"/>
              <a:ext cx="571813" cy="677108"/>
              <a:chOff x="520934" y="5037758"/>
              <a:chExt cx="571813" cy="677108"/>
            </a:xfrm>
          </p:grpSpPr>
          <p:sp>
            <p:nvSpPr>
              <p:cNvPr id="70" name="TextBox 91">
                <a:extLst>
                  <a:ext uri="{FF2B5EF4-FFF2-40B4-BE49-F238E27FC236}">
                    <a16:creationId xmlns:a16="http://schemas.microsoft.com/office/drawing/2014/main" id="{A56035EC-05B7-4F5D-90B0-40A6935A06E8}"/>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1" name="Rectangle 95">
                <a:extLst>
                  <a:ext uri="{FF2B5EF4-FFF2-40B4-BE49-F238E27FC236}">
                    <a16:creationId xmlns:a16="http://schemas.microsoft.com/office/drawing/2014/main" id="{62396EB3-F259-455E-8A45-75CD059140AA}"/>
                  </a:ext>
                </a:extLst>
              </p:cNvPr>
              <p:cNvSpPr/>
              <p:nvPr/>
            </p:nvSpPr>
            <p:spPr>
              <a:xfrm flipH="1">
                <a:off x="1047028" y="5181829"/>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69" name="TextBox 79">
              <a:extLst>
                <a:ext uri="{FF2B5EF4-FFF2-40B4-BE49-F238E27FC236}">
                  <a16:creationId xmlns:a16="http://schemas.microsoft.com/office/drawing/2014/main" id="{C030AEDB-C57A-402E-B02B-260DC70F0030}"/>
                </a:ext>
              </a:extLst>
            </p:cNvPr>
            <p:cNvSpPr txBox="1"/>
            <p:nvPr/>
          </p:nvSpPr>
          <p:spPr>
            <a:xfrm>
              <a:off x="1198479" y="4542558"/>
              <a:ext cx="29513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將所有特徵轉換成向量</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72" name="群組 71">
            <a:extLst>
              <a:ext uri="{FF2B5EF4-FFF2-40B4-BE49-F238E27FC236}">
                <a16:creationId xmlns:a16="http://schemas.microsoft.com/office/drawing/2014/main" id="{CC9895A5-A865-4B03-A862-B1BB8C202669}"/>
              </a:ext>
            </a:extLst>
          </p:cNvPr>
          <p:cNvGrpSpPr/>
          <p:nvPr/>
        </p:nvGrpSpPr>
        <p:grpSpPr>
          <a:xfrm>
            <a:off x="514315" y="5078320"/>
            <a:ext cx="3683737" cy="677108"/>
            <a:chOff x="514315" y="5078320"/>
            <a:chExt cx="3683737" cy="677108"/>
          </a:xfrm>
        </p:grpSpPr>
        <p:grpSp>
          <p:nvGrpSpPr>
            <p:cNvPr id="73" name="群組 72">
              <a:extLst>
                <a:ext uri="{FF2B5EF4-FFF2-40B4-BE49-F238E27FC236}">
                  <a16:creationId xmlns:a16="http://schemas.microsoft.com/office/drawing/2014/main" id="{034869EE-5C87-44F2-8C7D-B42317CD7D18}"/>
                </a:ext>
              </a:extLst>
            </p:cNvPr>
            <p:cNvGrpSpPr/>
            <p:nvPr/>
          </p:nvGrpSpPr>
          <p:grpSpPr>
            <a:xfrm>
              <a:off x="514315" y="5078320"/>
              <a:ext cx="564437" cy="677108"/>
              <a:chOff x="520934" y="5037758"/>
              <a:chExt cx="564437" cy="677108"/>
            </a:xfrm>
          </p:grpSpPr>
          <p:sp>
            <p:nvSpPr>
              <p:cNvPr id="75" name="TextBox 91">
                <a:extLst>
                  <a:ext uri="{FF2B5EF4-FFF2-40B4-BE49-F238E27FC236}">
                    <a16:creationId xmlns:a16="http://schemas.microsoft.com/office/drawing/2014/main" id="{2D39F8C2-C909-4999-B2B7-FE4238D62F66}"/>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6" name="Rectangle 95">
                <a:extLst>
                  <a:ext uri="{FF2B5EF4-FFF2-40B4-BE49-F238E27FC236}">
                    <a16:creationId xmlns:a16="http://schemas.microsoft.com/office/drawing/2014/main" id="{BCC52DF2-4A8C-4CE3-AEFD-4B6CF18E4FC7}"/>
                  </a:ext>
                </a:extLst>
              </p:cNvPr>
              <p:cNvSpPr/>
              <p:nvPr/>
            </p:nvSpPr>
            <p:spPr>
              <a:xfrm flipH="1">
                <a:off x="1039652" y="5172270"/>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74" name="TextBox 79">
              <a:extLst>
                <a:ext uri="{FF2B5EF4-FFF2-40B4-BE49-F238E27FC236}">
                  <a16:creationId xmlns:a16="http://schemas.microsoft.com/office/drawing/2014/main" id="{AD0D51BA-38F2-4825-BB7D-A73FBDBE2873}"/>
                </a:ext>
              </a:extLst>
            </p:cNvPr>
            <p:cNvSpPr txBox="1"/>
            <p:nvPr/>
          </p:nvSpPr>
          <p:spPr>
            <a:xfrm>
              <a:off x="1199296" y="5236914"/>
              <a:ext cx="29987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使用</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分群</a:t>
              </a:r>
              <a:endParaRPr kumimoji="0" lang="zh-TW" altLang="en-US"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sp>
        <p:nvSpPr>
          <p:cNvPr id="77" name="矩形 76">
            <a:extLst>
              <a:ext uri="{FF2B5EF4-FFF2-40B4-BE49-F238E27FC236}">
                <a16:creationId xmlns:a16="http://schemas.microsoft.com/office/drawing/2014/main" id="{0EE7FE27-0ACD-4554-97A0-124BEA11E96C}"/>
              </a:ext>
            </a:extLst>
          </p:cNvPr>
          <p:cNvSpPr/>
          <p:nvPr/>
        </p:nvSpPr>
        <p:spPr>
          <a:xfrm>
            <a:off x="4572809" y="1619689"/>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78" name="文字版面配置區 1">
            <a:extLst>
              <a:ext uri="{FF2B5EF4-FFF2-40B4-BE49-F238E27FC236}">
                <a16:creationId xmlns:a16="http://schemas.microsoft.com/office/drawing/2014/main" id="{68F81F90-A050-4443-BA51-E1996E72E3FB}"/>
              </a:ext>
            </a:extLst>
          </p:cNvPr>
          <p:cNvSpPr>
            <a:spLocks noGrp="1"/>
          </p:cNvSpPr>
          <p:nvPr>
            <p:ph type="body" sz="quarter" idx="10"/>
          </p:nvPr>
        </p:nvSpPr>
        <p:spPr>
          <a:xfrm>
            <a:off x="323850" y="339725"/>
            <a:ext cx="11572875" cy="723900"/>
          </a:xfrm>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pic>
        <p:nvPicPr>
          <p:cNvPr id="79" name="內容版面配置區 4">
            <a:extLst>
              <a:ext uri="{FF2B5EF4-FFF2-40B4-BE49-F238E27FC236}">
                <a16:creationId xmlns:a16="http://schemas.microsoft.com/office/drawing/2014/main" id="{B896A649-81B1-4EFF-824A-B78B6B0E6360}"/>
              </a:ext>
            </a:extLst>
          </p:cNvPr>
          <p:cNvPicPr>
            <a:picLocks noChangeAspect="1"/>
          </p:cNvPicPr>
          <p:nvPr/>
        </p:nvPicPr>
        <p:blipFill rotWithShape="1">
          <a:blip r:embed="rId3">
            <a:extLst>
              <a:ext uri="{28A0092B-C50C-407E-A947-70E740481C1C}">
                <a14:useLocalDpi xmlns:a14="http://schemas.microsoft.com/office/drawing/2010/main" val="0"/>
              </a:ext>
            </a:extLst>
          </a:blip>
          <a:srcRect t="22723"/>
          <a:stretch/>
        </p:blipFill>
        <p:spPr>
          <a:xfrm>
            <a:off x="4769011" y="2016884"/>
            <a:ext cx="7239000" cy="665404"/>
          </a:xfrm>
          <a:prstGeom prst="rect">
            <a:avLst/>
          </a:prstGeom>
        </p:spPr>
      </p:pic>
      <p:pic>
        <p:nvPicPr>
          <p:cNvPr id="80" name="圖片 79">
            <a:extLst>
              <a:ext uri="{FF2B5EF4-FFF2-40B4-BE49-F238E27FC236}">
                <a16:creationId xmlns:a16="http://schemas.microsoft.com/office/drawing/2014/main" id="{F9A6EF41-733A-4FA8-98DB-659A86EDA922}"/>
              </a:ext>
            </a:extLst>
          </p:cNvPr>
          <p:cNvPicPr>
            <a:picLocks noChangeAspect="1"/>
          </p:cNvPicPr>
          <p:nvPr/>
        </p:nvPicPr>
        <p:blipFill rotWithShape="1">
          <a:blip r:embed="rId4">
            <a:extLst>
              <a:ext uri="{28A0092B-C50C-407E-A947-70E740481C1C}">
                <a14:useLocalDpi xmlns:a14="http://schemas.microsoft.com/office/drawing/2010/main" val="0"/>
              </a:ext>
            </a:extLst>
          </a:blip>
          <a:srcRect t="13748" r="474" b="-757"/>
          <a:stretch/>
        </p:blipFill>
        <p:spPr>
          <a:xfrm>
            <a:off x="4763032" y="2841845"/>
            <a:ext cx="7181850" cy="1326016"/>
          </a:xfrm>
          <a:prstGeom prst="rect">
            <a:avLst/>
          </a:prstGeom>
        </p:spPr>
      </p:pic>
      <p:pic>
        <p:nvPicPr>
          <p:cNvPr id="81" name="圖片 80">
            <a:extLst>
              <a:ext uri="{FF2B5EF4-FFF2-40B4-BE49-F238E27FC236}">
                <a16:creationId xmlns:a16="http://schemas.microsoft.com/office/drawing/2014/main" id="{4ED7F70E-2B0F-4543-9617-556EC75F9422}"/>
              </a:ext>
            </a:extLst>
          </p:cNvPr>
          <p:cNvPicPr>
            <a:picLocks noChangeAspect="1"/>
          </p:cNvPicPr>
          <p:nvPr/>
        </p:nvPicPr>
        <p:blipFill rotWithShape="1">
          <a:blip r:embed="rId5">
            <a:extLst>
              <a:ext uri="{28A0092B-C50C-407E-A947-70E740481C1C}">
                <a14:useLocalDpi xmlns:a14="http://schemas.microsoft.com/office/drawing/2010/main" val="0"/>
              </a:ext>
            </a:extLst>
          </a:blip>
          <a:srcRect t="1882"/>
          <a:stretch/>
        </p:blipFill>
        <p:spPr>
          <a:xfrm>
            <a:off x="6569133" y="5003194"/>
            <a:ext cx="2817545" cy="561541"/>
          </a:xfrm>
          <a:prstGeom prst="rect">
            <a:avLst/>
          </a:prstGeom>
        </p:spPr>
      </p:pic>
      <p:sp>
        <p:nvSpPr>
          <p:cNvPr id="82" name="箭號: 向下 81">
            <a:extLst>
              <a:ext uri="{FF2B5EF4-FFF2-40B4-BE49-F238E27FC236}">
                <a16:creationId xmlns:a16="http://schemas.microsoft.com/office/drawing/2014/main" id="{439203DD-4001-47BA-8E3A-9D44774D5B48}"/>
              </a:ext>
            </a:extLst>
          </p:cNvPr>
          <p:cNvSpPr/>
          <p:nvPr/>
        </p:nvSpPr>
        <p:spPr>
          <a:xfrm>
            <a:off x="7671110" y="4312493"/>
            <a:ext cx="540527" cy="626121"/>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w="22225">
                <a:solidFill>
                  <a:srgbClr val="F4AE59"/>
                </a:solidFill>
                <a:prstDash val="solid"/>
              </a:ln>
              <a:solidFill>
                <a:srgbClr val="F4AE59">
                  <a:lumMod val="40000"/>
                  <a:lumOff val="60000"/>
                </a:srgbClr>
              </a:solidFill>
              <a:effectLst/>
              <a:uLnTx/>
              <a:uFillTx/>
              <a:latin typeface="Arial"/>
              <a:cs typeface="+mn-cs"/>
            </a:endParaRPr>
          </a:p>
        </p:txBody>
      </p:sp>
      <p:sp>
        <p:nvSpPr>
          <p:cNvPr id="83" name="文字方塊 82">
            <a:extLst>
              <a:ext uri="{FF2B5EF4-FFF2-40B4-BE49-F238E27FC236}">
                <a16:creationId xmlns:a16="http://schemas.microsoft.com/office/drawing/2014/main" id="{9FB42843-20DD-4A2E-B8F4-CF8CC7D411CA}"/>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3761464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3DA80672-5FF4-41F2-9F84-7CE6812EE451}"/>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B9619597-A5F1-4812-9B1C-675E9CBEDB8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B56669A6-BFB2-434C-A9DA-A1E4E53C2A7B}"/>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7A50B399-1D47-4A5E-8056-82261A61A2F0}"/>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A30E7747-6359-429B-9806-9F23A7AC3DFA}"/>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3CB409-B5CB-4B72-A70D-0373202C9E42}"/>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2CEFEB2A-0237-4778-AFC1-4C2A5FBC921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16298D38-639C-4A8D-97C2-3E2B3C4F357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40ABBA5E-B0CB-4CBB-AA95-A919040DF7E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0ED34DD7-C131-450B-ADDF-86984AE5EC3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43059457-A7F8-48D0-9F96-2176D4632D2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4DB98676-36AA-4BFA-BF17-E050080EAB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7B73793C-CCD0-46E8-987A-522F0C9A63F2}"/>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7019EFE-0DBD-4611-A20E-48DC5A798D4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58384EF7-BCF5-4E0D-B1EE-96315EB9210D}"/>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C23FF957-025D-4E4A-A8DB-8C9FE4778A5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B4B749E8-A081-4DC6-A27E-E17BCA92776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05E2040-BD5E-4238-8776-60FA5809777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F65C412A-DAA4-4A9A-A758-EF1E42AD75CD}"/>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C2A277E-4D57-4C87-B7F7-2E5FA23EC21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EF68C219-9D18-4CDA-B5F0-F24CA8BADE9C}"/>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grpSp>
        <p:nvGrpSpPr>
          <p:cNvPr id="25" name="群組 24">
            <a:extLst>
              <a:ext uri="{FF2B5EF4-FFF2-40B4-BE49-F238E27FC236}">
                <a16:creationId xmlns:a16="http://schemas.microsoft.com/office/drawing/2014/main" id="{50E11C6E-DEA3-4800-BEF5-584491765CE7}"/>
              </a:ext>
            </a:extLst>
          </p:cNvPr>
          <p:cNvGrpSpPr/>
          <p:nvPr/>
        </p:nvGrpSpPr>
        <p:grpSpPr>
          <a:xfrm>
            <a:off x="514315" y="2252822"/>
            <a:ext cx="4070463" cy="677108"/>
            <a:chOff x="514315" y="2252822"/>
            <a:chExt cx="4070463" cy="677108"/>
          </a:xfrm>
        </p:grpSpPr>
        <p:grpSp>
          <p:nvGrpSpPr>
            <p:cNvPr id="26" name="群組 25">
              <a:extLst>
                <a:ext uri="{FF2B5EF4-FFF2-40B4-BE49-F238E27FC236}">
                  <a16:creationId xmlns:a16="http://schemas.microsoft.com/office/drawing/2014/main" id="{B70582DC-C02D-4E7C-A10A-EAB3087D693A}"/>
                </a:ext>
              </a:extLst>
            </p:cNvPr>
            <p:cNvGrpSpPr/>
            <p:nvPr/>
          </p:nvGrpSpPr>
          <p:grpSpPr>
            <a:xfrm>
              <a:off x="514315" y="2252822"/>
              <a:ext cx="571205" cy="677108"/>
              <a:chOff x="500784" y="2389507"/>
              <a:chExt cx="571205" cy="677108"/>
            </a:xfrm>
          </p:grpSpPr>
          <p:sp>
            <p:nvSpPr>
              <p:cNvPr id="28" name="TextBox 81">
                <a:extLst>
                  <a:ext uri="{FF2B5EF4-FFF2-40B4-BE49-F238E27FC236}">
                    <a16:creationId xmlns:a16="http://schemas.microsoft.com/office/drawing/2014/main" id="{09FE449A-59E5-4248-948D-DFBDA5B982A4}"/>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E7E6E6">
                        <a:lumMod val="90000"/>
                      </a:srgb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srgbClr val="E7E6E6">
                      <a:lumMod val="90000"/>
                    </a:srgbClr>
                  </a:solidFill>
                  <a:effectLst/>
                  <a:uLnTx/>
                  <a:uFillTx/>
                  <a:latin typeface="Arial"/>
                  <a:cs typeface="Arial" pitchFamily="34" charset="0"/>
                </a:endParaRPr>
              </a:p>
            </p:txBody>
          </p:sp>
          <p:sp>
            <p:nvSpPr>
              <p:cNvPr id="30" name="Rectangle 85">
                <a:extLst>
                  <a:ext uri="{FF2B5EF4-FFF2-40B4-BE49-F238E27FC236}">
                    <a16:creationId xmlns:a16="http://schemas.microsoft.com/office/drawing/2014/main" id="{484EA2F0-E05F-4D26-B024-FEF9C8F4C526}"/>
                  </a:ext>
                </a:extLst>
              </p:cNvPr>
              <p:cNvSpPr/>
              <p:nvPr/>
            </p:nvSpPr>
            <p:spPr>
              <a:xfrm>
                <a:off x="1026270" y="2512190"/>
                <a:ext cx="45719" cy="50159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E7E6E6">
                      <a:lumMod val="90000"/>
                    </a:srgbClr>
                  </a:solidFill>
                  <a:effectLst/>
                  <a:uLnTx/>
                  <a:uFillTx/>
                  <a:latin typeface="Arial"/>
                  <a:cs typeface="+mn-cs"/>
                </a:endParaRPr>
              </a:p>
            </p:txBody>
          </p:sp>
        </p:grpSp>
        <p:sp>
          <p:nvSpPr>
            <p:cNvPr id="27" name="TextBox 79">
              <a:extLst>
                <a:ext uri="{FF2B5EF4-FFF2-40B4-BE49-F238E27FC236}">
                  <a16:creationId xmlns:a16="http://schemas.microsoft.com/office/drawing/2014/main" id="{5764DABA-F453-440F-A8EB-5707579101B9}"/>
                </a:ext>
              </a:extLst>
            </p:cNvPr>
            <p:cNvSpPr txBox="1"/>
            <p:nvPr/>
          </p:nvSpPr>
          <p:spPr>
            <a:xfrm>
              <a:off x="1171880" y="2415630"/>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套用自訂義字典、停用字典</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1" name="群組 30">
            <a:extLst>
              <a:ext uri="{FF2B5EF4-FFF2-40B4-BE49-F238E27FC236}">
                <a16:creationId xmlns:a16="http://schemas.microsoft.com/office/drawing/2014/main" id="{140F5500-AEC9-4CDB-B629-D42C2E9448F8}"/>
              </a:ext>
            </a:extLst>
          </p:cNvPr>
          <p:cNvGrpSpPr/>
          <p:nvPr/>
        </p:nvGrpSpPr>
        <p:grpSpPr>
          <a:xfrm>
            <a:off x="500784" y="1565087"/>
            <a:ext cx="4083994" cy="677108"/>
            <a:chOff x="490709" y="1522335"/>
            <a:chExt cx="4083994" cy="677108"/>
          </a:xfrm>
        </p:grpSpPr>
        <p:grpSp>
          <p:nvGrpSpPr>
            <p:cNvPr id="32" name="群組 31">
              <a:extLst>
                <a:ext uri="{FF2B5EF4-FFF2-40B4-BE49-F238E27FC236}">
                  <a16:creationId xmlns:a16="http://schemas.microsoft.com/office/drawing/2014/main" id="{D87B3354-0DDF-4F27-9D31-628929CBEDB2}"/>
                </a:ext>
              </a:extLst>
            </p:cNvPr>
            <p:cNvGrpSpPr/>
            <p:nvPr/>
          </p:nvGrpSpPr>
          <p:grpSpPr>
            <a:xfrm>
              <a:off x="490709" y="1522335"/>
              <a:ext cx="582390" cy="677108"/>
              <a:chOff x="500784" y="1562788"/>
              <a:chExt cx="582390" cy="677108"/>
            </a:xfrm>
          </p:grpSpPr>
          <p:sp>
            <p:nvSpPr>
              <p:cNvPr id="34" name="TextBox 76">
                <a:extLst>
                  <a:ext uri="{FF2B5EF4-FFF2-40B4-BE49-F238E27FC236}">
                    <a16:creationId xmlns:a16="http://schemas.microsoft.com/office/drawing/2014/main" id="{C784D4BC-4156-4426-89D0-8E4E1ABB7331}"/>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5" name="Rectangle 80">
                <a:extLst>
                  <a:ext uri="{FF2B5EF4-FFF2-40B4-BE49-F238E27FC236}">
                    <a16:creationId xmlns:a16="http://schemas.microsoft.com/office/drawing/2014/main" id="{F25536F6-E32C-4777-AAAD-EC7647C3478F}"/>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3" name="TextBox 79">
              <a:extLst>
                <a:ext uri="{FF2B5EF4-FFF2-40B4-BE49-F238E27FC236}">
                  <a16:creationId xmlns:a16="http://schemas.microsoft.com/office/drawing/2014/main" id="{AD2F79BD-EDCE-4692-933C-9A148508445B}"/>
                </a:ext>
              </a:extLst>
            </p:cNvPr>
            <p:cNvSpPr txBox="1"/>
            <p:nvPr/>
          </p:nvSpPr>
          <p:spPr>
            <a:xfrm>
              <a:off x="1161805" y="1699794"/>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6" name="群組 35">
            <a:extLst>
              <a:ext uri="{FF2B5EF4-FFF2-40B4-BE49-F238E27FC236}">
                <a16:creationId xmlns:a16="http://schemas.microsoft.com/office/drawing/2014/main" id="{373ED0A1-7821-46C8-8951-791E2A84147F}"/>
              </a:ext>
            </a:extLst>
          </p:cNvPr>
          <p:cNvGrpSpPr/>
          <p:nvPr/>
        </p:nvGrpSpPr>
        <p:grpSpPr>
          <a:xfrm>
            <a:off x="514316" y="2987540"/>
            <a:ext cx="3057699" cy="677108"/>
            <a:chOff x="514316" y="2987540"/>
            <a:chExt cx="3057699" cy="677108"/>
          </a:xfrm>
        </p:grpSpPr>
        <p:grpSp>
          <p:nvGrpSpPr>
            <p:cNvPr id="37" name="群組 36">
              <a:extLst>
                <a:ext uri="{FF2B5EF4-FFF2-40B4-BE49-F238E27FC236}">
                  <a16:creationId xmlns:a16="http://schemas.microsoft.com/office/drawing/2014/main" id="{91C18219-EE58-40D4-B90D-E5125593BA08}"/>
                </a:ext>
              </a:extLst>
            </p:cNvPr>
            <p:cNvGrpSpPr/>
            <p:nvPr/>
          </p:nvGrpSpPr>
          <p:grpSpPr>
            <a:xfrm>
              <a:off x="514316" y="2987540"/>
              <a:ext cx="571204" cy="677108"/>
              <a:chOff x="500784" y="3154409"/>
              <a:chExt cx="571204" cy="677108"/>
            </a:xfrm>
          </p:grpSpPr>
          <p:sp>
            <p:nvSpPr>
              <p:cNvPr id="39" name="TextBox 86">
                <a:extLst>
                  <a:ext uri="{FF2B5EF4-FFF2-40B4-BE49-F238E27FC236}">
                    <a16:creationId xmlns:a16="http://schemas.microsoft.com/office/drawing/2014/main" id="{487D3D85-C693-49C8-8D6A-01164020643C}"/>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0" name="Rectangle 90">
                <a:extLst>
                  <a:ext uri="{FF2B5EF4-FFF2-40B4-BE49-F238E27FC236}">
                    <a16:creationId xmlns:a16="http://schemas.microsoft.com/office/drawing/2014/main" id="{2FF97EB2-2EE0-45C0-A701-B46DC5766BFF}"/>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8" name="TextBox 79">
              <a:extLst>
                <a:ext uri="{FF2B5EF4-FFF2-40B4-BE49-F238E27FC236}">
                  <a16:creationId xmlns:a16="http://schemas.microsoft.com/office/drawing/2014/main" id="{B3A046B8-D5A2-44EE-A60D-11965AA87218}"/>
                </a:ext>
              </a:extLst>
            </p:cNvPr>
            <p:cNvSpPr txBox="1"/>
            <p:nvPr/>
          </p:nvSpPr>
          <p:spPr>
            <a:xfrm>
              <a:off x="1198820" y="3170371"/>
              <a:ext cx="23731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建模</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1" name="群組 40">
            <a:extLst>
              <a:ext uri="{FF2B5EF4-FFF2-40B4-BE49-F238E27FC236}">
                <a16:creationId xmlns:a16="http://schemas.microsoft.com/office/drawing/2014/main" id="{B0A3EED3-52ED-4E1E-BB97-CFFB00783493}"/>
              </a:ext>
            </a:extLst>
          </p:cNvPr>
          <p:cNvGrpSpPr/>
          <p:nvPr/>
        </p:nvGrpSpPr>
        <p:grpSpPr>
          <a:xfrm>
            <a:off x="517333" y="3679512"/>
            <a:ext cx="3513800" cy="768918"/>
            <a:chOff x="517333" y="3679512"/>
            <a:chExt cx="3513800" cy="768918"/>
          </a:xfrm>
        </p:grpSpPr>
        <p:grpSp>
          <p:nvGrpSpPr>
            <p:cNvPr id="42" name="群組 41">
              <a:extLst>
                <a:ext uri="{FF2B5EF4-FFF2-40B4-BE49-F238E27FC236}">
                  <a16:creationId xmlns:a16="http://schemas.microsoft.com/office/drawing/2014/main" id="{9B565764-FB9B-4BF7-84DB-70D6D47CE362}"/>
                </a:ext>
              </a:extLst>
            </p:cNvPr>
            <p:cNvGrpSpPr/>
            <p:nvPr/>
          </p:nvGrpSpPr>
          <p:grpSpPr>
            <a:xfrm>
              <a:off x="517333" y="3679512"/>
              <a:ext cx="565841" cy="677108"/>
              <a:chOff x="520934" y="5037758"/>
              <a:chExt cx="565841" cy="677108"/>
            </a:xfrm>
          </p:grpSpPr>
          <p:sp>
            <p:nvSpPr>
              <p:cNvPr id="44" name="TextBox 91">
                <a:extLst>
                  <a:ext uri="{FF2B5EF4-FFF2-40B4-BE49-F238E27FC236}">
                    <a16:creationId xmlns:a16="http://schemas.microsoft.com/office/drawing/2014/main" id="{34FCB1AB-43DB-4A3E-BC06-9A7617E131DB}"/>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66" name="Rectangle 95">
                <a:extLst>
                  <a:ext uri="{FF2B5EF4-FFF2-40B4-BE49-F238E27FC236}">
                    <a16:creationId xmlns:a16="http://schemas.microsoft.com/office/drawing/2014/main" id="{9ABF6734-F769-4782-B3D6-B677DFC7DA5E}"/>
                  </a:ext>
                </a:extLst>
              </p:cNvPr>
              <p:cNvSpPr/>
              <p:nvPr/>
            </p:nvSpPr>
            <p:spPr>
              <a:xfrm flipH="1">
                <a:off x="1041056" y="5170055"/>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3" name="TextBox 79">
              <a:extLst>
                <a:ext uri="{FF2B5EF4-FFF2-40B4-BE49-F238E27FC236}">
                  <a16:creationId xmlns:a16="http://schemas.microsoft.com/office/drawing/2014/main" id="{81513632-3984-4038-8DA0-EB5870F584C0}"/>
                </a:ext>
              </a:extLst>
            </p:cNvPr>
            <p:cNvSpPr txBox="1"/>
            <p:nvPr/>
          </p:nvSpPr>
          <p:spPr>
            <a:xfrm>
              <a:off x="1171248" y="3740544"/>
              <a:ext cx="2859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TFIDF</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算出詞的權重，取前三高的詞</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7" name="群組 66">
            <a:extLst>
              <a:ext uri="{FF2B5EF4-FFF2-40B4-BE49-F238E27FC236}">
                <a16:creationId xmlns:a16="http://schemas.microsoft.com/office/drawing/2014/main" id="{4B39FFDE-A75A-43BC-B442-635AA24CFA68}"/>
              </a:ext>
            </a:extLst>
          </p:cNvPr>
          <p:cNvGrpSpPr/>
          <p:nvPr/>
        </p:nvGrpSpPr>
        <p:grpSpPr>
          <a:xfrm>
            <a:off x="514315" y="4371484"/>
            <a:ext cx="3608256" cy="677108"/>
            <a:chOff x="514315" y="4371484"/>
            <a:chExt cx="3608256" cy="677108"/>
          </a:xfrm>
        </p:grpSpPr>
        <p:grpSp>
          <p:nvGrpSpPr>
            <p:cNvPr id="68" name="群組 67">
              <a:extLst>
                <a:ext uri="{FF2B5EF4-FFF2-40B4-BE49-F238E27FC236}">
                  <a16:creationId xmlns:a16="http://schemas.microsoft.com/office/drawing/2014/main" id="{B38DEEF5-20D9-4306-BF73-EF2F5C39CECD}"/>
                </a:ext>
              </a:extLst>
            </p:cNvPr>
            <p:cNvGrpSpPr/>
            <p:nvPr/>
          </p:nvGrpSpPr>
          <p:grpSpPr>
            <a:xfrm>
              <a:off x="514315" y="4371484"/>
              <a:ext cx="571813" cy="677108"/>
              <a:chOff x="520934" y="5037758"/>
              <a:chExt cx="571813" cy="677108"/>
            </a:xfrm>
          </p:grpSpPr>
          <p:sp>
            <p:nvSpPr>
              <p:cNvPr id="70" name="TextBox 91">
                <a:extLst>
                  <a:ext uri="{FF2B5EF4-FFF2-40B4-BE49-F238E27FC236}">
                    <a16:creationId xmlns:a16="http://schemas.microsoft.com/office/drawing/2014/main" id="{709BB4D6-D6E5-4A2D-8447-8CA58FE625BE}"/>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72527F"/>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srgbClr val="72527F"/>
                  </a:solidFill>
                  <a:effectLst/>
                  <a:uLnTx/>
                  <a:uFillTx/>
                  <a:latin typeface="Arial"/>
                  <a:cs typeface="Arial" pitchFamily="34" charset="0"/>
                </a:endParaRPr>
              </a:p>
            </p:txBody>
          </p:sp>
          <p:sp>
            <p:nvSpPr>
              <p:cNvPr id="71" name="Rectangle 95">
                <a:extLst>
                  <a:ext uri="{FF2B5EF4-FFF2-40B4-BE49-F238E27FC236}">
                    <a16:creationId xmlns:a16="http://schemas.microsoft.com/office/drawing/2014/main" id="{8F02A6FA-0AD6-4170-BDA1-65E11AA07AA8}"/>
                  </a:ext>
                </a:extLst>
              </p:cNvPr>
              <p:cNvSpPr/>
              <p:nvPr/>
            </p:nvSpPr>
            <p:spPr>
              <a:xfrm flipH="1">
                <a:off x="1047028" y="5181829"/>
                <a:ext cx="45719" cy="453617"/>
              </a:xfrm>
              <a:prstGeom prst="rect">
                <a:avLst/>
              </a:prstGeom>
              <a:solidFill>
                <a:srgbClr val="6A2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69" name="TextBox 79">
              <a:extLst>
                <a:ext uri="{FF2B5EF4-FFF2-40B4-BE49-F238E27FC236}">
                  <a16:creationId xmlns:a16="http://schemas.microsoft.com/office/drawing/2014/main" id="{6400E836-F6F0-4F7E-9E8D-F7B09F7C3067}"/>
                </a:ext>
              </a:extLst>
            </p:cNvPr>
            <p:cNvSpPr txBox="1"/>
            <p:nvPr/>
          </p:nvSpPr>
          <p:spPr>
            <a:xfrm>
              <a:off x="1171248" y="4572119"/>
              <a:ext cx="29513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將所有特徵轉換成向量</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72" name="群組 71">
            <a:extLst>
              <a:ext uri="{FF2B5EF4-FFF2-40B4-BE49-F238E27FC236}">
                <a16:creationId xmlns:a16="http://schemas.microsoft.com/office/drawing/2014/main" id="{4086C915-6166-4322-979D-4AB11C0F2906}"/>
              </a:ext>
            </a:extLst>
          </p:cNvPr>
          <p:cNvGrpSpPr/>
          <p:nvPr/>
        </p:nvGrpSpPr>
        <p:grpSpPr>
          <a:xfrm>
            <a:off x="514315" y="5078320"/>
            <a:ext cx="3649863" cy="677108"/>
            <a:chOff x="514315" y="5078320"/>
            <a:chExt cx="3649863" cy="677108"/>
          </a:xfrm>
        </p:grpSpPr>
        <p:grpSp>
          <p:nvGrpSpPr>
            <p:cNvPr id="73" name="群組 72">
              <a:extLst>
                <a:ext uri="{FF2B5EF4-FFF2-40B4-BE49-F238E27FC236}">
                  <a16:creationId xmlns:a16="http://schemas.microsoft.com/office/drawing/2014/main" id="{0FBA4D81-9689-4778-BD59-DB4ED9E07FA6}"/>
                </a:ext>
              </a:extLst>
            </p:cNvPr>
            <p:cNvGrpSpPr/>
            <p:nvPr/>
          </p:nvGrpSpPr>
          <p:grpSpPr>
            <a:xfrm>
              <a:off x="514315" y="5078320"/>
              <a:ext cx="564437" cy="677108"/>
              <a:chOff x="520934" y="5037758"/>
              <a:chExt cx="564437" cy="677108"/>
            </a:xfrm>
          </p:grpSpPr>
          <p:sp>
            <p:nvSpPr>
              <p:cNvPr id="75" name="TextBox 91">
                <a:extLst>
                  <a:ext uri="{FF2B5EF4-FFF2-40B4-BE49-F238E27FC236}">
                    <a16:creationId xmlns:a16="http://schemas.microsoft.com/office/drawing/2014/main" id="{10628245-5C38-4B5E-A222-87C3633D884E}"/>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6" name="Rectangle 95">
                <a:extLst>
                  <a:ext uri="{FF2B5EF4-FFF2-40B4-BE49-F238E27FC236}">
                    <a16:creationId xmlns:a16="http://schemas.microsoft.com/office/drawing/2014/main" id="{469175DD-3997-4237-9AA8-3B85A32349AA}"/>
                  </a:ext>
                </a:extLst>
              </p:cNvPr>
              <p:cNvSpPr/>
              <p:nvPr/>
            </p:nvSpPr>
            <p:spPr>
              <a:xfrm flipH="1">
                <a:off x="1039652" y="5172270"/>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74" name="TextBox 79">
              <a:extLst>
                <a:ext uri="{FF2B5EF4-FFF2-40B4-BE49-F238E27FC236}">
                  <a16:creationId xmlns:a16="http://schemas.microsoft.com/office/drawing/2014/main" id="{FEC13599-8B51-4BA7-B8D1-46EE5FA0FF05}"/>
                </a:ext>
              </a:extLst>
            </p:cNvPr>
            <p:cNvSpPr txBox="1"/>
            <p:nvPr/>
          </p:nvSpPr>
          <p:spPr>
            <a:xfrm>
              <a:off x="1165422" y="5249515"/>
              <a:ext cx="29987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使用</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分群</a:t>
              </a:r>
              <a:endParaRPr kumimoji="0" lang="zh-TW" altLang="en-US"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sp>
        <p:nvSpPr>
          <p:cNvPr id="77" name="矩形 76">
            <a:extLst>
              <a:ext uri="{FF2B5EF4-FFF2-40B4-BE49-F238E27FC236}">
                <a16:creationId xmlns:a16="http://schemas.microsoft.com/office/drawing/2014/main" id="{9EFF24C1-CF47-46DE-9C57-481712EAC753}"/>
              </a:ext>
            </a:extLst>
          </p:cNvPr>
          <p:cNvSpPr/>
          <p:nvPr/>
        </p:nvSpPr>
        <p:spPr>
          <a:xfrm>
            <a:off x="4572809" y="1619689"/>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78" name="文字版面配置區 1">
            <a:extLst>
              <a:ext uri="{FF2B5EF4-FFF2-40B4-BE49-F238E27FC236}">
                <a16:creationId xmlns:a16="http://schemas.microsoft.com/office/drawing/2014/main" id="{45EB8C42-0614-4FAF-A9D1-7A8835525004}"/>
              </a:ext>
            </a:extLst>
          </p:cNvPr>
          <p:cNvSpPr>
            <a:spLocks noGrp="1"/>
          </p:cNvSpPr>
          <p:nvPr>
            <p:ph type="body" sz="quarter" idx="10"/>
          </p:nvPr>
        </p:nvSpPr>
        <p:spPr>
          <a:xfrm>
            <a:off x="323850" y="339725"/>
            <a:ext cx="11572875" cy="723900"/>
          </a:xfrm>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pic>
        <p:nvPicPr>
          <p:cNvPr id="84" name="內容版面配置區 4">
            <a:extLst>
              <a:ext uri="{FF2B5EF4-FFF2-40B4-BE49-F238E27FC236}">
                <a16:creationId xmlns:a16="http://schemas.microsoft.com/office/drawing/2014/main" id="{8DCA124D-69F4-491F-947F-B250F4637464}"/>
              </a:ext>
            </a:extLst>
          </p:cNvPr>
          <p:cNvPicPr>
            <a:picLocks noChangeAspect="1"/>
          </p:cNvPicPr>
          <p:nvPr/>
        </p:nvPicPr>
        <p:blipFill rotWithShape="1">
          <a:blip r:embed="rId3">
            <a:extLst>
              <a:ext uri="{28A0092B-C50C-407E-A947-70E740481C1C}">
                <a14:useLocalDpi xmlns:a14="http://schemas.microsoft.com/office/drawing/2010/main" val="0"/>
              </a:ext>
            </a:extLst>
          </a:blip>
          <a:srcRect t="24353" b="-1"/>
          <a:stretch/>
        </p:blipFill>
        <p:spPr>
          <a:xfrm>
            <a:off x="4866141" y="2877104"/>
            <a:ext cx="7178040" cy="645606"/>
          </a:xfrm>
          <a:prstGeom prst="rect">
            <a:avLst/>
          </a:prstGeom>
        </p:spPr>
      </p:pic>
      <p:pic>
        <p:nvPicPr>
          <p:cNvPr id="85" name="圖片 84">
            <a:extLst>
              <a:ext uri="{FF2B5EF4-FFF2-40B4-BE49-F238E27FC236}">
                <a16:creationId xmlns:a16="http://schemas.microsoft.com/office/drawing/2014/main" id="{28125626-B774-4E74-B9F6-627833F82D9A}"/>
              </a:ext>
            </a:extLst>
          </p:cNvPr>
          <p:cNvPicPr>
            <a:picLocks noChangeAspect="1"/>
          </p:cNvPicPr>
          <p:nvPr/>
        </p:nvPicPr>
        <p:blipFill rotWithShape="1">
          <a:blip r:embed="rId4">
            <a:extLst>
              <a:ext uri="{28A0092B-C50C-407E-A947-70E740481C1C}">
                <a14:useLocalDpi xmlns:a14="http://schemas.microsoft.com/office/drawing/2010/main" val="0"/>
              </a:ext>
            </a:extLst>
          </a:blip>
          <a:srcRect t="1882"/>
          <a:stretch/>
        </p:blipFill>
        <p:spPr>
          <a:xfrm>
            <a:off x="6833267" y="1629613"/>
            <a:ext cx="2749878" cy="548055"/>
          </a:xfrm>
          <a:prstGeom prst="rect">
            <a:avLst/>
          </a:prstGeom>
        </p:spPr>
      </p:pic>
      <p:pic>
        <p:nvPicPr>
          <p:cNvPr id="86" name="圖片 85">
            <a:extLst>
              <a:ext uri="{FF2B5EF4-FFF2-40B4-BE49-F238E27FC236}">
                <a16:creationId xmlns:a16="http://schemas.microsoft.com/office/drawing/2014/main" id="{FA9A75C3-282B-48C3-BED5-837D7E007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251" y="3685751"/>
            <a:ext cx="5479453" cy="272459"/>
          </a:xfrm>
          <a:prstGeom prst="rect">
            <a:avLst/>
          </a:prstGeom>
        </p:spPr>
      </p:pic>
      <p:sp>
        <p:nvSpPr>
          <p:cNvPr id="87" name="箭號: 向下 86">
            <a:extLst>
              <a:ext uri="{FF2B5EF4-FFF2-40B4-BE49-F238E27FC236}">
                <a16:creationId xmlns:a16="http://schemas.microsoft.com/office/drawing/2014/main" id="{19587A71-D1DD-4DC7-8F50-D3B72458AA15}"/>
              </a:ext>
            </a:extLst>
          </p:cNvPr>
          <p:cNvSpPr/>
          <p:nvPr/>
        </p:nvSpPr>
        <p:spPr>
          <a:xfrm>
            <a:off x="7985707" y="2291396"/>
            <a:ext cx="410924" cy="548055"/>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1200" cap="none" spc="0" normalizeH="0" baseline="0" noProof="0" dirty="0">
              <a:ln w="22225">
                <a:solidFill>
                  <a:srgbClr val="F4AE59"/>
                </a:solidFill>
                <a:prstDash val="solid"/>
              </a:ln>
              <a:solidFill>
                <a:srgbClr val="F4AE59">
                  <a:lumMod val="40000"/>
                  <a:lumOff val="60000"/>
                </a:srgbClr>
              </a:solidFill>
              <a:effectLst/>
              <a:uLnTx/>
              <a:uFillTx/>
              <a:latin typeface="Arial"/>
              <a:cs typeface="+mn-cs"/>
            </a:endParaRPr>
          </a:p>
        </p:txBody>
      </p:sp>
      <p:pic>
        <p:nvPicPr>
          <p:cNvPr id="3" name="圖片 2">
            <a:extLst>
              <a:ext uri="{FF2B5EF4-FFF2-40B4-BE49-F238E27FC236}">
                <a16:creationId xmlns:a16="http://schemas.microsoft.com/office/drawing/2014/main" id="{3EEF6BEE-A6FD-448C-8EA3-DBE464C4E558}"/>
              </a:ext>
            </a:extLst>
          </p:cNvPr>
          <p:cNvPicPr>
            <a:picLocks noChangeAspect="1"/>
          </p:cNvPicPr>
          <p:nvPr/>
        </p:nvPicPr>
        <p:blipFill rotWithShape="1">
          <a:blip r:embed="rId6">
            <a:extLst>
              <a:ext uri="{28A0092B-C50C-407E-A947-70E740481C1C}">
                <a14:useLocalDpi xmlns:a14="http://schemas.microsoft.com/office/drawing/2010/main" val="0"/>
              </a:ext>
            </a:extLst>
          </a:blip>
          <a:srcRect t="29835"/>
          <a:stretch/>
        </p:blipFill>
        <p:spPr>
          <a:xfrm>
            <a:off x="4862749" y="4783014"/>
            <a:ext cx="3512820" cy="1176243"/>
          </a:xfrm>
          <a:prstGeom prst="rect">
            <a:avLst/>
          </a:prstGeom>
        </p:spPr>
      </p:pic>
      <p:pic>
        <p:nvPicPr>
          <p:cNvPr id="5" name="圖片 4">
            <a:extLst>
              <a:ext uri="{FF2B5EF4-FFF2-40B4-BE49-F238E27FC236}">
                <a16:creationId xmlns:a16="http://schemas.microsoft.com/office/drawing/2014/main" id="{251CAFE5-BEF2-4F61-A22F-EEA4151F34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9899" y="4265426"/>
            <a:ext cx="4853940" cy="403860"/>
          </a:xfrm>
          <a:prstGeom prst="rect">
            <a:avLst/>
          </a:prstGeom>
        </p:spPr>
      </p:pic>
      <p:sp>
        <p:nvSpPr>
          <p:cNvPr id="79" name="文字方塊 78">
            <a:extLst>
              <a:ext uri="{FF2B5EF4-FFF2-40B4-BE49-F238E27FC236}">
                <a16:creationId xmlns:a16="http://schemas.microsoft.com/office/drawing/2014/main" id="{8066DE25-031E-490E-91C6-02AEEE8E301A}"/>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287197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群組 28">
            <a:extLst>
              <a:ext uri="{FF2B5EF4-FFF2-40B4-BE49-F238E27FC236}">
                <a16:creationId xmlns:a16="http://schemas.microsoft.com/office/drawing/2014/main" id="{3DA80672-5FF4-41F2-9F84-7CE6812EE451}"/>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B9619597-A5F1-4812-9B1C-675E9CBEDB8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B56669A6-BFB2-434C-A9DA-A1E4E53C2A7B}"/>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7A50B399-1D47-4A5E-8056-82261A61A2F0}"/>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A30E7747-6359-429B-9806-9F23A7AC3DFA}"/>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3CB409-B5CB-4B72-A70D-0373202C9E42}"/>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2CEFEB2A-0237-4778-AFC1-4C2A5FBC921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16298D38-639C-4A8D-97C2-3E2B3C4F357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40ABBA5E-B0CB-4CBB-AA95-A919040DF7E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0ED34DD7-C131-450B-ADDF-86984AE5EC3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43059457-A7F8-48D0-9F96-2176D4632D2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4DB98676-36AA-4BFA-BF17-E050080EAB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7B73793C-CCD0-46E8-987A-522F0C9A63F2}"/>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7019EFE-0DBD-4611-A20E-48DC5A798D4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58384EF7-BCF5-4E0D-B1EE-96315EB9210D}"/>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C23FF957-025D-4E4A-A8DB-8C9FE4778A5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B4B749E8-A081-4DC6-A27E-E17BCA92776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05E2040-BD5E-4238-8776-60FA5809777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F65C412A-DAA4-4A9A-A758-EF1E42AD75CD}"/>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C2A277E-4D57-4C87-B7F7-2E5FA23EC21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EF68C219-9D18-4CDA-B5F0-F24CA8BADE9C}"/>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grpSp>
        <p:nvGrpSpPr>
          <p:cNvPr id="25" name="群組 24">
            <a:extLst>
              <a:ext uri="{FF2B5EF4-FFF2-40B4-BE49-F238E27FC236}">
                <a16:creationId xmlns:a16="http://schemas.microsoft.com/office/drawing/2014/main" id="{AED6EFA8-C337-47A9-9677-2A1DB6649D32}"/>
              </a:ext>
            </a:extLst>
          </p:cNvPr>
          <p:cNvGrpSpPr/>
          <p:nvPr/>
        </p:nvGrpSpPr>
        <p:grpSpPr>
          <a:xfrm>
            <a:off x="514315" y="2252822"/>
            <a:ext cx="4070463" cy="677108"/>
            <a:chOff x="514315" y="2252822"/>
            <a:chExt cx="4070463" cy="677108"/>
          </a:xfrm>
        </p:grpSpPr>
        <p:grpSp>
          <p:nvGrpSpPr>
            <p:cNvPr id="26" name="群組 25">
              <a:extLst>
                <a:ext uri="{FF2B5EF4-FFF2-40B4-BE49-F238E27FC236}">
                  <a16:creationId xmlns:a16="http://schemas.microsoft.com/office/drawing/2014/main" id="{5305CF0F-117D-4B59-B5E6-4B6A37AFA7B4}"/>
                </a:ext>
              </a:extLst>
            </p:cNvPr>
            <p:cNvGrpSpPr/>
            <p:nvPr/>
          </p:nvGrpSpPr>
          <p:grpSpPr>
            <a:xfrm>
              <a:off x="514315" y="2252822"/>
              <a:ext cx="571205" cy="677108"/>
              <a:chOff x="500784" y="2389507"/>
              <a:chExt cx="571205" cy="677108"/>
            </a:xfrm>
          </p:grpSpPr>
          <p:sp>
            <p:nvSpPr>
              <p:cNvPr id="28" name="TextBox 81">
                <a:extLst>
                  <a:ext uri="{FF2B5EF4-FFF2-40B4-BE49-F238E27FC236}">
                    <a16:creationId xmlns:a16="http://schemas.microsoft.com/office/drawing/2014/main" id="{8DCCB3C2-655E-4A39-A3E2-41615D88C5F8}"/>
                  </a:ext>
                </a:extLst>
              </p:cNvPr>
              <p:cNvSpPr txBox="1"/>
              <p:nvPr/>
            </p:nvSpPr>
            <p:spPr>
              <a:xfrm>
                <a:off x="500784" y="2389507"/>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srgbClr val="E7E6E6">
                        <a:lumMod val="90000"/>
                      </a:srgbClr>
                    </a:solidFill>
                    <a:effectLst/>
                    <a:uLnTx/>
                    <a:uFillTx/>
                    <a:latin typeface="Arial"/>
                    <a:cs typeface="Arial" pitchFamily="34" charset="0"/>
                  </a:rPr>
                  <a:t>2</a:t>
                </a:r>
                <a:endParaRPr kumimoji="0" lang="ko-KR" altLang="en-US" sz="4400" b="1" i="0" u="none" strike="noStrike" kern="1200" cap="none" spc="0" normalizeH="0" baseline="0" noProof="0" dirty="0">
                  <a:ln>
                    <a:noFill/>
                  </a:ln>
                  <a:solidFill>
                    <a:srgbClr val="E7E6E6">
                      <a:lumMod val="90000"/>
                    </a:srgbClr>
                  </a:solidFill>
                  <a:effectLst/>
                  <a:uLnTx/>
                  <a:uFillTx/>
                  <a:latin typeface="Arial"/>
                  <a:cs typeface="Arial" pitchFamily="34" charset="0"/>
                </a:endParaRPr>
              </a:p>
            </p:txBody>
          </p:sp>
          <p:sp>
            <p:nvSpPr>
              <p:cNvPr id="30" name="Rectangle 85">
                <a:extLst>
                  <a:ext uri="{FF2B5EF4-FFF2-40B4-BE49-F238E27FC236}">
                    <a16:creationId xmlns:a16="http://schemas.microsoft.com/office/drawing/2014/main" id="{CFD85842-120E-476F-A24C-C7949A41E999}"/>
                  </a:ext>
                </a:extLst>
              </p:cNvPr>
              <p:cNvSpPr/>
              <p:nvPr/>
            </p:nvSpPr>
            <p:spPr>
              <a:xfrm>
                <a:off x="1026270" y="2512190"/>
                <a:ext cx="45719" cy="50159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CDA874"/>
                  </a:solidFill>
                  <a:effectLst/>
                  <a:uLnTx/>
                  <a:uFillTx/>
                  <a:latin typeface="Arial"/>
                  <a:cs typeface="+mn-cs"/>
                </a:endParaRPr>
              </a:p>
            </p:txBody>
          </p:sp>
        </p:grpSp>
        <p:sp>
          <p:nvSpPr>
            <p:cNvPr id="27" name="TextBox 79">
              <a:extLst>
                <a:ext uri="{FF2B5EF4-FFF2-40B4-BE49-F238E27FC236}">
                  <a16:creationId xmlns:a16="http://schemas.microsoft.com/office/drawing/2014/main" id="{95B18F05-D67D-4FA0-98F8-1D740C4E4E11}"/>
                </a:ext>
              </a:extLst>
            </p:cNvPr>
            <p:cNvSpPr txBox="1"/>
            <p:nvPr/>
          </p:nvSpPr>
          <p:spPr>
            <a:xfrm>
              <a:off x="1171880" y="2415630"/>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套用自訂義字典、停用字典</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1" name="群組 30">
            <a:extLst>
              <a:ext uri="{FF2B5EF4-FFF2-40B4-BE49-F238E27FC236}">
                <a16:creationId xmlns:a16="http://schemas.microsoft.com/office/drawing/2014/main" id="{0C7C9CD3-7B4F-4863-94A9-A4DA383166C3}"/>
              </a:ext>
            </a:extLst>
          </p:cNvPr>
          <p:cNvGrpSpPr/>
          <p:nvPr/>
        </p:nvGrpSpPr>
        <p:grpSpPr>
          <a:xfrm>
            <a:off x="500784" y="1565087"/>
            <a:ext cx="4083994" cy="677108"/>
            <a:chOff x="490709" y="1522335"/>
            <a:chExt cx="4083994" cy="677108"/>
          </a:xfrm>
        </p:grpSpPr>
        <p:grpSp>
          <p:nvGrpSpPr>
            <p:cNvPr id="32" name="群組 31">
              <a:extLst>
                <a:ext uri="{FF2B5EF4-FFF2-40B4-BE49-F238E27FC236}">
                  <a16:creationId xmlns:a16="http://schemas.microsoft.com/office/drawing/2014/main" id="{BD56379D-8162-4754-8D0C-6394052F947E}"/>
                </a:ext>
              </a:extLst>
            </p:cNvPr>
            <p:cNvGrpSpPr/>
            <p:nvPr/>
          </p:nvGrpSpPr>
          <p:grpSpPr>
            <a:xfrm>
              <a:off x="490709" y="1522335"/>
              <a:ext cx="582390" cy="677108"/>
              <a:chOff x="500784" y="1562788"/>
              <a:chExt cx="582390" cy="677108"/>
            </a:xfrm>
          </p:grpSpPr>
          <p:sp>
            <p:nvSpPr>
              <p:cNvPr id="34" name="TextBox 76">
                <a:extLst>
                  <a:ext uri="{FF2B5EF4-FFF2-40B4-BE49-F238E27FC236}">
                    <a16:creationId xmlns:a16="http://schemas.microsoft.com/office/drawing/2014/main" id="{2037AB7B-46D3-4BA5-B1B6-94422E816850}"/>
                  </a:ext>
                </a:extLst>
              </p:cNvPr>
              <p:cNvSpPr txBox="1"/>
              <p:nvPr/>
            </p:nvSpPr>
            <p:spPr>
              <a:xfrm>
                <a:off x="500784" y="156278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1</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35" name="Rectangle 80">
                <a:extLst>
                  <a:ext uri="{FF2B5EF4-FFF2-40B4-BE49-F238E27FC236}">
                    <a16:creationId xmlns:a16="http://schemas.microsoft.com/office/drawing/2014/main" id="{7B6D86ED-0A3F-41A7-98FF-F52C9317233F}"/>
                  </a:ext>
                </a:extLst>
              </p:cNvPr>
              <p:cNvSpPr/>
              <p:nvPr/>
            </p:nvSpPr>
            <p:spPr>
              <a:xfrm>
                <a:off x="1037455" y="1659850"/>
                <a:ext cx="45719" cy="5015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3" name="TextBox 79">
              <a:extLst>
                <a:ext uri="{FF2B5EF4-FFF2-40B4-BE49-F238E27FC236}">
                  <a16:creationId xmlns:a16="http://schemas.microsoft.com/office/drawing/2014/main" id="{2127680D-8C8F-48B7-A1C4-A79C48680C1D}"/>
                </a:ext>
              </a:extLst>
            </p:cNvPr>
            <p:cNvSpPr txBox="1"/>
            <p:nvPr/>
          </p:nvSpPr>
          <p:spPr>
            <a:xfrm>
              <a:off x="1161805" y="1699794"/>
              <a:ext cx="34128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去除特殊符號、英文、數字</a:t>
              </a:r>
              <a:endParaRPr kumimoji="0" lang="en-US" altLang="zh-TW" sz="2000" b="0"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36" name="群組 35">
            <a:extLst>
              <a:ext uri="{FF2B5EF4-FFF2-40B4-BE49-F238E27FC236}">
                <a16:creationId xmlns:a16="http://schemas.microsoft.com/office/drawing/2014/main" id="{4D9952D0-8714-40F2-8757-6D06FDBC367E}"/>
              </a:ext>
            </a:extLst>
          </p:cNvPr>
          <p:cNvGrpSpPr/>
          <p:nvPr/>
        </p:nvGrpSpPr>
        <p:grpSpPr>
          <a:xfrm>
            <a:off x="514316" y="2987540"/>
            <a:ext cx="3057699" cy="677108"/>
            <a:chOff x="514316" y="2987540"/>
            <a:chExt cx="3057699" cy="677108"/>
          </a:xfrm>
        </p:grpSpPr>
        <p:grpSp>
          <p:nvGrpSpPr>
            <p:cNvPr id="37" name="群組 36">
              <a:extLst>
                <a:ext uri="{FF2B5EF4-FFF2-40B4-BE49-F238E27FC236}">
                  <a16:creationId xmlns:a16="http://schemas.microsoft.com/office/drawing/2014/main" id="{E9B75B03-DBBB-4B08-A315-83E45F5DF0AE}"/>
                </a:ext>
              </a:extLst>
            </p:cNvPr>
            <p:cNvGrpSpPr/>
            <p:nvPr/>
          </p:nvGrpSpPr>
          <p:grpSpPr>
            <a:xfrm>
              <a:off x="514316" y="2987540"/>
              <a:ext cx="571204" cy="677108"/>
              <a:chOff x="500784" y="3154409"/>
              <a:chExt cx="571204" cy="677108"/>
            </a:xfrm>
          </p:grpSpPr>
          <p:sp>
            <p:nvSpPr>
              <p:cNvPr id="39" name="TextBox 86">
                <a:extLst>
                  <a:ext uri="{FF2B5EF4-FFF2-40B4-BE49-F238E27FC236}">
                    <a16:creationId xmlns:a16="http://schemas.microsoft.com/office/drawing/2014/main" id="{5140CF1D-FA1D-47E0-9A1F-1B03C40A0599}"/>
                  </a:ext>
                </a:extLst>
              </p:cNvPr>
              <p:cNvSpPr txBox="1"/>
              <p:nvPr/>
            </p:nvSpPr>
            <p:spPr>
              <a:xfrm>
                <a:off x="500784" y="3154409"/>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lumMod val="75000"/>
                      </a:prstClr>
                    </a:solidFill>
                    <a:effectLst/>
                    <a:uLnTx/>
                    <a:uFillTx/>
                    <a:latin typeface="Arial"/>
                    <a:cs typeface="Arial" pitchFamily="34" charset="0"/>
                  </a:rPr>
                  <a:t>3</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40" name="Rectangle 90">
                <a:extLst>
                  <a:ext uri="{FF2B5EF4-FFF2-40B4-BE49-F238E27FC236}">
                    <a16:creationId xmlns:a16="http://schemas.microsoft.com/office/drawing/2014/main" id="{8496763F-DD3E-4E4E-A843-89A895163690}"/>
                  </a:ext>
                </a:extLst>
              </p:cNvPr>
              <p:cNvSpPr/>
              <p:nvPr/>
            </p:nvSpPr>
            <p:spPr>
              <a:xfrm>
                <a:off x="1026269" y="3287633"/>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38" name="TextBox 79">
              <a:extLst>
                <a:ext uri="{FF2B5EF4-FFF2-40B4-BE49-F238E27FC236}">
                  <a16:creationId xmlns:a16="http://schemas.microsoft.com/office/drawing/2014/main" id="{8E0FDAAF-D356-4B42-991B-B154FFB629FB}"/>
                </a:ext>
              </a:extLst>
            </p:cNvPr>
            <p:cNvSpPr txBox="1"/>
            <p:nvPr/>
          </p:nvSpPr>
          <p:spPr>
            <a:xfrm>
              <a:off x="1198820" y="3170371"/>
              <a:ext cx="23731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建模</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41" name="群組 40">
            <a:extLst>
              <a:ext uri="{FF2B5EF4-FFF2-40B4-BE49-F238E27FC236}">
                <a16:creationId xmlns:a16="http://schemas.microsoft.com/office/drawing/2014/main" id="{98BE0EB9-37E4-4394-A7DC-59DD8D92E685}"/>
              </a:ext>
            </a:extLst>
          </p:cNvPr>
          <p:cNvGrpSpPr/>
          <p:nvPr/>
        </p:nvGrpSpPr>
        <p:grpSpPr>
          <a:xfrm>
            <a:off x="517333" y="3679512"/>
            <a:ext cx="3513800" cy="768918"/>
            <a:chOff x="517333" y="3679512"/>
            <a:chExt cx="3513800" cy="768918"/>
          </a:xfrm>
        </p:grpSpPr>
        <p:grpSp>
          <p:nvGrpSpPr>
            <p:cNvPr id="42" name="群組 41">
              <a:extLst>
                <a:ext uri="{FF2B5EF4-FFF2-40B4-BE49-F238E27FC236}">
                  <a16:creationId xmlns:a16="http://schemas.microsoft.com/office/drawing/2014/main" id="{B6D1898A-908B-4ABC-91D6-1F74F7327DC9}"/>
                </a:ext>
              </a:extLst>
            </p:cNvPr>
            <p:cNvGrpSpPr/>
            <p:nvPr/>
          </p:nvGrpSpPr>
          <p:grpSpPr>
            <a:xfrm>
              <a:off x="517333" y="3679512"/>
              <a:ext cx="565841" cy="677108"/>
              <a:chOff x="520934" y="5037758"/>
              <a:chExt cx="565841" cy="677108"/>
            </a:xfrm>
          </p:grpSpPr>
          <p:sp>
            <p:nvSpPr>
              <p:cNvPr id="44" name="TextBox 91">
                <a:extLst>
                  <a:ext uri="{FF2B5EF4-FFF2-40B4-BE49-F238E27FC236}">
                    <a16:creationId xmlns:a16="http://schemas.microsoft.com/office/drawing/2014/main" id="{AA83DEB9-8B18-49C3-B01C-B9CC45BD4179}"/>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4</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66" name="Rectangle 95">
                <a:extLst>
                  <a:ext uri="{FF2B5EF4-FFF2-40B4-BE49-F238E27FC236}">
                    <a16:creationId xmlns:a16="http://schemas.microsoft.com/office/drawing/2014/main" id="{E710C6F4-2319-43F1-B392-48A10D6D9086}"/>
                  </a:ext>
                </a:extLst>
              </p:cNvPr>
              <p:cNvSpPr/>
              <p:nvPr/>
            </p:nvSpPr>
            <p:spPr>
              <a:xfrm flipH="1">
                <a:off x="1041056" y="5170055"/>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43" name="TextBox 79">
              <a:extLst>
                <a:ext uri="{FF2B5EF4-FFF2-40B4-BE49-F238E27FC236}">
                  <a16:creationId xmlns:a16="http://schemas.microsoft.com/office/drawing/2014/main" id="{09213B43-E662-4620-BC54-490F5832ACCD}"/>
                </a:ext>
              </a:extLst>
            </p:cNvPr>
            <p:cNvSpPr txBox="1"/>
            <p:nvPr/>
          </p:nvSpPr>
          <p:spPr>
            <a:xfrm>
              <a:off x="1171248" y="3740544"/>
              <a:ext cx="2859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依</a:t>
              </a:r>
              <a:r>
                <a:rPr kumimoji="0" lang="en-US" altLang="zh-TW"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TFIDF</a:t>
              </a: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算出詞的權重，取前三高的詞</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7" name="群組 66">
            <a:extLst>
              <a:ext uri="{FF2B5EF4-FFF2-40B4-BE49-F238E27FC236}">
                <a16:creationId xmlns:a16="http://schemas.microsoft.com/office/drawing/2014/main" id="{E5C0FF4C-E1EC-46EA-9465-DC9B8E993E8C}"/>
              </a:ext>
            </a:extLst>
          </p:cNvPr>
          <p:cNvGrpSpPr/>
          <p:nvPr/>
        </p:nvGrpSpPr>
        <p:grpSpPr>
          <a:xfrm>
            <a:off x="514315" y="4371484"/>
            <a:ext cx="3608256" cy="677108"/>
            <a:chOff x="514315" y="4371484"/>
            <a:chExt cx="3608256" cy="677108"/>
          </a:xfrm>
        </p:grpSpPr>
        <p:grpSp>
          <p:nvGrpSpPr>
            <p:cNvPr id="68" name="群組 67">
              <a:extLst>
                <a:ext uri="{FF2B5EF4-FFF2-40B4-BE49-F238E27FC236}">
                  <a16:creationId xmlns:a16="http://schemas.microsoft.com/office/drawing/2014/main" id="{A631CC27-2AAB-45E3-897B-B5393CB1CA36}"/>
                </a:ext>
              </a:extLst>
            </p:cNvPr>
            <p:cNvGrpSpPr/>
            <p:nvPr/>
          </p:nvGrpSpPr>
          <p:grpSpPr>
            <a:xfrm>
              <a:off x="514315" y="4371484"/>
              <a:ext cx="571813" cy="677108"/>
              <a:chOff x="520934" y="5037758"/>
              <a:chExt cx="571813" cy="677108"/>
            </a:xfrm>
          </p:grpSpPr>
          <p:sp>
            <p:nvSpPr>
              <p:cNvPr id="70" name="TextBox 91">
                <a:extLst>
                  <a:ext uri="{FF2B5EF4-FFF2-40B4-BE49-F238E27FC236}">
                    <a16:creationId xmlns:a16="http://schemas.microsoft.com/office/drawing/2014/main" id="{64D91E43-C0F8-4C0E-9F87-6B50ADB00F82}"/>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prstClr val="white">
                        <a:lumMod val="75000"/>
                      </a:prstClr>
                    </a:solidFill>
                    <a:effectLst/>
                    <a:uLnTx/>
                    <a:uFillTx/>
                    <a:latin typeface="Arial"/>
                    <a:cs typeface="Arial" pitchFamily="34" charset="0"/>
                  </a:rPr>
                  <a:t>5</a:t>
                </a:r>
                <a:endParaRPr kumimoji="0" lang="ko-KR" altLang="en-US" sz="4400" b="1" i="0" u="none" strike="noStrike" kern="1200" cap="none" spc="0" normalizeH="0" baseline="0" noProof="0" dirty="0">
                  <a:ln>
                    <a:noFill/>
                  </a:ln>
                  <a:solidFill>
                    <a:prstClr val="white">
                      <a:lumMod val="75000"/>
                    </a:prstClr>
                  </a:solidFill>
                  <a:effectLst/>
                  <a:uLnTx/>
                  <a:uFillTx/>
                  <a:latin typeface="Arial"/>
                  <a:cs typeface="Arial" pitchFamily="34" charset="0"/>
                </a:endParaRPr>
              </a:p>
            </p:txBody>
          </p:sp>
          <p:sp>
            <p:nvSpPr>
              <p:cNvPr id="71" name="Rectangle 95">
                <a:extLst>
                  <a:ext uri="{FF2B5EF4-FFF2-40B4-BE49-F238E27FC236}">
                    <a16:creationId xmlns:a16="http://schemas.microsoft.com/office/drawing/2014/main" id="{A5C6EC59-B393-46D2-B074-5C7E9DF8EF1B}"/>
                  </a:ext>
                </a:extLst>
              </p:cNvPr>
              <p:cNvSpPr/>
              <p:nvPr/>
            </p:nvSpPr>
            <p:spPr>
              <a:xfrm flipH="1">
                <a:off x="1047028" y="5181829"/>
                <a:ext cx="45719" cy="4536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prstClr val="white">
                      <a:lumMod val="75000"/>
                    </a:prstClr>
                  </a:solidFill>
                  <a:effectLst/>
                  <a:uLnTx/>
                  <a:uFillTx/>
                  <a:latin typeface="Arial"/>
                  <a:cs typeface="+mn-cs"/>
                </a:endParaRPr>
              </a:p>
            </p:txBody>
          </p:sp>
        </p:grpSp>
        <p:sp>
          <p:nvSpPr>
            <p:cNvPr id="69" name="TextBox 79">
              <a:extLst>
                <a:ext uri="{FF2B5EF4-FFF2-40B4-BE49-F238E27FC236}">
                  <a16:creationId xmlns:a16="http://schemas.microsoft.com/office/drawing/2014/main" id="{464D4E96-2029-4C58-88F7-95DADE68121D}"/>
                </a:ext>
              </a:extLst>
            </p:cNvPr>
            <p:cNvSpPr txBox="1"/>
            <p:nvPr/>
          </p:nvSpPr>
          <p:spPr>
            <a:xfrm>
              <a:off x="1171248" y="4577498"/>
              <a:ext cx="29513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7E6E6">
                      <a:lumMod val="90000"/>
                    </a:srgbClr>
                  </a:solidFill>
                  <a:effectLst/>
                  <a:uLnTx/>
                  <a:uFillTx/>
                  <a:latin typeface="微軟正黑體" panose="020B0604030504040204" pitchFamily="34" charset="-120"/>
                  <a:ea typeface="微軟正黑體" panose="020B0604030504040204" pitchFamily="34" charset="-120"/>
                  <a:cs typeface="+mn-cs"/>
                </a:rPr>
                <a:t>將所有特徵轉換成向量</a:t>
              </a:r>
              <a:endParaRPr kumimoji="0" lang="en-US" altLang="zh-TW" sz="2000" b="0" i="0" u="none" strike="noStrike" kern="1200" cap="none" spc="0" normalizeH="0" baseline="0" noProof="0" dirty="0">
                <a:ln>
                  <a:noFill/>
                </a:ln>
                <a:solidFill>
                  <a:prstClr val="white">
                    <a:lumMod val="7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72" name="群組 71">
            <a:extLst>
              <a:ext uri="{FF2B5EF4-FFF2-40B4-BE49-F238E27FC236}">
                <a16:creationId xmlns:a16="http://schemas.microsoft.com/office/drawing/2014/main" id="{FA06E095-2C3F-423E-A810-28CEE2F239B4}"/>
              </a:ext>
            </a:extLst>
          </p:cNvPr>
          <p:cNvGrpSpPr/>
          <p:nvPr/>
        </p:nvGrpSpPr>
        <p:grpSpPr>
          <a:xfrm>
            <a:off x="514315" y="5078320"/>
            <a:ext cx="3649863" cy="677108"/>
            <a:chOff x="514315" y="5078320"/>
            <a:chExt cx="3649863" cy="677108"/>
          </a:xfrm>
        </p:grpSpPr>
        <p:grpSp>
          <p:nvGrpSpPr>
            <p:cNvPr id="73" name="群組 72">
              <a:extLst>
                <a:ext uri="{FF2B5EF4-FFF2-40B4-BE49-F238E27FC236}">
                  <a16:creationId xmlns:a16="http://schemas.microsoft.com/office/drawing/2014/main" id="{A273677A-7AC7-4E00-A9D5-CB587714A7FE}"/>
                </a:ext>
              </a:extLst>
            </p:cNvPr>
            <p:cNvGrpSpPr/>
            <p:nvPr/>
          </p:nvGrpSpPr>
          <p:grpSpPr>
            <a:xfrm>
              <a:off x="514315" y="5078320"/>
              <a:ext cx="564437" cy="677108"/>
              <a:chOff x="520934" y="5037758"/>
              <a:chExt cx="564437" cy="677108"/>
            </a:xfrm>
          </p:grpSpPr>
          <p:sp>
            <p:nvSpPr>
              <p:cNvPr id="75" name="TextBox 91">
                <a:extLst>
                  <a:ext uri="{FF2B5EF4-FFF2-40B4-BE49-F238E27FC236}">
                    <a16:creationId xmlns:a16="http://schemas.microsoft.com/office/drawing/2014/main" id="{696AEF74-53D7-40AD-B677-250F70967094}"/>
                  </a:ext>
                </a:extLst>
              </p:cNvPr>
              <p:cNvSpPr txBox="1"/>
              <p:nvPr/>
            </p:nvSpPr>
            <p:spPr>
              <a:xfrm>
                <a:off x="520934" y="5037758"/>
                <a:ext cx="432048"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5A5A5A"/>
                    </a:solidFill>
                    <a:effectLst/>
                    <a:uLnTx/>
                    <a:uFillTx/>
                    <a:latin typeface="Arial"/>
                    <a:cs typeface="Arial" pitchFamily="34" charset="0"/>
                  </a:rPr>
                  <a:t>6</a:t>
                </a:r>
                <a:endParaRPr kumimoji="0" lang="ko-KR" altLang="en-US" sz="4400" b="1" i="0" u="none" strike="noStrike" kern="1200" cap="none" spc="0" normalizeH="0" baseline="0" noProof="0" dirty="0">
                  <a:ln>
                    <a:noFill/>
                  </a:ln>
                  <a:solidFill>
                    <a:srgbClr val="5A5A5A"/>
                  </a:solidFill>
                  <a:effectLst/>
                  <a:uLnTx/>
                  <a:uFillTx/>
                  <a:latin typeface="Arial"/>
                  <a:cs typeface="Arial" pitchFamily="34" charset="0"/>
                </a:endParaRPr>
              </a:p>
            </p:txBody>
          </p:sp>
          <p:sp>
            <p:nvSpPr>
              <p:cNvPr id="76" name="Rectangle 95">
                <a:extLst>
                  <a:ext uri="{FF2B5EF4-FFF2-40B4-BE49-F238E27FC236}">
                    <a16:creationId xmlns:a16="http://schemas.microsoft.com/office/drawing/2014/main" id="{2D3CBFE4-486D-4ED6-A07C-653EFB9609C2}"/>
                  </a:ext>
                </a:extLst>
              </p:cNvPr>
              <p:cNvSpPr/>
              <p:nvPr/>
            </p:nvSpPr>
            <p:spPr>
              <a:xfrm flipH="1">
                <a:off x="1039652" y="5172270"/>
                <a:ext cx="45719" cy="4536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4400" b="0" i="0" u="none" strike="noStrike" kern="1200" cap="none" spc="0" normalizeH="0" baseline="0" noProof="0" dirty="0">
                  <a:ln>
                    <a:noFill/>
                  </a:ln>
                  <a:solidFill>
                    <a:srgbClr val="5A5A5A"/>
                  </a:solidFill>
                  <a:effectLst/>
                  <a:uLnTx/>
                  <a:uFillTx/>
                  <a:latin typeface="Arial"/>
                  <a:cs typeface="+mn-cs"/>
                </a:endParaRPr>
              </a:p>
            </p:txBody>
          </p:sp>
        </p:grpSp>
        <p:sp>
          <p:nvSpPr>
            <p:cNvPr id="74" name="TextBox 79">
              <a:extLst>
                <a:ext uri="{FF2B5EF4-FFF2-40B4-BE49-F238E27FC236}">
                  <a16:creationId xmlns:a16="http://schemas.microsoft.com/office/drawing/2014/main" id="{F4A444BF-2D7B-47F0-8389-31657EDD363A}"/>
                </a:ext>
              </a:extLst>
            </p:cNvPr>
            <p:cNvSpPr txBox="1"/>
            <p:nvPr/>
          </p:nvSpPr>
          <p:spPr>
            <a:xfrm>
              <a:off x="1165422" y="5239585"/>
              <a:ext cx="299875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a:t>
              </a:r>
              <a:r>
                <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K-means</a:t>
              </a: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分群</a:t>
              </a: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77" name="矩形 76">
            <a:extLst>
              <a:ext uri="{FF2B5EF4-FFF2-40B4-BE49-F238E27FC236}">
                <a16:creationId xmlns:a16="http://schemas.microsoft.com/office/drawing/2014/main" id="{0ECDD640-1E46-46F5-B2E3-4082006A9DDC}"/>
              </a:ext>
            </a:extLst>
          </p:cNvPr>
          <p:cNvSpPr/>
          <p:nvPr/>
        </p:nvSpPr>
        <p:spPr>
          <a:xfrm>
            <a:off x="4572809" y="1619689"/>
            <a:ext cx="66312" cy="42671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78" name="文字版面配置區 1">
            <a:extLst>
              <a:ext uri="{FF2B5EF4-FFF2-40B4-BE49-F238E27FC236}">
                <a16:creationId xmlns:a16="http://schemas.microsoft.com/office/drawing/2014/main" id="{4C2B093A-2C8A-4671-B23B-F628B3D30C26}"/>
              </a:ext>
            </a:extLst>
          </p:cNvPr>
          <p:cNvSpPr>
            <a:spLocks noGrp="1"/>
          </p:cNvSpPr>
          <p:nvPr>
            <p:ph type="body" sz="quarter" idx="10"/>
          </p:nvPr>
        </p:nvSpPr>
        <p:spPr>
          <a:xfrm>
            <a:off x="323850" y="339725"/>
            <a:ext cx="11572875" cy="723900"/>
          </a:xfrm>
        </p:spPr>
        <p:txBody>
          <a:bodyPr/>
          <a:lstStyle/>
          <a:p>
            <a:r>
              <a:rPr lang="zh-TW" altLang="en-US" sz="4500" b="1" dirty="0">
                <a:latin typeface="微軟正黑體" panose="020B0604030504040204" pitchFamily="34" charset="-120"/>
                <a:ea typeface="微軟正黑體" panose="020B0604030504040204" pitchFamily="34" charset="-120"/>
              </a:rPr>
              <a:t>食譜分群－依據食譜代表字</a:t>
            </a:r>
          </a:p>
        </p:txBody>
      </p:sp>
      <p:sp>
        <p:nvSpPr>
          <p:cNvPr id="79" name="文字方塊 78">
            <a:extLst>
              <a:ext uri="{FF2B5EF4-FFF2-40B4-BE49-F238E27FC236}">
                <a16:creationId xmlns:a16="http://schemas.microsoft.com/office/drawing/2014/main" id="{0C1F8F71-C3FE-42B8-957C-9B2C588E299F}"/>
              </a:ext>
            </a:extLst>
          </p:cNvPr>
          <p:cNvSpPr txBox="1"/>
          <p:nvPr/>
        </p:nvSpPr>
        <p:spPr>
          <a:xfrm>
            <a:off x="8455161" y="5365026"/>
            <a:ext cx="281359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嘗試分成三群 效果不佳</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80" name="圖片 79">
            <a:extLst>
              <a:ext uri="{FF2B5EF4-FFF2-40B4-BE49-F238E27FC236}">
                <a16:creationId xmlns:a16="http://schemas.microsoft.com/office/drawing/2014/main" id="{2B0E16FC-7847-499F-9D60-21535232F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8321" y="3326093"/>
            <a:ext cx="2695853" cy="1897335"/>
          </a:xfrm>
          <a:prstGeom prst="rect">
            <a:avLst/>
          </a:prstGeom>
        </p:spPr>
      </p:pic>
      <p:pic>
        <p:nvPicPr>
          <p:cNvPr id="81" name="圖片 80">
            <a:extLst>
              <a:ext uri="{FF2B5EF4-FFF2-40B4-BE49-F238E27FC236}">
                <a16:creationId xmlns:a16="http://schemas.microsoft.com/office/drawing/2014/main" id="{B4B2C90B-6115-41ED-A280-FF179DA123AE}"/>
              </a:ext>
            </a:extLst>
          </p:cNvPr>
          <p:cNvPicPr>
            <a:picLocks noChangeAspect="1"/>
          </p:cNvPicPr>
          <p:nvPr/>
        </p:nvPicPr>
        <p:blipFill rotWithShape="1">
          <a:blip r:embed="rId4">
            <a:extLst>
              <a:ext uri="{28A0092B-C50C-407E-A947-70E740481C1C}">
                <a14:useLocalDpi xmlns:a14="http://schemas.microsoft.com/office/drawing/2010/main" val="0"/>
              </a:ext>
            </a:extLst>
          </a:blip>
          <a:srcRect t="12142"/>
          <a:stretch/>
        </p:blipFill>
        <p:spPr>
          <a:xfrm>
            <a:off x="4791871" y="1770222"/>
            <a:ext cx="7216140" cy="1325564"/>
          </a:xfrm>
          <a:prstGeom prst="rect">
            <a:avLst/>
          </a:prstGeom>
        </p:spPr>
      </p:pic>
      <p:pic>
        <p:nvPicPr>
          <p:cNvPr id="82" name="圖片 81">
            <a:extLst>
              <a:ext uri="{FF2B5EF4-FFF2-40B4-BE49-F238E27FC236}">
                <a16:creationId xmlns:a16="http://schemas.microsoft.com/office/drawing/2014/main" id="{8B66111C-6A2B-4599-ABA6-AFEE7161CD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8482" y="3370426"/>
            <a:ext cx="2294687" cy="1713691"/>
          </a:xfrm>
          <a:prstGeom prst="rect">
            <a:avLst/>
          </a:prstGeom>
        </p:spPr>
      </p:pic>
      <p:sp>
        <p:nvSpPr>
          <p:cNvPr id="83" name="文字方塊 82">
            <a:extLst>
              <a:ext uri="{FF2B5EF4-FFF2-40B4-BE49-F238E27FC236}">
                <a16:creationId xmlns:a16="http://schemas.microsoft.com/office/drawing/2014/main" id="{69BC2325-4F2E-47EA-9679-E16AAE2FA3CF}"/>
              </a:ext>
            </a:extLst>
          </p:cNvPr>
          <p:cNvSpPr txBox="1"/>
          <p:nvPr/>
        </p:nvSpPr>
        <p:spPr>
          <a:xfrm>
            <a:off x="5632188" y="5326459"/>
            <a:ext cx="198002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手肘法：</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看不出明確</a:t>
            </a:r>
            <a:r>
              <a:rPr kumimoji="0" lang="zh-TW" altLang="en-US" sz="2000" b="0" i="0" u="none" strike="noStrike" kern="1200" cap="none" spc="0" normalizeH="0" baseline="0" noProof="0" dirty="0">
                <a:ln>
                  <a:noFill/>
                </a:ln>
                <a:solidFill>
                  <a:srgbClr val="444444"/>
                </a:solidFill>
                <a:effectLst/>
                <a:uLnTx/>
                <a:uFillTx/>
                <a:latin typeface="微軟正黑體" panose="020B0604030504040204" pitchFamily="34" charset="-120"/>
                <a:ea typeface="微軟正黑體" panose="020B0604030504040204" pitchFamily="34" charset="-120"/>
                <a:cs typeface="+mn-cs"/>
              </a:rPr>
              <a:t>拐點</a:t>
            </a: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4" name="文字方塊 83">
            <a:extLst>
              <a:ext uri="{FF2B5EF4-FFF2-40B4-BE49-F238E27FC236}">
                <a16:creationId xmlns:a16="http://schemas.microsoft.com/office/drawing/2014/main" id="{7F3C8241-850C-4B1C-9ED2-D133AEBE12B9}"/>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16344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p:txBody>
          <a:bodyPr/>
          <a:lstStyle/>
          <a:p>
            <a:r>
              <a:rPr lang="zh-TW" altLang="en-US" sz="4500" b="1" dirty="0">
                <a:solidFill>
                  <a:schemeClr val="tx1"/>
                </a:solidFill>
                <a:latin typeface="微軟正黑體" panose="020B0604030504040204" pitchFamily="34" charset="-120"/>
                <a:ea typeface="微軟正黑體" panose="020B0604030504040204" pitchFamily="34" charset="-120"/>
              </a:rPr>
              <a:t>食譜分群－</a:t>
            </a:r>
            <a:r>
              <a:rPr lang="zh-TW" altLang="en-US" sz="4500" b="1" dirty="0">
                <a:latin typeface="微軟正黑體" panose="020B0604030504040204" pitchFamily="34" charset="-120"/>
                <a:ea typeface="微軟正黑體" panose="020B0604030504040204" pitchFamily="34" charset="-120"/>
              </a:rPr>
              <a:t>依據營養素</a:t>
            </a:r>
          </a:p>
        </p:txBody>
      </p:sp>
      <p:grpSp>
        <p:nvGrpSpPr>
          <p:cNvPr id="29" name="群組 28">
            <a:extLst>
              <a:ext uri="{FF2B5EF4-FFF2-40B4-BE49-F238E27FC236}">
                <a16:creationId xmlns:a16="http://schemas.microsoft.com/office/drawing/2014/main" id="{3DA80672-5FF4-41F2-9F84-7CE6812EE451}"/>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B9619597-A5F1-4812-9B1C-675E9CBEDB8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B56669A6-BFB2-434C-A9DA-A1E4E53C2A7B}"/>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7A50B399-1D47-4A5E-8056-82261A61A2F0}"/>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A30E7747-6359-429B-9806-9F23A7AC3DFA}"/>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3CB409-B5CB-4B72-A70D-0373202C9E42}"/>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2CEFEB2A-0237-4778-AFC1-4C2A5FBC921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16298D38-639C-4A8D-97C2-3E2B3C4F357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40ABBA5E-B0CB-4CBB-AA95-A919040DF7E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0ED34DD7-C131-450B-ADDF-86984AE5EC3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43059457-A7F8-48D0-9F96-2176D4632D2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4DB98676-36AA-4BFA-BF17-E050080EAB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7B73793C-CCD0-46E8-987A-522F0C9A63F2}"/>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7019EFE-0DBD-4611-A20E-48DC5A798D4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58384EF7-BCF5-4E0D-B1EE-96315EB9210D}"/>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C23FF957-025D-4E4A-A8DB-8C9FE4778A5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B4B749E8-A081-4DC6-A27E-E17BCA92776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05E2040-BD5E-4238-8776-60FA5809777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F65C412A-DAA4-4A9A-A758-EF1E42AD75CD}"/>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C2A277E-4D57-4C87-B7F7-2E5FA23EC21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EF68C219-9D18-4CDA-B5F0-F24CA8BADE9C}"/>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pic>
        <p:nvPicPr>
          <p:cNvPr id="25" name="內容版面配置區 4">
            <a:extLst>
              <a:ext uri="{FF2B5EF4-FFF2-40B4-BE49-F238E27FC236}">
                <a16:creationId xmlns:a16="http://schemas.microsoft.com/office/drawing/2014/main" id="{C685E5DC-1374-458C-B96C-74C11624C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003" y="3462245"/>
            <a:ext cx="3310053" cy="2130796"/>
          </a:xfrm>
          <a:prstGeom prst="rect">
            <a:avLst/>
          </a:prstGeom>
        </p:spPr>
      </p:pic>
      <p:pic>
        <p:nvPicPr>
          <p:cNvPr id="26" name="圖片 25">
            <a:extLst>
              <a:ext uri="{FF2B5EF4-FFF2-40B4-BE49-F238E27FC236}">
                <a16:creationId xmlns:a16="http://schemas.microsoft.com/office/drawing/2014/main" id="{596E522E-3C72-4FE5-9EBC-729C5E7AD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647" y="3488067"/>
            <a:ext cx="3161508" cy="1869339"/>
          </a:xfrm>
          <a:prstGeom prst="rect">
            <a:avLst/>
          </a:prstGeom>
        </p:spPr>
      </p:pic>
      <p:sp>
        <p:nvSpPr>
          <p:cNvPr id="27" name="橢圓 26">
            <a:extLst>
              <a:ext uri="{FF2B5EF4-FFF2-40B4-BE49-F238E27FC236}">
                <a16:creationId xmlns:a16="http://schemas.microsoft.com/office/drawing/2014/main" id="{3BB6F3ED-E5E7-4794-8F98-E1C3BC34BD4C}"/>
              </a:ext>
            </a:extLst>
          </p:cNvPr>
          <p:cNvSpPr/>
          <p:nvPr/>
        </p:nvSpPr>
        <p:spPr>
          <a:xfrm>
            <a:off x="3258705" y="4644074"/>
            <a:ext cx="502451" cy="4690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pic>
        <p:nvPicPr>
          <p:cNvPr id="28" name="內容版面配置區 4">
            <a:extLst>
              <a:ext uri="{FF2B5EF4-FFF2-40B4-BE49-F238E27FC236}">
                <a16:creationId xmlns:a16="http://schemas.microsoft.com/office/drawing/2014/main" id="{A1616079-0326-4FE6-A11E-FA0231B32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075" y="1604227"/>
            <a:ext cx="5773535" cy="1561978"/>
          </a:xfrm>
          <a:prstGeom prst="rect">
            <a:avLst/>
          </a:prstGeom>
        </p:spPr>
      </p:pic>
      <p:sp>
        <p:nvSpPr>
          <p:cNvPr id="30" name="文字方塊 29">
            <a:extLst>
              <a:ext uri="{FF2B5EF4-FFF2-40B4-BE49-F238E27FC236}">
                <a16:creationId xmlns:a16="http://schemas.microsoft.com/office/drawing/2014/main" id="{101641C4-B6DA-45CD-A8A0-3870327D8C2F}"/>
              </a:ext>
            </a:extLst>
          </p:cNvPr>
          <p:cNvSpPr txBox="1"/>
          <p:nvPr/>
        </p:nvSpPr>
        <p:spPr>
          <a:xfrm>
            <a:off x="7637515" y="2200550"/>
            <a:ext cx="26949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特徵：</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種營養素</a:t>
            </a:r>
          </a:p>
        </p:txBody>
      </p:sp>
      <p:sp>
        <p:nvSpPr>
          <p:cNvPr id="31" name="文字方塊 30">
            <a:extLst>
              <a:ext uri="{FF2B5EF4-FFF2-40B4-BE49-F238E27FC236}">
                <a16:creationId xmlns:a16="http://schemas.microsoft.com/office/drawing/2014/main" id="{F23E5DCE-D2B9-4D60-944D-CCEF90A373B1}"/>
              </a:ext>
            </a:extLst>
          </p:cNvPr>
          <p:cNvSpPr txBox="1"/>
          <p:nvPr/>
        </p:nvSpPr>
        <p:spPr>
          <a:xfrm>
            <a:off x="2814979" y="5632958"/>
            <a:ext cx="22199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手肘法：明顯拐點</a:t>
            </a:r>
          </a:p>
        </p:txBody>
      </p:sp>
      <p:cxnSp>
        <p:nvCxnSpPr>
          <p:cNvPr id="32" name="直線接點 31">
            <a:extLst>
              <a:ext uri="{FF2B5EF4-FFF2-40B4-BE49-F238E27FC236}">
                <a16:creationId xmlns:a16="http://schemas.microsoft.com/office/drawing/2014/main" id="{C8296CCC-B44C-4C3C-B606-CF871C3A0923}"/>
              </a:ext>
            </a:extLst>
          </p:cNvPr>
          <p:cNvCxnSpPr>
            <a:cxnSpLocks/>
            <a:stCxn id="28" idx="3"/>
            <a:endCxn id="30" idx="1"/>
          </p:cNvCxnSpPr>
          <p:nvPr/>
        </p:nvCxnSpPr>
        <p:spPr>
          <a:xfrm>
            <a:off x="6747610" y="2385216"/>
            <a:ext cx="889905" cy="46167"/>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33" name="橢圓 32">
            <a:extLst>
              <a:ext uri="{FF2B5EF4-FFF2-40B4-BE49-F238E27FC236}">
                <a16:creationId xmlns:a16="http://schemas.microsoft.com/office/drawing/2014/main" id="{1C676660-0D9A-433F-8792-C293B5C616AA}"/>
              </a:ext>
            </a:extLst>
          </p:cNvPr>
          <p:cNvSpPr/>
          <p:nvPr/>
        </p:nvSpPr>
        <p:spPr>
          <a:xfrm>
            <a:off x="4044103" y="4873044"/>
            <a:ext cx="383002" cy="351825"/>
          </a:xfrm>
          <a:prstGeom prst="ellipse">
            <a:avLst/>
          </a:prstGeom>
          <a:noFill/>
          <a:ln w="28575">
            <a:solidFill>
              <a:srgbClr val="EE57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 name="文字方塊 2">
            <a:extLst>
              <a:ext uri="{FF2B5EF4-FFF2-40B4-BE49-F238E27FC236}">
                <a16:creationId xmlns:a16="http://schemas.microsoft.com/office/drawing/2014/main" id="{6D5046B9-A2DE-43B8-AB0E-B3A90ACD3C6F}"/>
              </a:ext>
            </a:extLst>
          </p:cNvPr>
          <p:cNvSpPr txBox="1"/>
          <p:nvPr/>
        </p:nvSpPr>
        <p:spPr>
          <a:xfrm>
            <a:off x="4633206" y="4034280"/>
            <a:ext cx="198002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E570C"/>
                </a:solidFill>
                <a:effectLst/>
                <a:uLnTx/>
                <a:uFillTx/>
                <a:latin typeface="微軟正黑體" panose="020B0604030504040204" pitchFamily="34" charset="-120"/>
                <a:ea typeface="微軟正黑體" panose="020B0604030504040204" pitchFamily="34" charset="-120"/>
                <a:cs typeface="+mn-cs"/>
              </a:rPr>
              <a:t>分</a:t>
            </a:r>
            <a:r>
              <a:rPr kumimoji="0" lang="en-US" altLang="zh-TW" sz="2000" b="1" i="0" u="none" strike="noStrike" kern="1200" cap="none" spc="0" normalizeH="0" baseline="0" noProof="0" dirty="0">
                <a:ln>
                  <a:noFill/>
                </a:ln>
                <a:solidFill>
                  <a:srgbClr val="EE570C"/>
                </a:solidFill>
                <a:effectLst/>
                <a:uLnTx/>
                <a:uFillTx/>
                <a:latin typeface="微軟正黑體" panose="020B0604030504040204" pitchFamily="34" charset="-120"/>
                <a:ea typeface="微軟正黑體" panose="020B0604030504040204" pitchFamily="34" charset="-120"/>
                <a:cs typeface="+mn-cs"/>
              </a:rPr>
              <a:t>5</a:t>
            </a:r>
            <a:r>
              <a:rPr kumimoji="0" lang="zh-TW" altLang="en-US" sz="2000" b="1" i="0" u="none" strike="noStrike" kern="1200" cap="none" spc="0" normalizeH="0" baseline="0" noProof="0" dirty="0">
                <a:ln>
                  <a:noFill/>
                </a:ln>
                <a:solidFill>
                  <a:srgbClr val="EE570C"/>
                </a:solidFill>
                <a:effectLst/>
                <a:uLnTx/>
                <a:uFillTx/>
                <a:latin typeface="微軟正黑體" panose="020B0604030504040204" pitchFamily="34" charset="-120"/>
                <a:ea typeface="微軟正黑體" panose="020B0604030504040204" pitchFamily="34" charset="-120"/>
                <a:cs typeface="+mn-cs"/>
              </a:rPr>
              <a:t>群較符合</a:t>
            </a:r>
            <a:endParaRPr kumimoji="0" lang="en-US" altLang="zh-TW" sz="2000" b="1" i="0" u="none" strike="noStrike" kern="1200" cap="none" spc="0" normalizeH="0" baseline="0" noProof="0" dirty="0">
              <a:ln>
                <a:noFill/>
              </a:ln>
              <a:solidFill>
                <a:srgbClr val="EE570C"/>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EE570C"/>
                </a:solidFill>
                <a:effectLst/>
                <a:uLnTx/>
                <a:uFillTx/>
                <a:latin typeface="微軟正黑體" panose="020B0604030504040204" pitchFamily="34" charset="-120"/>
                <a:ea typeface="微軟正黑體" panose="020B0604030504040204" pitchFamily="34" charset="-120"/>
                <a:cs typeface="+mn-cs"/>
              </a:rPr>
              <a:t>需人工辨識標籤</a:t>
            </a:r>
          </a:p>
        </p:txBody>
      </p:sp>
      <p:sp>
        <p:nvSpPr>
          <p:cNvPr id="34" name="文字方塊 33">
            <a:extLst>
              <a:ext uri="{FF2B5EF4-FFF2-40B4-BE49-F238E27FC236}">
                <a16:creationId xmlns:a16="http://schemas.microsoft.com/office/drawing/2014/main" id="{6C2EB114-4FA5-4E56-9FBA-142AE0C5E7C8}"/>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133358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1" grpId="0"/>
      <p:bldP spid="31" grpId="1"/>
      <p:bldP spid="33" grpId="0" animBg="1"/>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84A2791A-55E5-4D29-811E-F4542B670C8E}"/>
              </a:ext>
            </a:extLst>
          </p:cNvPr>
          <p:cNvGrpSpPr/>
          <p:nvPr/>
        </p:nvGrpSpPr>
        <p:grpSpPr>
          <a:xfrm>
            <a:off x="1963163" y="2068361"/>
            <a:ext cx="2777637" cy="2301165"/>
            <a:chOff x="2559996" y="2270278"/>
            <a:chExt cx="2777637" cy="2301165"/>
          </a:xfrm>
        </p:grpSpPr>
        <p:pic>
          <p:nvPicPr>
            <p:cNvPr id="42" name="內容版面配置區 10">
              <a:extLst>
                <a:ext uri="{FF2B5EF4-FFF2-40B4-BE49-F238E27FC236}">
                  <a16:creationId xmlns:a16="http://schemas.microsoft.com/office/drawing/2014/main" id="{AAC7C64C-C07C-44A1-A9D0-8D5CBC6E5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9996" y="2482812"/>
              <a:ext cx="2708421" cy="2022673"/>
            </a:xfrm>
            <a:prstGeom prst="rect">
              <a:avLst/>
            </a:prstGeom>
          </p:spPr>
        </p:pic>
        <p:sp>
          <p:nvSpPr>
            <p:cNvPr id="4" name="矩形 3">
              <a:extLst>
                <a:ext uri="{FF2B5EF4-FFF2-40B4-BE49-F238E27FC236}">
                  <a16:creationId xmlns:a16="http://schemas.microsoft.com/office/drawing/2014/main" id="{72E73AA1-2142-4DC2-B34A-B36E5828DB87}"/>
                </a:ext>
              </a:extLst>
            </p:cNvPr>
            <p:cNvSpPr/>
            <p:nvPr/>
          </p:nvSpPr>
          <p:spPr>
            <a:xfrm>
              <a:off x="4256855" y="2270278"/>
              <a:ext cx="654952" cy="286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44" name="矩形 43">
              <a:extLst>
                <a:ext uri="{FF2B5EF4-FFF2-40B4-BE49-F238E27FC236}">
                  <a16:creationId xmlns:a16="http://schemas.microsoft.com/office/drawing/2014/main" id="{1D28ED4D-D284-43DA-AD25-B48E931D4152}"/>
                </a:ext>
              </a:extLst>
            </p:cNvPr>
            <p:cNvSpPr/>
            <p:nvPr/>
          </p:nvSpPr>
          <p:spPr>
            <a:xfrm>
              <a:off x="5198079" y="4084523"/>
              <a:ext cx="139554" cy="48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 name="群組 5">
            <a:extLst>
              <a:ext uri="{FF2B5EF4-FFF2-40B4-BE49-F238E27FC236}">
                <a16:creationId xmlns:a16="http://schemas.microsoft.com/office/drawing/2014/main" id="{DA9B0D0B-D3B0-4326-A254-283E15CC0B12}"/>
              </a:ext>
            </a:extLst>
          </p:cNvPr>
          <p:cNvGrpSpPr/>
          <p:nvPr/>
        </p:nvGrpSpPr>
        <p:grpSpPr>
          <a:xfrm>
            <a:off x="5637073" y="2082039"/>
            <a:ext cx="2951608" cy="2267615"/>
            <a:chOff x="6209637" y="2060368"/>
            <a:chExt cx="2951608" cy="2267615"/>
          </a:xfrm>
        </p:grpSpPr>
        <p:pic>
          <p:nvPicPr>
            <p:cNvPr id="26" name="內容版面配置區 4">
              <a:extLst>
                <a:ext uri="{FF2B5EF4-FFF2-40B4-BE49-F238E27FC236}">
                  <a16:creationId xmlns:a16="http://schemas.microsoft.com/office/drawing/2014/main" id="{73860999-B6CE-4975-83FF-0B04DF236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914" y="2270278"/>
              <a:ext cx="2755331" cy="2057705"/>
            </a:xfrm>
            <a:prstGeom prst="rect">
              <a:avLst/>
            </a:prstGeom>
          </p:spPr>
        </p:pic>
        <p:sp>
          <p:nvSpPr>
            <p:cNvPr id="66" name="矩形 65">
              <a:extLst>
                <a:ext uri="{FF2B5EF4-FFF2-40B4-BE49-F238E27FC236}">
                  <a16:creationId xmlns:a16="http://schemas.microsoft.com/office/drawing/2014/main" id="{75CF27C2-E788-44C4-97F6-04B274DFC943}"/>
                </a:ext>
              </a:extLst>
            </p:cNvPr>
            <p:cNvSpPr/>
            <p:nvPr/>
          </p:nvSpPr>
          <p:spPr>
            <a:xfrm>
              <a:off x="6209637" y="2060368"/>
              <a:ext cx="654952" cy="286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29" name="群組 28">
            <a:extLst>
              <a:ext uri="{FF2B5EF4-FFF2-40B4-BE49-F238E27FC236}">
                <a16:creationId xmlns:a16="http://schemas.microsoft.com/office/drawing/2014/main" id="{3DA80672-5FF4-41F2-9F84-7CE6812EE451}"/>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B9619597-A5F1-4812-9B1C-675E9CBEDB8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B56669A6-BFB2-434C-A9DA-A1E4E53C2A7B}"/>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7A50B399-1D47-4A5E-8056-82261A61A2F0}"/>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A30E7747-6359-429B-9806-9F23A7AC3DFA}"/>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3CB409-B5CB-4B72-A70D-0373202C9E42}"/>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2CEFEB2A-0237-4778-AFC1-4C2A5FBC921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16298D38-639C-4A8D-97C2-3E2B3C4F357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40ABBA5E-B0CB-4CBB-AA95-A919040DF7E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0ED34DD7-C131-450B-ADDF-86984AE5EC3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43059457-A7F8-48D0-9F96-2176D4632D2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4DB98676-36AA-4BFA-BF17-E050080EAB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7B73793C-CCD0-46E8-987A-522F0C9A63F2}"/>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7019EFE-0DBD-4611-A20E-48DC5A798D4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58384EF7-BCF5-4E0D-B1EE-96315EB9210D}"/>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C23FF957-025D-4E4A-A8DB-8C9FE4778A5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B4B749E8-A081-4DC6-A27E-E17BCA92776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05E2040-BD5E-4238-8776-60FA5809777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F65C412A-DAA4-4A9A-A758-EF1E42AD75CD}"/>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C2A277E-4D57-4C87-B7F7-2E5FA23EC21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EF68C219-9D18-4CDA-B5F0-F24CA8BADE9C}"/>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sp>
        <p:nvSpPr>
          <p:cNvPr id="25" name="文字版面配置區 1">
            <a:extLst>
              <a:ext uri="{FF2B5EF4-FFF2-40B4-BE49-F238E27FC236}">
                <a16:creationId xmlns:a16="http://schemas.microsoft.com/office/drawing/2014/main" id="{CC110AEF-528A-4EF8-B556-B73C6BA33771}"/>
              </a:ext>
            </a:extLst>
          </p:cNvPr>
          <p:cNvSpPr>
            <a:spLocks noGrp="1"/>
          </p:cNvSpPr>
          <p:nvPr>
            <p:ph type="body" sz="quarter" idx="10"/>
          </p:nvPr>
        </p:nvSpPr>
        <p:spPr>
          <a:xfrm>
            <a:off x="323529" y="339509"/>
            <a:ext cx="11573197" cy="724247"/>
          </a:xfrm>
        </p:spPr>
        <p:txBody>
          <a:bodyPr/>
          <a:lstStyle/>
          <a:p>
            <a:r>
              <a:rPr lang="zh-TW" altLang="en-US" sz="4500" b="1" dirty="0">
                <a:solidFill>
                  <a:schemeClr val="tx1"/>
                </a:solidFill>
                <a:latin typeface="微軟正黑體" panose="020B0604030504040204" pitchFamily="34" charset="-120"/>
                <a:ea typeface="微軟正黑體" panose="020B0604030504040204" pitchFamily="34" charset="-120"/>
              </a:rPr>
              <a:t>食譜分群－</a:t>
            </a:r>
            <a:r>
              <a:rPr lang="zh-TW" altLang="en-US" sz="4500" b="1" dirty="0">
                <a:latin typeface="微軟正黑體" panose="020B0604030504040204" pitchFamily="34" charset="-120"/>
                <a:ea typeface="微軟正黑體" panose="020B0604030504040204" pitchFamily="34" charset="-120"/>
              </a:rPr>
              <a:t>依據營養素</a:t>
            </a:r>
          </a:p>
        </p:txBody>
      </p:sp>
      <p:grpSp>
        <p:nvGrpSpPr>
          <p:cNvPr id="3" name="群組 2">
            <a:extLst>
              <a:ext uri="{FF2B5EF4-FFF2-40B4-BE49-F238E27FC236}">
                <a16:creationId xmlns:a16="http://schemas.microsoft.com/office/drawing/2014/main" id="{A373E2D6-4BD8-45C5-AF7E-3DC701028AE7}"/>
              </a:ext>
            </a:extLst>
          </p:cNvPr>
          <p:cNvGrpSpPr/>
          <p:nvPr/>
        </p:nvGrpSpPr>
        <p:grpSpPr>
          <a:xfrm>
            <a:off x="9253182" y="1706378"/>
            <a:ext cx="2234882" cy="1892584"/>
            <a:chOff x="9335193" y="1288454"/>
            <a:chExt cx="2234882" cy="1892584"/>
          </a:xfrm>
        </p:grpSpPr>
        <p:grpSp>
          <p:nvGrpSpPr>
            <p:cNvPr id="38" name="群組 37">
              <a:extLst>
                <a:ext uri="{FF2B5EF4-FFF2-40B4-BE49-F238E27FC236}">
                  <a16:creationId xmlns:a16="http://schemas.microsoft.com/office/drawing/2014/main" id="{68EAB5AD-B5C8-4E25-95EB-A068AC9DEFFF}"/>
                </a:ext>
              </a:extLst>
            </p:cNvPr>
            <p:cNvGrpSpPr/>
            <p:nvPr/>
          </p:nvGrpSpPr>
          <p:grpSpPr>
            <a:xfrm>
              <a:off x="9335193" y="1288454"/>
              <a:ext cx="2234882" cy="1892584"/>
              <a:chOff x="1231853" y="1997369"/>
              <a:chExt cx="2610837" cy="2980017"/>
            </a:xfrm>
          </p:grpSpPr>
          <p:sp>
            <p:nvSpPr>
              <p:cNvPr id="39" name="자유형 44">
                <a:extLst>
                  <a:ext uri="{FF2B5EF4-FFF2-40B4-BE49-F238E27FC236}">
                    <a16:creationId xmlns:a16="http://schemas.microsoft.com/office/drawing/2014/main" id="{D0A6423C-C2CC-4065-B4D3-C26054995666}"/>
                  </a:ext>
                </a:extLst>
              </p:cNvPr>
              <p:cNvSpPr/>
              <p:nvPr/>
            </p:nvSpPr>
            <p:spPr>
              <a:xfrm>
                <a:off x="1261964" y="2366227"/>
                <a:ext cx="2580726" cy="261115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3470" h="1935892">
                    <a:moveTo>
                      <a:pt x="0" y="0"/>
                    </a:moveTo>
                    <a:lnTo>
                      <a:pt x="1696995" y="8238"/>
                    </a:lnTo>
                    <a:lnTo>
                      <a:pt x="1705233" y="1491049"/>
                    </a:lnTo>
                    <a:lnTo>
                      <a:pt x="1713470" y="1894703"/>
                    </a:lnTo>
                    <a:lnTo>
                      <a:pt x="922638" y="1935892"/>
                    </a:lnTo>
                    <a:lnTo>
                      <a:pt x="32952" y="1927655"/>
                    </a:lnTo>
                    <a:lnTo>
                      <a:pt x="65903" y="897925"/>
                    </a:lnTo>
                    <a:lnTo>
                      <a:pt x="0" y="0"/>
                    </a:lnTo>
                    <a:close/>
                  </a:path>
                </a:pathLst>
              </a:custGeom>
              <a:pattFill prst="dkDnDiag">
                <a:fgClr>
                  <a:schemeClr val="tx1">
                    <a:lumMod val="65000"/>
                    <a:lumOff val="35000"/>
                  </a:schemeClr>
                </a:fgClr>
                <a:bgClr>
                  <a:schemeClr val="bg1"/>
                </a:bgClr>
              </a:patt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bIns="144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400" b="1"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40" name="자유형 47">
                <a:extLst>
                  <a:ext uri="{FF2B5EF4-FFF2-40B4-BE49-F238E27FC236}">
                    <a16:creationId xmlns:a16="http://schemas.microsoft.com/office/drawing/2014/main" id="{9940F1F4-616B-4BC7-8925-A9F10E7CB475}"/>
                  </a:ext>
                </a:extLst>
              </p:cNvPr>
              <p:cNvSpPr/>
              <p:nvPr/>
            </p:nvSpPr>
            <p:spPr>
              <a:xfrm>
                <a:off x="1231853" y="2209851"/>
                <a:ext cx="2567614" cy="2666949"/>
              </a:xfrm>
              <a:custGeom>
                <a:avLst/>
                <a:gdLst>
                  <a:gd name="connsiteX0" fmla="*/ 0 w 1713470"/>
                  <a:gd name="connsiteY0" fmla="*/ 0 h 1935892"/>
                  <a:gd name="connsiteX1" fmla="*/ 1696995 w 1713470"/>
                  <a:gd name="connsiteY1" fmla="*/ 8238 h 1935892"/>
                  <a:gd name="connsiteX2" fmla="*/ 1705233 w 1713470"/>
                  <a:gd name="connsiteY2" fmla="*/ 1491049 h 1935892"/>
                  <a:gd name="connsiteX3" fmla="*/ 1713470 w 1713470"/>
                  <a:gd name="connsiteY3" fmla="*/ 1894703 h 1935892"/>
                  <a:gd name="connsiteX4" fmla="*/ 922638 w 1713470"/>
                  <a:gd name="connsiteY4" fmla="*/ 1935892 h 1935892"/>
                  <a:gd name="connsiteX5" fmla="*/ 32952 w 1713470"/>
                  <a:gd name="connsiteY5" fmla="*/ 1927655 h 1935892"/>
                  <a:gd name="connsiteX6" fmla="*/ 65903 w 1713470"/>
                  <a:gd name="connsiteY6" fmla="*/ 897925 h 1935892"/>
                  <a:gd name="connsiteX7" fmla="*/ 0 w 1713470"/>
                  <a:gd name="connsiteY7" fmla="*/ 0 h 1935892"/>
                  <a:gd name="connsiteX0" fmla="*/ 15136 w 1680518"/>
                  <a:gd name="connsiteY0" fmla="*/ 2417 h 1927654"/>
                  <a:gd name="connsiteX1" fmla="*/ 1664043 w 1680518"/>
                  <a:gd name="connsiteY1" fmla="*/ 0 h 1927654"/>
                  <a:gd name="connsiteX2" fmla="*/ 1672281 w 1680518"/>
                  <a:gd name="connsiteY2" fmla="*/ 1482811 h 1927654"/>
                  <a:gd name="connsiteX3" fmla="*/ 1680518 w 1680518"/>
                  <a:gd name="connsiteY3" fmla="*/ 1886465 h 1927654"/>
                  <a:gd name="connsiteX4" fmla="*/ 889686 w 1680518"/>
                  <a:gd name="connsiteY4" fmla="*/ 1927654 h 1927654"/>
                  <a:gd name="connsiteX5" fmla="*/ 0 w 1680518"/>
                  <a:gd name="connsiteY5" fmla="*/ 1919417 h 1927654"/>
                  <a:gd name="connsiteX6" fmla="*/ 32951 w 1680518"/>
                  <a:gd name="connsiteY6" fmla="*/ 889687 h 1927654"/>
                  <a:gd name="connsiteX7" fmla="*/ 15136 w 1680518"/>
                  <a:gd name="connsiteY7" fmla="*/ 2417 h 1927654"/>
                  <a:gd name="connsiteX0" fmla="*/ 15136 w 1680518"/>
                  <a:gd name="connsiteY0" fmla="*/ 10300 h 1935537"/>
                  <a:gd name="connsiteX1" fmla="*/ 1664043 w 1680518"/>
                  <a:gd name="connsiteY1" fmla="*/ 7883 h 1935537"/>
                  <a:gd name="connsiteX2" fmla="*/ 1672281 w 1680518"/>
                  <a:gd name="connsiteY2" fmla="*/ 1490694 h 1935537"/>
                  <a:gd name="connsiteX3" fmla="*/ 1680518 w 1680518"/>
                  <a:gd name="connsiteY3" fmla="*/ 1894348 h 1935537"/>
                  <a:gd name="connsiteX4" fmla="*/ 889686 w 1680518"/>
                  <a:gd name="connsiteY4" fmla="*/ 1935537 h 1935537"/>
                  <a:gd name="connsiteX5" fmla="*/ 0 w 1680518"/>
                  <a:gd name="connsiteY5" fmla="*/ 1927300 h 1935537"/>
                  <a:gd name="connsiteX6" fmla="*/ 32951 w 1680518"/>
                  <a:gd name="connsiteY6" fmla="*/ 897570 h 1935537"/>
                  <a:gd name="connsiteX7" fmla="*/ 15136 w 1680518"/>
                  <a:gd name="connsiteY7" fmla="*/ 10300 h 1935537"/>
                  <a:gd name="connsiteX0" fmla="*/ 29118 w 1694500"/>
                  <a:gd name="connsiteY0" fmla="*/ 10300 h 1935537"/>
                  <a:gd name="connsiteX1" fmla="*/ 1678025 w 1694500"/>
                  <a:gd name="connsiteY1" fmla="*/ 7883 h 1935537"/>
                  <a:gd name="connsiteX2" fmla="*/ 1686263 w 1694500"/>
                  <a:gd name="connsiteY2" fmla="*/ 1490694 h 1935537"/>
                  <a:gd name="connsiteX3" fmla="*/ 1694500 w 1694500"/>
                  <a:gd name="connsiteY3" fmla="*/ 1894348 h 1935537"/>
                  <a:gd name="connsiteX4" fmla="*/ 903668 w 1694500"/>
                  <a:gd name="connsiteY4" fmla="*/ 1935537 h 1935537"/>
                  <a:gd name="connsiteX5" fmla="*/ 13982 w 1694500"/>
                  <a:gd name="connsiteY5" fmla="*/ 1927300 h 1935537"/>
                  <a:gd name="connsiteX6" fmla="*/ 46933 w 1694500"/>
                  <a:gd name="connsiteY6" fmla="*/ 897570 h 1935537"/>
                  <a:gd name="connsiteX7" fmla="*/ 29118 w 1694500"/>
                  <a:gd name="connsiteY7" fmla="*/ 10300 h 1935537"/>
                  <a:gd name="connsiteX0" fmla="*/ 39382 w 1704764"/>
                  <a:gd name="connsiteY0" fmla="*/ 10300 h 1935537"/>
                  <a:gd name="connsiteX1" fmla="*/ 1688289 w 1704764"/>
                  <a:gd name="connsiteY1" fmla="*/ 7883 h 1935537"/>
                  <a:gd name="connsiteX2" fmla="*/ 1696527 w 1704764"/>
                  <a:gd name="connsiteY2" fmla="*/ 1490694 h 1935537"/>
                  <a:gd name="connsiteX3" fmla="*/ 1704764 w 1704764"/>
                  <a:gd name="connsiteY3" fmla="*/ 1894348 h 1935537"/>
                  <a:gd name="connsiteX4" fmla="*/ 913932 w 1704764"/>
                  <a:gd name="connsiteY4" fmla="*/ 1935537 h 1935537"/>
                  <a:gd name="connsiteX5" fmla="*/ 24246 w 1704764"/>
                  <a:gd name="connsiteY5" fmla="*/ 1927300 h 1935537"/>
                  <a:gd name="connsiteX6" fmla="*/ 21132 w 1704764"/>
                  <a:gd name="connsiteY6" fmla="*/ 897570 h 1935537"/>
                  <a:gd name="connsiteX7" fmla="*/ 39382 w 1704764"/>
                  <a:gd name="connsiteY7" fmla="*/ 10300 h 193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764" h="1935537">
                    <a:moveTo>
                      <a:pt x="39382" y="10300"/>
                    </a:moveTo>
                    <a:cubicBezTo>
                      <a:pt x="552952" y="-11816"/>
                      <a:pt x="1138653" y="8689"/>
                      <a:pt x="1688289" y="7883"/>
                    </a:cubicBezTo>
                    <a:lnTo>
                      <a:pt x="1696527" y="1490694"/>
                    </a:lnTo>
                    <a:lnTo>
                      <a:pt x="1704764" y="1894348"/>
                    </a:lnTo>
                    <a:lnTo>
                      <a:pt x="913932" y="1935537"/>
                    </a:lnTo>
                    <a:lnTo>
                      <a:pt x="24246" y="1927300"/>
                    </a:lnTo>
                    <a:lnTo>
                      <a:pt x="21132" y="897570"/>
                    </a:lnTo>
                    <a:cubicBezTo>
                      <a:pt x="15194" y="601813"/>
                      <a:pt x="-32824" y="284747"/>
                      <a:pt x="39382" y="10300"/>
                    </a:cubicBezTo>
                    <a:close/>
                  </a:path>
                </a:pathLst>
              </a:cu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41" name="자유형 48">
                <a:extLst>
                  <a:ext uri="{FF2B5EF4-FFF2-40B4-BE49-F238E27FC236}">
                    <a16:creationId xmlns:a16="http://schemas.microsoft.com/office/drawing/2014/main" id="{022DB848-C4EA-47B9-9D98-4BAC7472BD2A}"/>
                  </a:ext>
                </a:extLst>
              </p:cNvPr>
              <p:cNvSpPr/>
              <p:nvPr/>
            </p:nvSpPr>
            <p:spPr>
              <a:xfrm>
                <a:off x="2182298" y="1997369"/>
                <a:ext cx="653614" cy="322591"/>
              </a:xfrm>
              <a:custGeom>
                <a:avLst/>
                <a:gdLst>
                  <a:gd name="connsiteX0" fmla="*/ 90616 w 1935892"/>
                  <a:gd name="connsiteY0" fmla="*/ 57665 h 486032"/>
                  <a:gd name="connsiteX1" fmla="*/ 0 w 1935892"/>
                  <a:gd name="connsiteY1" fmla="*/ 140043 h 486032"/>
                  <a:gd name="connsiteX2" fmla="*/ 74140 w 1935892"/>
                  <a:gd name="connsiteY2" fmla="*/ 140043 h 486032"/>
                  <a:gd name="connsiteX3" fmla="*/ 49427 w 1935892"/>
                  <a:gd name="connsiteY3" fmla="*/ 205946 h 486032"/>
                  <a:gd name="connsiteX4" fmla="*/ 131805 w 1935892"/>
                  <a:gd name="connsiteY4" fmla="*/ 214183 h 486032"/>
                  <a:gd name="connsiteX5" fmla="*/ 8238 w 1935892"/>
                  <a:gd name="connsiteY5" fmla="*/ 247135 h 486032"/>
                  <a:gd name="connsiteX6" fmla="*/ 123567 w 1935892"/>
                  <a:gd name="connsiteY6" fmla="*/ 280086 h 486032"/>
                  <a:gd name="connsiteX7" fmla="*/ 49427 w 1935892"/>
                  <a:gd name="connsiteY7" fmla="*/ 313038 h 486032"/>
                  <a:gd name="connsiteX8" fmla="*/ 148281 w 1935892"/>
                  <a:gd name="connsiteY8" fmla="*/ 345989 h 486032"/>
                  <a:gd name="connsiteX9" fmla="*/ 90616 w 1935892"/>
                  <a:gd name="connsiteY9" fmla="*/ 370702 h 486032"/>
                  <a:gd name="connsiteX10" fmla="*/ 57665 w 1935892"/>
                  <a:gd name="connsiteY10" fmla="*/ 411892 h 486032"/>
                  <a:gd name="connsiteX11" fmla="*/ 98854 w 1935892"/>
                  <a:gd name="connsiteY11" fmla="*/ 428367 h 486032"/>
                  <a:gd name="connsiteX12" fmla="*/ 57665 w 1935892"/>
                  <a:gd name="connsiteY12" fmla="*/ 477794 h 486032"/>
                  <a:gd name="connsiteX13" fmla="*/ 1878227 w 1935892"/>
                  <a:gd name="connsiteY13" fmla="*/ 486032 h 486032"/>
                  <a:gd name="connsiteX14" fmla="*/ 1787611 w 1935892"/>
                  <a:gd name="connsiteY14" fmla="*/ 420129 h 486032"/>
                  <a:gd name="connsiteX15" fmla="*/ 1853513 w 1935892"/>
                  <a:gd name="connsiteY15" fmla="*/ 378940 h 486032"/>
                  <a:gd name="connsiteX16" fmla="*/ 1828800 w 1935892"/>
                  <a:gd name="connsiteY16" fmla="*/ 345989 h 486032"/>
                  <a:gd name="connsiteX17" fmla="*/ 1919416 w 1935892"/>
                  <a:gd name="connsiteY17" fmla="*/ 329513 h 486032"/>
                  <a:gd name="connsiteX18" fmla="*/ 1861751 w 1935892"/>
                  <a:gd name="connsiteY18" fmla="*/ 280086 h 486032"/>
                  <a:gd name="connsiteX19" fmla="*/ 1935892 w 1935892"/>
                  <a:gd name="connsiteY19" fmla="*/ 255373 h 486032"/>
                  <a:gd name="connsiteX20" fmla="*/ 1837038 w 1935892"/>
                  <a:gd name="connsiteY20" fmla="*/ 164756 h 486032"/>
                  <a:gd name="connsiteX21" fmla="*/ 1869989 w 1935892"/>
                  <a:gd name="connsiteY21" fmla="*/ 107092 h 486032"/>
                  <a:gd name="connsiteX22" fmla="*/ 1762897 w 1935892"/>
                  <a:gd name="connsiteY22" fmla="*/ 32951 h 486032"/>
                  <a:gd name="connsiteX23" fmla="*/ 1804086 w 1935892"/>
                  <a:gd name="connsiteY23" fmla="*/ 0 h 486032"/>
                  <a:gd name="connsiteX24" fmla="*/ 90616 w 1935892"/>
                  <a:gd name="connsiteY24" fmla="*/ 57665 h 48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5892" h="486032">
                    <a:moveTo>
                      <a:pt x="90616" y="57665"/>
                    </a:moveTo>
                    <a:lnTo>
                      <a:pt x="0" y="140043"/>
                    </a:lnTo>
                    <a:lnTo>
                      <a:pt x="74140" y="140043"/>
                    </a:lnTo>
                    <a:lnTo>
                      <a:pt x="49427" y="205946"/>
                    </a:lnTo>
                    <a:lnTo>
                      <a:pt x="131805" y="214183"/>
                    </a:lnTo>
                    <a:lnTo>
                      <a:pt x="8238" y="247135"/>
                    </a:lnTo>
                    <a:lnTo>
                      <a:pt x="123567" y="280086"/>
                    </a:lnTo>
                    <a:lnTo>
                      <a:pt x="49427" y="313038"/>
                    </a:lnTo>
                    <a:lnTo>
                      <a:pt x="148281" y="345989"/>
                    </a:lnTo>
                    <a:lnTo>
                      <a:pt x="90616" y="370702"/>
                    </a:lnTo>
                    <a:lnTo>
                      <a:pt x="57665" y="411892"/>
                    </a:lnTo>
                    <a:lnTo>
                      <a:pt x="98854" y="428367"/>
                    </a:lnTo>
                    <a:lnTo>
                      <a:pt x="57665" y="477794"/>
                    </a:lnTo>
                    <a:lnTo>
                      <a:pt x="1878227" y="486032"/>
                    </a:lnTo>
                    <a:lnTo>
                      <a:pt x="1787611" y="420129"/>
                    </a:lnTo>
                    <a:lnTo>
                      <a:pt x="1853513" y="378940"/>
                    </a:lnTo>
                    <a:lnTo>
                      <a:pt x="1828800" y="345989"/>
                    </a:lnTo>
                    <a:lnTo>
                      <a:pt x="1919416" y="329513"/>
                    </a:lnTo>
                    <a:lnTo>
                      <a:pt x="1861751" y="280086"/>
                    </a:lnTo>
                    <a:lnTo>
                      <a:pt x="1935892" y="255373"/>
                    </a:lnTo>
                    <a:lnTo>
                      <a:pt x="1837038" y="164756"/>
                    </a:lnTo>
                    <a:lnTo>
                      <a:pt x="1869989" y="107092"/>
                    </a:lnTo>
                    <a:lnTo>
                      <a:pt x="1762897" y="32951"/>
                    </a:lnTo>
                    <a:lnTo>
                      <a:pt x="1804086" y="0"/>
                    </a:lnTo>
                    <a:lnTo>
                      <a:pt x="90616" y="57665"/>
                    </a:lnTo>
                    <a:close/>
                  </a:path>
                </a:pathLst>
              </a:custGeom>
              <a:solidFill>
                <a:srgbClr val="EAC096">
                  <a:alpha val="58000"/>
                </a:srgb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33" name="文字方塊 32">
              <a:extLst>
                <a:ext uri="{FF2B5EF4-FFF2-40B4-BE49-F238E27FC236}">
                  <a16:creationId xmlns:a16="http://schemas.microsoft.com/office/drawing/2014/main" id="{BF774F6F-534D-4ACF-9AE7-22449F18D3D3}"/>
                </a:ext>
              </a:extLst>
            </p:cNvPr>
            <p:cNvSpPr txBox="1"/>
            <p:nvPr/>
          </p:nvSpPr>
          <p:spPr>
            <a:xfrm>
              <a:off x="9462620" y="1951969"/>
              <a:ext cx="1980029" cy="98488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rPr>
                <a:t>先降維減少特徵</a:t>
              </a:r>
              <a:endPar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rPr>
                <a:t>再分群</a:t>
              </a:r>
              <a:endPar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prstClr val="black"/>
                </a:solidFill>
                <a:effectLst/>
                <a:uLnTx/>
                <a:uFillTx/>
                <a:latin typeface="Microsoft JhengHei Light" panose="020B0304030504040204" pitchFamily="34" charset="-120"/>
                <a:ea typeface="Microsoft JhengHei Light" panose="020B0304030504040204" pitchFamily="34" charset="-120"/>
                <a:cs typeface="Arial" panose="020B0604020202020204" pitchFamily="34" charset="0"/>
              </a:endParaRPr>
            </a:p>
          </p:txBody>
        </p:sp>
      </p:grpSp>
      <p:sp>
        <p:nvSpPr>
          <p:cNvPr id="34" name="矩形: 圓角 33">
            <a:extLst>
              <a:ext uri="{FF2B5EF4-FFF2-40B4-BE49-F238E27FC236}">
                <a16:creationId xmlns:a16="http://schemas.microsoft.com/office/drawing/2014/main" id="{E4FCB743-1527-4F02-8BF7-2110E296FA4F}"/>
              </a:ext>
            </a:extLst>
          </p:cNvPr>
          <p:cNvSpPr/>
          <p:nvPr/>
        </p:nvSpPr>
        <p:spPr>
          <a:xfrm>
            <a:off x="5775265" y="2225056"/>
            <a:ext cx="2847268" cy="221134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5" name="文字方塊 34">
            <a:extLst>
              <a:ext uri="{FF2B5EF4-FFF2-40B4-BE49-F238E27FC236}">
                <a16:creationId xmlns:a16="http://schemas.microsoft.com/office/drawing/2014/main" id="{1026A456-B175-4AE7-8AD3-4B7B7AFD1441}"/>
              </a:ext>
            </a:extLst>
          </p:cNvPr>
          <p:cNvSpPr txBox="1"/>
          <p:nvPr/>
        </p:nvSpPr>
        <p:spPr>
          <a:xfrm>
            <a:off x="6507839" y="4776203"/>
            <a:ext cx="1947322" cy="400110"/>
          </a:xfrm>
          <a:prstGeom prst="rect">
            <a:avLst/>
          </a:prstGeom>
          <a:noFill/>
          <a:ln w="12700">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分群效果明顯</a:t>
            </a:r>
          </a:p>
        </p:txBody>
      </p:sp>
      <p:sp>
        <p:nvSpPr>
          <p:cNvPr id="36" name="文字方塊 35">
            <a:extLst>
              <a:ext uri="{FF2B5EF4-FFF2-40B4-BE49-F238E27FC236}">
                <a16:creationId xmlns:a16="http://schemas.microsoft.com/office/drawing/2014/main" id="{7B7882C6-878C-49A1-A659-5702C69D72AF}"/>
              </a:ext>
            </a:extLst>
          </p:cNvPr>
          <p:cNvSpPr txBox="1"/>
          <p:nvPr/>
        </p:nvSpPr>
        <p:spPr>
          <a:xfrm>
            <a:off x="2645396" y="1802895"/>
            <a:ext cx="14205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PCA</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降維</a:t>
            </a:r>
          </a:p>
        </p:txBody>
      </p:sp>
      <p:sp>
        <p:nvSpPr>
          <p:cNvPr id="37" name="文字方塊 36">
            <a:extLst>
              <a:ext uri="{FF2B5EF4-FFF2-40B4-BE49-F238E27FC236}">
                <a16:creationId xmlns:a16="http://schemas.microsoft.com/office/drawing/2014/main" id="{D6DF13AB-BE96-431C-A9A0-BE48561351CA}"/>
              </a:ext>
            </a:extLst>
          </p:cNvPr>
          <p:cNvSpPr txBox="1"/>
          <p:nvPr/>
        </p:nvSpPr>
        <p:spPr>
          <a:xfrm>
            <a:off x="6369581" y="1801264"/>
            <a:ext cx="16378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t-SEN</a:t>
            </a: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降維</a:t>
            </a:r>
          </a:p>
        </p:txBody>
      </p:sp>
      <p:sp>
        <p:nvSpPr>
          <p:cNvPr id="43" name="文字方塊 42">
            <a:extLst>
              <a:ext uri="{FF2B5EF4-FFF2-40B4-BE49-F238E27FC236}">
                <a16:creationId xmlns:a16="http://schemas.microsoft.com/office/drawing/2014/main" id="{30573DFB-9C45-4246-880A-0AAAE5582931}"/>
              </a:ext>
            </a:extLst>
          </p:cNvPr>
          <p:cNvSpPr txBox="1"/>
          <p:nvPr/>
        </p:nvSpPr>
        <p:spPr>
          <a:xfrm>
            <a:off x="1895747" y="4637704"/>
            <a:ext cx="2938854"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rPr>
              <a:t>分群結果不理想</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rPr>
              <a:t>過度集中於某一群</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67" name="文字方塊 66">
            <a:extLst>
              <a:ext uri="{FF2B5EF4-FFF2-40B4-BE49-F238E27FC236}">
                <a16:creationId xmlns:a16="http://schemas.microsoft.com/office/drawing/2014/main" id="{FE38EF69-DB8B-4611-8D1A-65983F617F6D}"/>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Tree>
    <p:extLst>
      <p:ext uri="{BB962C8B-B14F-4D97-AF65-F5344CB8AC3E}">
        <p14:creationId xmlns:p14="http://schemas.microsoft.com/office/powerpoint/2010/main" val="284364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資料庫圖表 1">
            <a:extLst>
              <a:ext uri="{FF2B5EF4-FFF2-40B4-BE49-F238E27FC236}">
                <a16:creationId xmlns:a16="http://schemas.microsoft.com/office/drawing/2014/main" id="{3A15795D-DB6E-45B3-8818-DCAAFBFF074A}"/>
              </a:ext>
            </a:extLst>
          </p:cNvPr>
          <p:cNvGraphicFramePr/>
          <p:nvPr/>
        </p:nvGraphicFramePr>
        <p:xfrm>
          <a:off x="2963888" y="1659383"/>
          <a:ext cx="6220822" cy="4347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9" name="群組 28">
            <a:extLst>
              <a:ext uri="{FF2B5EF4-FFF2-40B4-BE49-F238E27FC236}">
                <a16:creationId xmlns:a16="http://schemas.microsoft.com/office/drawing/2014/main" id="{3DA80672-5FF4-41F2-9F84-7CE6812EE451}"/>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B9619597-A5F1-4812-9B1C-675E9CBEDB8F}"/>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B56669A6-BFB2-434C-A9DA-A1E4E53C2A7B}"/>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7A50B399-1D47-4A5E-8056-82261A61A2F0}"/>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A30E7747-6359-429B-9806-9F23A7AC3DFA}"/>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513CB409-B5CB-4B72-A70D-0373202C9E42}"/>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2CEFEB2A-0237-4778-AFC1-4C2A5FBC921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16298D38-639C-4A8D-97C2-3E2B3C4F357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40ABBA5E-B0CB-4CBB-AA95-A919040DF7E1}"/>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0ED34DD7-C131-450B-ADDF-86984AE5EC3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43059457-A7F8-48D0-9F96-2176D4632D2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4DB98676-36AA-4BFA-BF17-E050080EAB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7B73793C-CCD0-46E8-987A-522F0C9A63F2}"/>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7019EFE-0DBD-4611-A20E-48DC5A798D4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58384EF7-BCF5-4E0D-B1EE-96315EB9210D}"/>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C23FF957-025D-4E4A-A8DB-8C9FE4778A5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B4B749E8-A081-4DC6-A27E-E17BCA927765}"/>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05E2040-BD5E-4238-8776-60FA58097772}"/>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F65C412A-DAA4-4A9A-A758-EF1E42AD75CD}"/>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6C2A277E-4D57-4C87-B7F7-2E5FA23EC21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EF68C219-9D18-4CDA-B5F0-F24CA8BADE9C}"/>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sp>
        <p:nvSpPr>
          <p:cNvPr id="25" name="文字版面配置區 1">
            <a:extLst>
              <a:ext uri="{FF2B5EF4-FFF2-40B4-BE49-F238E27FC236}">
                <a16:creationId xmlns:a16="http://schemas.microsoft.com/office/drawing/2014/main" id="{CC110AEF-528A-4EF8-B556-B73C6BA33771}"/>
              </a:ext>
            </a:extLst>
          </p:cNvPr>
          <p:cNvSpPr>
            <a:spLocks noGrp="1"/>
          </p:cNvSpPr>
          <p:nvPr>
            <p:ph type="body" sz="quarter" idx="10"/>
          </p:nvPr>
        </p:nvSpPr>
        <p:spPr>
          <a:xfrm>
            <a:off x="323529" y="339509"/>
            <a:ext cx="11573197" cy="724247"/>
          </a:xfrm>
        </p:spPr>
        <p:txBody>
          <a:bodyPr/>
          <a:lstStyle/>
          <a:p>
            <a:r>
              <a:rPr lang="zh-TW" altLang="en-US" sz="4500" b="1" dirty="0">
                <a:solidFill>
                  <a:schemeClr val="tx1"/>
                </a:solidFill>
                <a:latin typeface="微軟正黑體" panose="020B0604030504040204" pitchFamily="34" charset="-120"/>
                <a:ea typeface="微軟正黑體" panose="020B0604030504040204" pitchFamily="34" charset="-120"/>
              </a:rPr>
              <a:t>食譜分群－</a:t>
            </a:r>
            <a:r>
              <a:rPr lang="zh-TW" altLang="en-US" sz="4500" b="1" dirty="0">
                <a:latin typeface="微軟正黑體" panose="020B0604030504040204" pitchFamily="34" charset="-120"/>
                <a:ea typeface="微軟正黑體" panose="020B0604030504040204" pitchFamily="34" charset="-120"/>
              </a:rPr>
              <a:t>依據營養素</a:t>
            </a:r>
          </a:p>
        </p:txBody>
      </p:sp>
      <p:sp>
        <p:nvSpPr>
          <p:cNvPr id="67" name="文字方塊 66">
            <a:extLst>
              <a:ext uri="{FF2B5EF4-FFF2-40B4-BE49-F238E27FC236}">
                <a16:creationId xmlns:a16="http://schemas.microsoft.com/office/drawing/2014/main" id="{FE38EF69-DB8B-4611-8D1A-65983F617F6D}"/>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主講人：劉芳妤</a:t>
            </a:r>
          </a:p>
        </p:txBody>
      </p:sp>
      <p:sp>
        <p:nvSpPr>
          <p:cNvPr id="45" name="Google Shape;3629;p63">
            <a:extLst>
              <a:ext uri="{FF2B5EF4-FFF2-40B4-BE49-F238E27FC236}">
                <a16:creationId xmlns:a16="http://schemas.microsoft.com/office/drawing/2014/main" id="{9AF74BEA-E273-4064-B0E0-E5B5B5C20B9B}"/>
              </a:ext>
            </a:extLst>
          </p:cNvPr>
          <p:cNvSpPr txBox="1"/>
          <p:nvPr/>
        </p:nvSpPr>
        <p:spPr>
          <a:xfrm>
            <a:off x="7104412" y="1720042"/>
            <a:ext cx="3054262" cy="64629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高蛋白質</a:t>
            </a:r>
            <a:endPar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endParaRP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zh-TW" altLang="en-US" sz="1800" b="0" i="0" u="none" strike="noStrike" kern="0" cap="none" spc="0" normalizeH="0" baseline="0" noProof="0" dirty="0">
                <a:ln>
                  <a:noFill/>
                </a:ln>
                <a:solidFill>
                  <a:srgbClr val="000000"/>
                </a:solidFill>
                <a:effectLst/>
                <a:uLnTx/>
                <a:uFillTx/>
                <a:latin typeface="Arial"/>
                <a:cs typeface="Arial"/>
                <a:sym typeface="Arial"/>
              </a:rPr>
              <a:t>雞肉、雞蛋、牛奶</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68" name="Google Shape;3631;p63">
            <a:extLst>
              <a:ext uri="{FF2B5EF4-FFF2-40B4-BE49-F238E27FC236}">
                <a16:creationId xmlns:a16="http://schemas.microsoft.com/office/drawing/2014/main" id="{4352DF5F-B7CF-4AB9-8EC0-6FE7CE7CB92C}"/>
              </a:ext>
            </a:extLst>
          </p:cNvPr>
          <p:cNvSpPr txBox="1"/>
          <p:nvPr/>
        </p:nvSpPr>
        <p:spPr>
          <a:xfrm>
            <a:off x="8786089" y="3139491"/>
            <a:ext cx="2346548" cy="64629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維生素</a:t>
            </a:r>
            <a:r>
              <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C</a:t>
            </a: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、維生素</a:t>
            </a:r>
            <a:r>
              <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E</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zh-TW" altLang="en-US" sz="1800" b="0" i="0" u="none" strike="noStrike" kern="0" cap="none" spc="0" normalizeH="0" baseline="0" noProof="0" dirty="0">
                <a:ln>
                  <a:noFill/>
                </a:ln>
                <a:solidFill>
                  <a:srgbClr val="000000"/>
                </a:solidFill>
                <a:effectLst/>
                <a:uLnTx/>
                <a:uFillTx/>
                <a:latin typeface="Arial"/>
                <a:cs typeface="Arial"/>
                <a:sym typeface="Arial"/>
              </a:rPr>
              <a:t>蕃茄、酪梨、花椰菜</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69" name="Google Shape;3633;p63">
            <a:extLst>
              <a:ext uri="{FF2B5EF4-FFF2-40B4-BE49-F238E27FC236}">
                <a16:creationId xmlns:a16="http://schemas.microsoft.com/office/drawing/2014/main" id="{88D0AD32-78F0-4967-8108-2540DADD10DE}"/>
              </a:ext>
            </a:extLst>
          </p:cNvPr>
          <p:cNvSpPr txBox="1"/>
          <p:nvPr/>
        </p:nvSpPr>
        <p:spPr>
          <a:xfrm>
            <a:off x="8070005" y="5171074"/>
            <a:ext cx="3202875" cy="64629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維生素</a:t>
            </a:r>
            <a:r>
              <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B</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zh-TW" altLang="en-US" sz="18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牛肉、豬肉、魚肉、甘藍菜</a:t>
            </a:r>
            <a:endParaRPr kumimoji="0" sz="18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endParaRPr>
          </a:p>
        </p:txBody>
      </p:sp>
      <p:sp>
        <p:nvSpPr>
          <p:cNvPr id="70" name="Google Shape;3635;p63">
            <a:extLst>
              <a:ext uri="{FF2B5EF4-FFF2-40B4-BE49-F238E27FC236}">
                <a16:creationId xmlns:a16="http://schemas.microsoft.com/office/drawing/2014/main" id="{D6E2D961-76FE-438D-97E0-0BDF8A732872}"/>
              </a:ext>
            </a:extLst>
          </p:cNvPr>
          <p:cNvSpPr txBox="1"/>
          <p:nvPr/>
        </p:nvSpPr>
        <p:spPr>
          <a:xfrm>
            <a:off x="1103152" y="5171074"/>
            <a:ext cx="2933437" cy="64629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鈣、鎂、菸鹼酸</a:t>
            </a:r>
            <a:endPar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endParaRPr>
          </a:p>
          <a:p>
            <a:pPr marL="0" marR="0" lvl="0" indent="0" algn="r" defTabSz="914400" rtl="0" eaLnBrk="1" fontAlgn="auto" latinLnBrk="0" hangingPunct="1">
              <a:lnSpc>
                <a:spcPct val="100000"/>
              </a:lnSpc>
              <a:spcBef>
                <a:spcPts val="0"/>
              </a:spcBef>
              <a:spcAft>
                <a:spcPts val="0"/>
              </a:spcAft>
              <a:buClr>
                <a:srgbClr val="000000"/>
              </a:buClr>
              <a:buSzTx/>
              <a:buFontTx/>
              <a:buNone/>
              <a:tabLst/>
              <a:defRPr/>
            </a:pPr>
            <a:r>
              <a:rPr kumimoji="0" lang="zh-TW" altLang="en-US" sz="1800" b="0" i="0" u="none" strike="noStrike" kern="0" cap="none" spc="0" normalizeH="0" baseline="0" noProof="0" dirty="0">
                <a:ln>
                  <a:noFill/>
                </a:ln>
                <a:solidFill>
                  <a:srgbClr val="000000"/>
                </a:solidFill>
                <a:effectLst/>
                <a:uLnTx/>
                <a:uFillTx/>
                <a:latin typeface="Arial"/>
                <a:cs typeface="Arial"/>
                <a:sym typeface="Arial"/>
              </a:rPr>
              <a:t>香菇、起司、海帶、紫菜</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Google Shape;3637;p63">
            <a:extLst>
              <a:ext uri="{FF2B5EF4-FFF2-40B4-BE49-F238E27FC236}">
                <a16:creationId xmlns:a16="http://schemas.microsoft.com/office/drawing/2014/main" id="{FA748803-E994-4816-9C4A-7D9F6EB82A1E}"/>
              </a:ext>
            </a:extLst>
          </p:cNvPr>
          <p:cNvSpPr txBox="1"/>
          <p:nvPr/>
        </p:nvSpPr>
        <p:spPr>
          <a:xfrm>
            <a:off x="931232" y="3041456"/>
            <a:ext cx="2446162" cy="646290"/>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維生素</a:t>
            </a:r>
            <a:r>
              <a:rPr kumimoji="0" lang="en-US" altLang="zh-TW" sz="1800" b="1"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A</a:t>
            </a:r>
          </a:p>
          <a:p>
            <a:pPr marL="0" marR="0" lvl="0" indent="0" algn="r" defTabSz="914400" rtl="0" eaLnBrk="1" fontAlgn="auto" latinLnBrk="0" hangingPunct="1">
              <a:lnSpc>
                <a:spcPct val="100000"/>
              </a:lnSpc>
              <a:spcBef>
                <a:spcPts val="0"/>
              </a:spcBef>
              <a:spcAft>
                <a:spcPts val="0"/>
              </a:spcAft>
              <a:buClr>
                <a:srgbClr val="000000"/>
              </a:buClr>
              <a:buSzTx/>
              <a:buFontTx/>
              <a:buNone/>
              <a:tabLst/>
              <a:defRPr/>
            </a:pPr>
            <a:r>
              <a:rPr kumimoji="0" lang="zh-TW" altLang="en-US" sz="1800" b="0" i="0" u="none" strike="noStrike" kern="0" cap="none" spc="0" normalizeH="0" baseline="0" noProof="0" dirty="0">
                <a:ln>
                  <a:noFill/>
                </a:ln>
                <a:solidFill>
                  <a:srgbClr val="000000"/>
                </a:solidFill>
                <a:effectLst/>
                <a:uLnTx/>
                <a:uFillTx/>
                <a:latin typeface="Arial"/>
                <a:cs typeface="Arial"/>
                <a:sym typeface="Arial"/>
              </a:rPr>
              <a:t>海產、菠菜、胡蘿蔔</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6127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8" grpId="0"/>
      <p:bldP spid="69" grpId="0"/>
      <p:bldP spid="70" grpId="0"/>
      <p:bldP spid="7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a:xfrm>
            <a:off x="287700" y="305887"/>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推薦流程</a:t>
            </a:r>
          </a:p>
        </p:txBody>
      </p:sp>
      <p:grpSp>
        <p:nvGrpSpPr>
          <p:cNvPr id="29" name="群組 28">
            <a:extLst>
              <a:ext uri="{FF2B5EF4-FFF2-40B4-BE49-F238E27FC236}">
                <a16:creationId xmlns:a16="http://schemas.microsoft.com/office/drawing/2014/main" id="{3422C6A4-3C3E-45C7-81B6-405CEAF68D8A}"/>
              </a:ext>
            </a:extLst>
          </p:cNvPr>
          <p:cNvGrpSpPr/>
          <p:nvPr/>
        </p:nvGrpSpPr>
        <p:grpSpPr>
          <a:xfrm>
            <a:off x="183989" y="6322619"/>
            <a:ext cx="11824022" cy="391744"/>
            <a:chOff x="183989" y="6331381"/>
            <a:chExt cx="11824022" cy="391744"/>
          </a:xfrm>
        </p:grpSpPr>
        <p:sp>
          <p:nvSpPr>
            <p:cNvPr id="46" name="箭號: ＞形 45">
              <a:extLst>
                <a:ext uri="{FF2B5EF4-FFF2-40B4-BE49-F238E27FC236}">
                  <a16:creationId xmlns:a16="http://schemas.microsoft.com/office/drawing/2014/main" id="{A2DEC399-C9E4-40AC-854D-37EE4A69946A}"/>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6BF29DB3-9BBF-4447-8430-98FE7639DEC4}"/>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CFD96D3C-9F99-4FBE-A18F-83038D17CF87}"/>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96B579DB-C7D2-436F-99A9-56EA8B078D47}"/>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BA684C57-86B5-43E8-B08D-7B81B9C0F139}"/>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CF55AD0E-6C38-4C16-9734-B81AF432B3B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D3160660-76FF-4E15-9371-4A0C3A9EB686}"/>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11C25AC9-90B8-48D9-95EC-F155FAA21F18}"/>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E509BB86-814A-4A6B-9BB1-3D68CA7DE150}"/>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928B4CDB-9A41-4F44-B4ED-D3FA529BB3B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86956A49-82A4-480A-92FB-66093A52143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FD02330E-8CCF-4371-8258-E62B6320F147}"/>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F613A068-2701-4F1C-9BDB-0F8085EA6366}"/>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DDB5D7B4-17D1-4939-B3FC-9ADFEFCD1FF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4BB413A8-C0E9-4019-BEAF-6073885C12DD}"/>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53539839-5D6D-4663-AE2B-7E2820BA8B44}"/>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41444D4-B1BB-4C11-891A-F8E274B4DCCB}"/>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491D0470-3D08-4F3F-98B7-1FC4369CC7AC}"/>
                    </a:ext>
                  </a:extLst>
                </p:cNvPr>
                <p:cNvSpPr txBox="1"/>
                <p:nvPr/>
              </p:nvSpPr>
              <p:spPr>
                <a:xfrm>
                  <a:off x="533136" y="6370442"/>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45DFFF03-75B3-4CDF-9003-72AD0811B15F}"/>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2BD565D1-8F35-43FB-B8A7-D65DE91D6530}"/>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pic>
        <p:nvPicPr>
          <p:cNvPr id="40" name="Picture 19" descr="File:LINE logo.svg - Wikimedia Commons">
            <a:extLst>
              <a:ext uri="{FF2B5EF4-FFF2-40B4-BE49-F238E27FC236}">
                <a16:creationId xmlns:a16="http://schemas.microsoft.com/office/drawing/2014/main" id="{203D5C67-11EB-44B3-8FFF-3EDFD8A17449}"/>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2245" y="3595259"/>
            <a:ext cx="493819" cy="49381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文字方塊 40">
            <a:extLst>
              <a:ext uri="{FF2B5EF4-FFF2-40B4-BE49-F238E27FC236}">
                <a16:creationId xmlns:a16="http://schemas.microsoft.com/office/drawing/2014/main" id="{00686C90-CAFA-495E-8652-72C44A913718}"/>
              </a:ext>
            </a:extLst>
          </p:cNvPr>
          <p:cNvSpPr txBox="1"/>
          <p:nvPr/>
        </p:nvSpPr>
        <p:spPr>
          <a:xfrm flipH="1">
            <a:off x="8237888" y="4412174"/>
            <a:ext cx="300151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若不足，則依據</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符合食材的食譜</a:t>
            </a:r>
            <a:r>
              <a:rPr kumimoji="0" lang="en-US" altLang="zh-TW"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風格</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篩選 </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再依</a:t>
            </a: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按讚</a:t>
            </a:r>
            <a:r>
              <a:rPr kumimoji="0" lang="en-US" altLang="zh-TW"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瀏覽數</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較高的補足</a:t>
            </a:r>
          </a:p>
        </p:txBody>
      </p:sp>
      <p:sp>
        <p:nvSpPr>
          <p:cNvPr id="42" name="文字方塊 41">
            <a:extLst>
              <a:ext uri="{FF2B5EF4-FFF2-40B4-BE49-F238E27FC236}">
                <a16:creationId xmlns:a16="http://schemas.microsoft.com/office/drawing/2014/main" id="{72B9B73A-697B-4F24-8621-ECADFC6C2CAE}"/>
              </a:ext>
            </a:extLst>
          </p:cNvPr>
          <p:cNvSpPr txBox="1"/>
          <p:nvPr/>
        </p:nvSpPr>
        <p:spPr>
          <a:xfrm>
            <a:off x="8819416" y="2156423"/>
            <a:ext cx="242096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比對兩邊</a:t>
            </a: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共同食譜</a:t>
            </a:r>
            <a:endParaRPr kumimoji="0" lang="en-US" altLang="zh-TW"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並搭配</a:t>
            </a:r>
            <a:r>
              <a:rPr kumimoji="0" lang="zh-TW" altLang="en-US" sz="16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風格</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取出</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筆</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43" name="群組 42">
            <a:extLst>
              <a:ext uri="{FF2B5EF4-FFF2-40B4-BE49-F238E27FC236}">
                <a16:creationId xmlns:a16="http://schemas.microsoft.com/office/drawing/2014/main" id="{73FC68C8-E109-47AE-A91F-32241BD34D81}"/>
              </a:ext>
            </a:extLst>
          </p:cNvPr>
          <p:cNvGrpSpPr/>
          <p:nvPr/>
        </p:nvGrpSpPr>
        <p:grpSpPr>
          <a:xfrm>
            <a:off x="748007" y="3055982"/>
            <a:ext cx="2587126" cy="1213629"/>
            <a:chOff x="661661" y="3473916"/>
            <a:chExt cx="2587126" cy="1213629"/>
          </a:xfrm>
        </p:grpSpPr>
        <p:pic>
          <p:nvPicPr>
            <p:cNvPr id="44" name="圖片 43">
              <a:extLst>
                <a:ext uri="{FF2B5EF4-FFF2-40B4-BE49-F238E27FC236}">
                  <a16:creationId xmlns:a16="http://schemas.microsoft.com/office/drawing/2014/main" id="{760DBC7D-D5A8-4AB5-BE87-81489342F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4289" y="3780355"/>
              <a:ext cx="317633" cy="317633"/>
            </a:xfrm>
            <a:prstGeom prst="rect">
              <a:avLst/>
            </a:prstGeom>
          </p:spPr>
        </p:pic>
        <p:pic>
          <p:nvPicPr>
            <p:cNvPr id="66" name="圖片 65">
              <a:extLst>
                <a:ext uri="{FF2B5EF4-FFF2-40B4-BE49-F238E27FC236}">
                  <a16:creationId xmlns:a16="http://schemas.microsoft.com/office/drawing/2014/main" id="{BA9A75E8-72BB-46E4-824D-C06E0CC91B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685" y="3754506"/>
              <a:ext cx="446566" cy="446566"/>
            </a:xfrm>
            <a:prstGeom prst="rect">
              <a:avLst/>
            </a:prstGeom>
          </p:spPr>
        </p:pic>
        <p:sp>
          <p:nvSpPr>
            <p:cNvPr id="67" name="TextBox 31">
              <a:extLst>
                <a:ext uri="{FF2B5EF4-FFF2-40B4-BE49-F238E27FC236}">
                  <a16:creationId xmlns:a16="http://schemas.microsoft.com/office/drawing/2014/main" id="{CAE0A261-20F9-4FCD-BAA8-9C782E65600D}"/>
                </a:ext>
              </a:extLst>
            </p:cNvPr>
            <p:cNvSpPr txBox="1"/>
            <p:nvPr/>
          </p:nvSpPr>
          <p:spPr>
            <a:xfrm>
              <a:off x="1686427" y="4214861"/>
              <a:ext cx="152372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取得食材名稱</a:t>
              </a:r>
              <a:endParaRPr kumimoji="0" lang="ko-KR" altLang="en-US" sz="16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cs typeface="+mn-cs"/>
              </a:endParaRPr>
            </a:p>
          </p:txBody>
        </p:sp>
        <p:sp>
          <p:nvSpPr>
            <p:cNvPr id="68" name="矩形: 圓角 67">
              <a:extLst>
                <a:ext uri="{FF2B5EF4-FFF2-40B4-BE49-F238E27FC236}">
                  <a16:creationId xmlns:a16="http://schemas.microsoft.com/office/drawing/2014/main" id="{3B75E9DC-6715-49AC-AB81-62AA1B99F46C}"/>
                </a:ext>
              </a:extLst>
            </p:cNvPr>
            <p:cNvSpPr/>
            <p:nvPr/>
          </p:nvSpPr>
          <p:spPr>
            <a:xfrm>
              <a:off x="661661" y="3473916"/>
              <a:ext cx="2587126" cy="1213629"/>
            </a:xfrm>
            <a:prstGeom prst="roundRect">
              <a:avLst/>
            </a:prstGeom>
            <a:no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pic>
        <p:nvPicPr>
          <p:cNvPr id="69" name="圖形 68" descr="使用者">
            <a:extLst>
              <a:ext uri="{FF2B5EF4-FFF2-40B4-BE49-F238E27FC236}">
                <a16:creationId xmlns:a16="http://schemas.microsoft.com/office/drawing/2014/main" id="{327FE3E8-CFAC-445F-8628-D07F64CF95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2245" y="3168976"/>
            <a:ext cx="493820" cy="493820"/>
          </a:xfrm>
          <a:prstGeom prst="rect">
            <a:avLst/>
          </a:prstGeom>
        </p:spPr>
      </p:pic>
      <p:grpSp>
        <p:nvGrpSpPr>
          <p:cNvPr id="3" name="群組 2">
            <a:extLst>
              <a:ext uri="{FF2B5EF4-FFF2-40B4-BE49-F238E27FC236}">
                <a16:creationId xmlns:a16="http://schemas.microsoft.com/office/drawing/2014/main" id="{69BBFC0B-0EF6-4580-8AC4-6ED9465DE1E3}"/>
              </a:ext>
            </a:extLst>
          </p:cNvPr>
          <p:cNvGrpSpPr/>
          <p:nvPr/>
        </p:nvGrpSpPr>
        <p:grpSpPr>
          <a:xfrm>
            <a:off x="3317840" y="1938277"/>
            <a:ext cx="4279539" cy="3453798"/>
            <a:chOff x="3317840" y="1938277"/>
            <a:chExt cx="4279539" cy="3453798"/>
          </a:xfrm>
        </p:grpSpPr>
        <p:sp>
          <p:nvSpPr>
            <p:cNvPr id="71" name="矩形: 圓角 70">
              <a:extLst>
                <a:ext uri="{FF2B5EF4-FFF2-40B4-BE49-F238E27FC236}">
                  <a16:creationId xmlns:a16="http://schemas.microsoft.com/office/drawing/2014/main" id="{F17EC9D2-DAD4-4DA1-98DF-BAE6D015133D}"/>
                </a:ext>
              </a:extLst>
            </p:cNvPr>
            <p:cNvSpPr/>
            <p:nvPr/>
          </p:nvSpPr>
          <p:spPr>
            <a:xfrm>
              <a:off x="4135630" y="1938277"/>
              <a:ext cx="3461749" cy="1213629"/>
            </a:xfrm>
            <a:prstGeom prst="roundRect">
              <a:avLst/>
            </a:prstGeom>
            <a:no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pic>
          <p:nvPicPr>
            <p:cNvPr id="72" name="圖片 71">
              <a:extLst>
                <a:ext uri="{FF2B5EF4-FFF2-40B4-BE49-F238E27FC236}">
                  <a16:creationId xmlns:a16="http://schemas.microsoft.com/office/drawing/2014/main" id="{99212FA1-98EF-46B7-9163-29FD60499E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0998" y="2187685"/>
              <a:ext cx="1006694" cy="671129"/>
            </a:xfrm>
            <a:prstGeom prst="rect">
              <a:avLst/>
            </a:prstGeom>
            <a:noFill/>
          </p:spPr>
        </p:pic>
        <p:pic>
          <p:nvPicPr>
            <p:cNvPr id="73" name="圖片 72">
              <a:extLst>
                <a:ext uri="{FF2B5EF4-FFF2-40B4-BE49-F238E27FC236}">
                  <a16:creationId xmlns:a16="http://schemas.microsoft.com/office/drawing/2014/main" id="{BE827A5E-E526-4F53-9BF3-ABE32C166C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6774" y="4412036"/>
              <a:ext cx="509517" cy="509517"/>
            </a:xfrm>
            <a:prstGeom prst="rect">
              <a:avLst/>
            </a:prstGeom>
          </p:spPr>
        </p:pic>
        <p:sp>
          <p:nvSpPr>
            <p:cNvPr id="74" name="文字方塊 73">
              <a:extLst>
                <a:ext uri="{FF2B5EF4-FFF2-40B4-BE49-F238E27FC236}">
                  <a16:creationId xmlns:a16="http://schemas.microsoft.com/office/drawing/2014/main" id="{2307C7A8-6B51-4684-B6E3-8B10E6EEFF0C}"/>
                </a:ext>
              </a:extLst>
            </p:cNvPr>
            <p:cNvSpPr txBox="1"/>
            <p:nvPr/>
          </p:nvSpPr>
          <p:spPr>
            <a:xfrm>
              <a:off x="5521804" y="4929358"/>
              <a:ext cx="20313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取得分數前幾名食譜</a:t>
              </a:r>
            </a:p>
          </p:txBody>
        </p:sp>
        <p:sp>
          <p:nvSpPr>
            <p:cNvPr id="75" name="文字方塊 74">
              <a:extLst>
                <a:ext uri="{FF2B5EF4-FFF2-40B4-BE49-F238E27FC236}">
                  <a16:creationId xmlns:a16="http://schemas.microsoft.com/office/drawing/2014/main" id="{4CBD9CE7-9AE4-441E-BECB-15C7491F3BED}"/>
                </a:ext>
              </a:extLst>
            </p:cNvPr>
            <p:cNvSpPr txBox="1"/>
            <p:nvPr/>
          </p:nvSpPr>
          <p:spPr>
            <a:xfrm flipH="1">
              <a:off x="5452887" y="2625839"/>
              <a:ext cx="208005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挑出符合食材的食譜</a:t>
              </a:r>
            </a:p>
          </p:txBody>
        </p:sp>
        <p:grpSp>
          <p:nvGrpSpPr>
            <p:cNvPr id="76" name="群組 75">
              <a:extLst>
                <a:ext uri="{FF2B5EF4-FFF2-40B4-BE49-F238E27FC236}">
                  <a16:creationId xmlns:a16="http://schemas.microsoft.com/office/drawing/2014/main" id="{CF7FE812-B9D1-4539-9457-03405077BCE0}"/>
                </a:ext>
              </a:extLst>
            </p:cNvPr>
            <p:cNvGrpSpPr/>
            <p:nvPr/>
          </p:nvGrpSpPr>
          <p:grpSpPr>
            <a:xfrm>
              <a:off x="5636211" y="2168889"/>
              <a:ext cx="1728876" cy="369332"/>
              <a:chOff x="4051721" y="2567668"/>
              <a:chExt cx="1728876" cy="369332"/>
            </a:xfrm>
          </p:grpSpPr>
          <p:pic>
            <p:nvPicPr>
              <p:cNvPr id="87" name="圖形 86" descr="文件">
                <a:extLst>
                  <a:ext uri="{FF2B5EF4-FFF2-40B4-BE49-F238E27FC236}">
                    <a16:creationId xmlns:a16="http://schemas.microsoft.com/office/drawing/2014/main" id="{75DB1B65-96C3-4330-89A0-588315941E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1721" y="2567668"/>
                <a:ext cx="369332" cy="369332"/>
              </a:xfrm>
              <a:prstGeom prst="rect">
                <a:avLst/>
              </a:prstGeom>
            </p:spPr>
          </p:pic>
          <p:pic>
            <p:nvPicPr>
              <p:cNvPr id="88" name="圖形 87" descr="文件">
                <a:extLst>
                  <a:ext uri="{FF2B5EF4-FFF2-40B4-BE49-F238E27FC236}">
                    <a16:creationId xmlns:a16="http://schemas.microsoft.com/office/drawing/2014/main" id="{1770497F-A217-49BD-8D0E-3A47138F7A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1005" y="2567668"/>
                <a:ext cx="369332" cy="369332"/>
              </a:xfrm>
              <a:prstGeom prst="rect">
                <a:avLst/>
              </a:prstGeom>
            </p:spPr>
          </p:pic>
          <p:pic>
            <p:nvPicPr>
              <p:cNvPr id="89" name="圖形 88" descr="紙張">
                <a:extLst>
                  <a:ext uri="{FF2B5EF4-FFF2-40B4-BE49-F238E27FC236}">
                    <a16:creationId xmlns:a16="http://schemas.microsoft.com/office/drawing/2014/main" id="{355CA5C7-EC50-463F-9FDA-6216B7675C9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04823" y="2567668"/>
                <a:ext cx="369332" cy="369332"/>
              </a:xfrm>
              <a:prstGeom prst="rect">
                <a:avLst/>
              </a:prstGeom>
            </p:spPr>
          </p:pic>
          <p:pic>
            <p:nvPicPr>
              <p:cNvPr id="90" name="圖形 89" descr="紙張">
                <a:extLst>
                  <a:ext uri="{FF2B5EF4-FFF2-40B4-BE49-F238E27FC236}">
                    <a16:creationId xmlns:a16="http://schemas.microsoft.com/office/drawing/2014/main" id="{4D8B5997-A5C8-4B26-8EF7-FB8C2FD7DA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61376" y="2567668"/>
                <a:ext cx="369332" cy="369332"/>
              </a:xfrm>
              <a:prstGeom prst="rect">
                <a:avLst/>
              </a:prstGeom>
            </p:spPr>
          </p:pic>
          <p:pic>
            <p:nvPicPr>
              <p:cNvPr id="91" name="圖片 90">
                <a:extLst>
                  <a:ext uri="{FF2B5EF4-FFF2-40B4-BE49-F238E27FC236}">
                    <a16:creationId xmlns:a16="http://schemas.microsoft.com/office/drawing/2014/main" id="{A0756472-8C67-437B-941E-8385EB4801A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0004" y="2637181"/>
                <a:ext cx="290593" cy="290593"/>
              </a:xfrm>
              <a:prstGeom prst="rect">
                <a:avLst/>
              </a:prstGeom>
            </p:spPr>
          </p:pic>
        </p:grpSp>
        <p:grpSp>
          <p:nvGrpSpPr>
            <p:cNvPr id="77" name="群組 76">
              <a:extLst>
                <a:ext uri="{FF2B5EF4-FFF2-40B4-BE49-F238E27FC236}">
                  <a16:creationId xmlns:a16="http://schemas.microsoft.com/office/drawing/2014/main" id="{FBA99AD7-511B-40F8-B9DD-411C2AD2845B}"/>
                </a:ext>
              </a:extLst>
            </p:cNvPr>
            <p:cNvGrpSpPr/>
            <p:nvPr/>
          </p:nvGrpSpPr>
          <p:grpSpPr>
            <a:xfrm>
              <a:off x="5636211" y="4485263"/>
              <a:ext cx="1728876" cy="369332"/>
              <a:chOff x="4051721" y="2567668"/>
              <a:chExt cx="1728876" cy="369332"/>
            </a:xfrm>
          </p:grpSpPr>
          <p:pic>
            <p:nvPicPr>
              <p:cNvPr id="82" name="圖形 81" descr="文件">
                <a:extLst>
                  <a:ext uri="{FF2B5EF4-FFF2-40B4-BE49-F238E27FC236}">
                    <a16:creationId xmlns:a16="http://schemas.microsoft.com/office/drawing/2014/main" id="{BD244FEC-9BC7-4C4E-B17D-C601BBC45C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51721" y="2567668"/>
                <a:ext cx="369332" cy="369332"/>
              </a:xfrm>
              <a:prstGeom prst="rect">
                <a:avLst/>
              </a:prstGeom>
            </p:spPr>
          </p:pic>
          <p:pic>
            <p:nvPicPr>
              <p:cNvPr id="83" name="圖形 82" descr="文件">
                <a:extLst>
                  <a:ext uri="{FF2B5EF4-FFF2-40B4-BE49-F238E27FC236}">
                    <a16:creationId xmlns:a16="http://schemas.microsoft.com/office/drawing/2014/main" id="{6542DF8E-03AB-4086-BBEC-3C2BD43754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1005" y="2567668"/>
                <a:ext cx="369332" cy="369332"/>
              </a:xfrm>
              <a:prstGeom prst="rect">
                <a:avLst/>
              </a:prstGeom>
            </p:spPr>
          </p:pic>
          <p:pic>
            <p:nvPicPr>
              <p:cNvPr id="84" name="圖形 83" descr="紙張">
                <a:extLst>
                  <a:ext uri="{FF2B5EF4-FFF2-40B4-BE49-F238E27FC236}">
                    <a16:creationId xmlns:a16="http://schemas.microsoft.com/office/drawing/2014/main" id="{A1F30AD4-57AC-4C6F-ABDE-E6E53C1DDC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04823" y="2567668"/>
                <a:ext cx="369332" cy="369332"/>
              </a:xfrm>
              <a:prstGeom prst="rect">
                <a:avLst/>
              </a:prstGeom>
            </p:spPr>
          </p:pic>
          <p:pic>
            <p:nvPicPr>
              <p:cNvPr id="85" name="圖形 84" descr="紙張">
                <a:extLst>
                  <a:ext uri="{FF2B5EF4-FFF2-40B4-BE49-F238E27FC236}">
                    <a16:creationId xmlns:a16="http://schemas.microsoft.com/office/drawing/2014/main" id="{B91710DB-0B31-4434-8402-5BD214D78B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61376" y="2567668"/>
                <a:ext cx="369332" cy="369332"/>
              </a:xfrm>
              <a:prstGeom prst="rect">
                <a:avLst/>
              </a:prstGeom>
            </p:spPr>
          </p:pic>
          <p:pic>
            <p:nvPicPr>
              <p:cNvPr id="86" name="圖片 85">
                <a:extLst>
                  <a:ext uri="{FF2B5EF4-FFF2-40B4-BE49-F238E27FC236}">
                    <a16:creationId xmlns:a16="http://schemas.microsoft.com/office/drawing/2014/main" id="{0DB588A1-1BFF-4DA2-A2E1-C2F1BEEAE2C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90004" y="2637181"/>
                <a:ext cx="290593" cy="290593"/>
              </a:xfrm>
              <a:prstGeom prst="rect">
                <a:avLst/>
              </a:prstGeom>
            </p:spPr>
          </p:pic>
        </p:grpSp>
        <p:sp>
          <p:nvSpPr>
            <p:cNvPr id="78" name="矩形: 圓角 77">
              <a:extLst>
                <a:ext uri="{FF2B5EF4-FFF2-40B4-BE49-F238E27FC236}">
                  <a16:creationId xmlns:a16="http://schemas.microsoft.com/office/drawing/2014/main" id="{63AAD0F6-B7C8-464F-8CDB-AC622B1536A9}"/>
                </a:ext>
              </a:extLst>
            </p:cNvPr>
            <p:cNvSpPr/>
            <p:nvPr/>
          </p:nvSpPr>
          <p:spPr>
            <a:xfrm>
              <a:off x="4135630" y="4178446"/>
              <a:ext cx="3461749" cy="1213629"/>
            </a:xfrm>
            <a:prstGeom prst="roundRect">
              <a:avLst/>
            </a:prstGeom>
            <a:no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79" name="文字方塊 78">
              <a:extLst>
                <a:ext uri="{FF2B5EF4-FFF2-40B4-BE49-F238E27FC236}">
                  <a16:creationId xmlns:a16="http://schemas.microsoft.com/office/drawing/2014/main" id="{C48BF478-E9C9-4F8F-9629-20D79914F9A9}"/>
                </a:ext>
              </a:extLst>
            </p:cNvPr>
            <p:cNvSpPr txBox="1"/>
            <p:nvPr/>
          </p:nvSpPr>
          <p:spPr>
            <a:xfrm>
              <a:off x="4299767" y="4944746"/>
              <a:ext cx="10935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cs typeface="+mn-cs"/>
                </a:rPr>
                <a:t>推薦模型</a:t>
              </a:r>
              <a:endParaRPr kumimoji="0" lang="ko-KR" altLang="en-US" sz="14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cs typeface="+mn-cs"/>
              </a:endParaRPr>
            </a:p>
          </p:txBody>
        </p:sp>
        <p:cxnSp>
          <p:nvCxnSpPr>
            <p:cNvPr id="80" name="接點: 肘形 79">
              <a:extLst>
                <a:ext uri="{FF2B5EF4-FFF2-40B4-BE49-F238E27FC236}">
                  <a16:creationId xmlns:a16="http://schemas.microsoft.com/office/drawing/2014/main" id="{BA6630C3-66B1-469C-B0C5-949BEECF6310}"/>
                </a:ext>
              </a:extLst>
            </p:cNvPr>
            <p:cNvCxnSpPr>
              <a:stCxn id="71" idx="1"/>
              <a:endCxn id="78" idx="1"/>
            </p:cNvCxnSpPr>
            <p:nvPr/>
          </p:nvCxnSpPr>
          <p:spPr>
            <a:xfrm rot="10800000" flipV="1">
              <a:off x="4135630" y="2545091"/>
              <a:ext cx="12700" cy="2240169"/>
            </a:xfrm>
            <a:prstGeom prst="bentConnector3">
              <a:avLst>
                <a:gd name="adj1" fmla="val 2353843"/>
              </a:avLst>
            </a:prstGeom>
          </p:spPr>
          <p:style>
            <a:lnRef idx="1">
              <a:schemeClr val="accent3"/>
            </a:lnRef>
            <a:fillRef idx="0">
              <a:schemeClr val="accent3"/>
            </a:fillRef>
            <a:effectRef idx="0">
              <a:schemeClr val="accent3"/>
            </a:effectRef>
            <a:fontRef idx="minor">
              <a:schemeClr val="tx1"/>
            </a:fontRef>
          </p:style>
        </p:cxnSp>
        <p:cxnSp>
          <p:nvCxnSpPr>
            <p:cNvPr id="81" name="直線接點 80">
              <a:extLst>
                <a:ext uri="{FF2B5EF4-FFF2-40B4-BE49-F238E27FC236}">
                  <a16:creationId xmlns:a16="http://schemas.microsoft.com/office/drawing/2014/main" id="{85504ACD-12EC-4042-9B38-9BEA9ADAC042}"/>
                </a:ext>
              </a:extLst>
            </p:cNvPr>
            <p:cNvCxnSpPr>
              <a:cxnSpLocks/>
            </p:cNvCxnSpPr>
            <p:nvPr/>
          </p:nvCxnSpPr>
          <p:spPr>
            <a:xfrm flipV="1">
              <a:off x="3317840" y="3653161"/>
              <a:ext cx="519345" cy="1"/>
            </a:xfrm>
            <a:prstGeom prst="line">
              <a:avLst/>
            </a:prstGeom>
          </p:spPr>
          <p:style>
            <a:lnRef idx="1">
              <a:schemeClr val="accent3"/>
            </a:lnRef>
            <a:fillRef idx="0">
              <a:schemeClr val="accent3"/>
            </a:fillRef>
            <a:effectRef idx="0">
              <a:schemeClr val="accent3"/>
            </a:effectRef>
            <a:fontRef idx="minor">
              <a:schemeClr val="tx1"/>
            </a:fontRef>
          </p:style>
        </p:cxnSp>
      </p:grpSp>
      <p:pic>
        <p:nvPicPr>
          <p:cNvPr id="92" name="圖形 91" descr="紙張">
            <a:extLst>
              <a:ext uri="{FF2B5EF4-FFF2-40B4-BE49-F238E27FC236}">
                <a16:creationId xmlns:a16="http://schemas.microsoft.com/office/drawing/2014/main" id="{E11E48EB-00B4-4273-AA61-A1AF86B91BA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01117" y="3310948"/>
            <a:ext cx="369332" cy="369332"/>
          </a:xfrm>
          <a:prstGeom prst="rect">
            <a:avLst/>
          </a:prstGeom>
        </p:spPr>
      </p:pic>
      <p:pic>
        <p:nvPicPr>
          <p:cNvPr id="93" name="圖形 92" descr="紙張">
            <a:extLst>
              <a:ext uri="{FF2B5EF4-FFF2-40B4-BE49-F238E27FC236}">
                <a16:creationId xmlns:a16="http://schemas.microsoft.com/office/drawing/2014/main" id="{73988860-C91B-4417-92C3-2C05A57EA5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31785" y="3311533"/>
            <a:ext cx="369332" cy="369332"/>
          </a:xfrm>
          <a:prstGeom prst="rect">
            <a:avLst/>
          </a:prstGeom>
        </p:spPr>
      </p:pic>
      <p:pic>
        <p:nvPicPr>
          <p:cNvPr id="94" name="圖形 93" descr="紙張">
            <a:extLst>
              <a:ext uri="{FF2B5EF4-FFF2-40B4-BE49-F238E27FC236}">
                <a16:creationId xmlns:a16="http://schemas.microsoft.com/office/drawing/2014/main" id="{B5FB1B29-DC38-44AC-BAF3-005D2F730C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70449" y="3305195"/>
            <a:ext cx="369332" cy="369332"/>
          </a:xfrm>
          <a:prstGeom prst="rect">
            <a:avLst/>
          </a:prstGeom>
        </p:spPr>
      </p:pic>
      <p:grpSp>
        <p:nvGrpSpPr>
          <p:cNvPr id="95" name="群組 94">
            <a:extLst>
              <a:ext uri="{FF2B5EF4-FFF2-40B4-BE49-F238E27FC236}">
                <a16:creationId xmlns:a16="http://schemas.microsoft.com/office/drawing/2014/main" id="{293DE702-5634-4721-86DD-F278109F6576}"/>
              </a:ext>
            </a:extLst>
          </p:cNvPr>
          <p:cNvGrpSpPr/>
          <p:nvPr/>
        </p:nvGrpSpPr>
        <p:grpSpPr>
          <a:xfrm>
            <a:off x="7577674" y="2545092"/>
            <a:ext cx="3501713" cy="2240169"/>
            <a:chOff x="7491328" y="2963026"/>
            <a:chExt cx="3501713" cy="2240169"/>
          </a:xfrm>
        </p:grpSpPr>
        <p:pic>
          <p:nvPicPr>
            <p:cNvPr id="96" name="圖形 95" descr="文件">
              <a:extLst>
                <a:ext uri="{FF2B5EF4-FFF2-40B4-BE49-F238E27FC236}">
                  <a16:creationId xmlns:a16="http://schemas.microsoft.com/office/drawing/2014/main" id="{A797F666-ABF0-4DE4-BFF3-EDF9435E5C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25967" y="3728882"/>
              <a:ext cx="369332" cy="369332"/>
            </a:xfrm>
            <a:prstGeom prst="rect">
              <a:avLst/>
            </a:prstGeom>
          </p:spPr>
        </p:pic>
        <p:pic>
          <p:nvPicPr>
            <p:cNvPr id="97" name="圖形 96" descr="文件">
              <a:extLst>
                <a:ext uri="{FF2B5EF4-FFF2-40B4-BE49-F238E27FC236}">
                  <a16:creationId xmlns:a16="http://schemas.microsoft.com/office/drawing/2014/main" id="{059A324D-4450-4D19-91D0-46346187CF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28250" y="3728882"/>
              <a:ext cx="369332" cy="369332"/>
            </a:xfrm>
            <a:prstGeom prst="rect">
              <a:avLst/>
            </a:prstGeom>
          </p:spPr>
        </p:pic>
        <p:sp>
          <p:nvSpPr>
            <p:cNvPr id="98" name="矩形: 圓角 97">
              <a:extLst>
                <a:ext uri="{FF2B5EF4-FFF2-40B4-BE49-F238E27FC236}">
                  <a16:creationId xmlns:a16="http://schemas.microsoft.com/office/drawing/2014/main" id="{24BCC259-2691-4D02-A7D4-FA86962C2419}"/>
                </a:ext>
              </a:extLst>
            </p:cNvPr>
            <p:cNvSpPr/>
            <p:nvPr/>
          </p:nvSpPr>
          <p:spPr>
            <a:xfrm>
              <a:off x="8405914" y="3424350"/>
              <a:ext cx="2587127" cy="1213629"/>
            </a:xfrm>
            <a:prstGeom prst="roundRect">
              <a:avLst/>
            </a:prstGeom>
            <a:noFill/>
            <a:ln w="38100">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99" name="文字方塊 98">
              <a:extLst>
                <a:ext uri="{FF2B5EF4-FFF2-40B4-BE49-F238E27FC236}">
                  <a16:creationId xmlns:a16="http://schemas.microsoft.com/office/drawing/2014/main" id="{A9A2C1CA-2F49-483E-A4DC-7C62DCB3FB22}"/>
                </a:ext>
              </a:extLst>
            </p:cNvPr>
            <p:cNvSpPr txBox="1"/>
            <p:nvPr/>
          </p:nvSpPr>
          <p:spPr>
            <a:xfrm flipH="1">
              <a:off x="9106237" y="4163808"/>
              <a:ext cx="14879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推薦</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筆食譜</a:t>
              </a:r>
            </a:p>
          </p:txBody>
        </p:sp>
        <p:cxnSp>
          <p:nvCxnSpPr>
            <p:cNvPr id="100" name="接點: 肘形 99">
              <a:extLst>
                <a:ext uri="{FF2B5EF4-FFF2-40B4-BE49-F238E27FC236}">
                  <a16:creationId xmlns:a16="http://schemas.microsoft.com/office/drawing/2014/main" id="{0D0DF6EC-9ED8-42DA-AD3E-F9A29AD4F4E1}"/>
                </a:ext>
              </a:extLst>
            </p:cNvPr>
            <p:cNvCxnSpPr>
              <a:stCxn id="71" idx="3"/>
              <a:endCxn id="78" idx="3"/>
            </p:cNvCxnSpPr>
            <p:nvPr/>
          </p:nvCxnSpPr>
          <p:spPr>
            <a:xfrm>
              <a:off x="7491328" y="2963026"/>
              <a:ext cx="12700" cy="2240169"/>
            </a:xfrm>
            <a:prstGeom prst="bentConnector3">
              <a:avLst>
                <a:gd name="adj1" fmla="val 2538465"/>
              </a:avLst>
            </a:prstGeom>
          </p:spPr>
          <p:style>
            <a:lnRef idx="1">
              <a:schemeClr val="accent3"/>
            </a:lnRef>
            <a:fillRef idx="0">
              <a:schemeClr val="accent3"/>
            </a:fillRef>
            <a:effectRef idx="0">
              <a:schemeClr val="accent3"/>
            </a:effectRef>
            <a:fontRef idx="minor">
              <a:schemeClr val="tx1"/>
            </a:fontRef>
          </p:style>
        </p:cxnSp>
        <p:cxnSp>
          <p:nvCxnSpPr>
            <p:cNvPr id="101" name="直線接點 100">
              <a:extLst>
                <a:ext uri="{FF2B5EF4-FFF2-40B4-BE49-F238E27FC236}">
                  <a16:creationId xmlns:a16="http://schemas.microsoft.com/office/drawing/2014/main" id="{8C7CDC1D-BD4E-4C85-B7F5-CAB84750C3CE}"/>
                </a:ext>
              </a:extLst>
            </p:cNvPr>
            <p:cNvCxnSpPr>
              <a:cxnSpLocks/>
              <a:endCxn id="98" idx="1"/>
            </p:cNvCxnSpPr>
            <p:nvPr/>
          </p:nvCxnSpPr>
          <p:spPr>
            <a:xfrm>
              <a:off x="7817618" y="4031165"/>
              <a:ext cx="588296" cy="0"/>
            </a:xfrm>
            <a:prstGeom prst="line">
              <a:avLst/>
            </a:prstGeom>
          </p:spPr>
          <p:style>
            <a:lnRef idx="1">
              <a:schemeClr val="accent3"/>
            </a:lnRef>
            <a:fillRef idx="0">
              <a:schemeClr val="accent3"/>
            </a:fillRef>
            <a:effectRef idx="0">
              <a:schemeClr val="accent3"/>
            </a:effectRef>
            <a:fontRef idx="minor">
              <a:schemeClr val="tx1"/>
            </a:fontRef>
          </p:style>
        </p:cxnSp>
      </p:grpSp>
      <p:sp>
        <p:nvSpPr>
          <p:cNvPr id="70" name="文字方塊 69">
            <a:extLst>
              <a:ext uri="{FF2B5EF4-FFF2-40B4-BE49-F238E27FC236}">
                <a16:creationId xmlns:a16="http://schemas.microsoft.com/office/drawing/2014/main" id="{528EA7DB-3C8C-454C-A6A6-B0DF34FC9E86}"/>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Tree>
    <p:extLst>
      <p:ext uri="{BB962C8B-B14F-4D97-AF65-F5344CB8AC3E}">
        <p14:creationId xmlns:p14="http://schemas.microsoft.com/office/powerpoint/2010/main" val="362339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目標族群</a:t>
            </a:r>
            <a:endParaRPr lang="en-US" sz="4500" b="1" dirty="0">
              <a:latin typeface="微軟正黑體" panose="020B0604030504040204" pitchFamily="34" charset="-120"/>
              <a:ea typeface="微軟正黑體" panose="020B0604030504040204" pitchFamily="34" charset="-120"/>
            </a:endParaRPr>
          </a:p>
        </p:txBody>
      </p:sp>
      <p:sp>
        <p:nvSpPr>
          <p:cNvPr id="13" name="Freeform: Shape 12">
            <a:extLst>
              <a:ext uri="{FF2B5EF4-FFF2-40B4-BE49-F238E27FC236}">
                <a16:creationId xmlns:a16="http://schemas.microsoft.com/office/drawing/2014/main" id="{9D4459B6-5A56-4078-B19F-CE56FEF0FF2F}"/>
              </a:ext>
            </a:extLst>
          </p:cNvPr>
          <p:cNvSpPr/>
          <p:nvPr/>
        </p:nvSpPr>
        <p:spPr>
          <a:xfrm>
            <a:off x="1639626" y="2396401"/>
            <a:ext cx="3133726" cy="3129174"/>
          </a:xfrm>
          <a:custGeom>
            <a:avLst/>
            <a:gdLst>
              <a:gd name="connsiteX0" fmla="*/ 1120398 w 3133726"/>
              <a:gd name="connsiteY0" fmla="*/ 1546146 h 3129174"/>
              <a:gd name="connsiteX1" fmla="*/ 1155395 w 3133726"/>
              <a:gd name="connsiteY1" fmla="*/ 1559481 h 3129174"/>
              <a:gd name="connsiteX2" fmla="*/ 1277275 w 3133726"/>
              <a:gd name="connsiteY2" fmla="*/ 1956110 h 3129174"/>
              <a:gd name="connsiteX3" fmla="*/ 849660 w 3133726"/>
              <a:gd name="connsiteY3" fmla="*/ 1759860 h 3129174"/>
              <a:gd name="connsiteX4" fmla="*/ 1120398 w 3133726"/>
              <a:gd name="connsiteY4" fmla="*/ 1546146 h 3129174"/>
              <a:gd name="connsiteX5" fmla="*/ 2649296 w 3133726"/>
              <a:gd name="connsiteY5" fmla="*/ 1243816 h 3129174"/>
              <a:gd name="connsiteX6" fmla="*/ 2625685 w 3133726"/>
              <a:gd name="connsiteY6" fmla="*/ 1267427 h 3129174"/>
              <a:gd name="connsiteX7" fmla="*/ 2625685 w 3133726"/>
              <a:gd name="connsiteY7" fmla="*/ 1301072 h 3129174"/>
              <a:gd name="connsiteX8" fmla="*/ 2591467 w 3133726"/>
              <a:gd name="connsiteY8" fmla="*/ 1304521 h 3129174"/>
              <a:gd name="connsiteX9" fmla="*/ 2316192 w 3133726"/>
              <a:gd name="connsiteY9" fmla="*/ 1642272 h 3129174"/>
              <a:gd name="connsiteX10" fmla="*/ 2318639 w 3133726"/>
              <a:gd name="connsiteY10" fmla="*/ 1666550 h 3129174"/>
              <a:gd name="connsiteX11" fmla="*/ 3003255 w 3133726"/>
              <a:gd name="connsiteY11" fmla="*/ 1666550 h 3129174"/>
              <a:gd name="connsiteX12" fmla="*/ 3005702 w 3133726"/>
              <a:gd name="connsiteY12" fmla="*/ 1642272 h 3129174"/>
              <a:gd name="connsiteX13" fmla="*/ 2730427 w 3133726"/>
              <a:gd name="connsiteY13" fmla="*/ 1304521 h 3129174"/>
              <a:gd name="connsiteX14" fmla="*/ 2696208 w 3133726"/>
              <a:gd name="connsiteY14" fmla="*/ 1301072 h 3129174"/>
              <a:gd name="connsiteX15" fmla="*/ 2696208 w 3133726"/>
              <a:gd name="connsiteY15" fmla="*/ 1267427 h 3129174"/>
              <a:gd name="connsiteX16" fmla="*/ 2672597 w 3133726"/>
              <a:gd name="connsiteY16" fmla="*/ 1243816 h 3129174"/>
              <a:gd name="connsiteX17" fmla="*/ 1824085 w 3133726"/>
              <a:gd name="connsiteY17" fmla="*/ 1202701 h 3129174"/>
              <a:gd name="connsiteX18" fmla="*/ 1877675 w 3133726"/>
              <a:gd name="connsiteY18" fmla="*/ 1499247 h 3129174"/>
              <a:gd name="connsiteX19" fmla="*/ 1879257 w 3133726"/>
              <a:gd name="connsiteY19" fmla="*/ 1906364 h 3129174"/>
              <a:gd name="connsiteX20" fmla="*/ 1921795 w 3133726"/>
              <a:gd name="connsiteY20" fmla="*/ 2242522 h 3129174"/>
              <a:gd name="connsiteX21" fmla="*/ 1929651 w 3133726"/>
              <a:gd name="connsiteY21" fmla="*/ 2302086 h 3129174"/>
              <a:gd name="connsiteX22" fmla="*/ 1927996 w 3133726"/>
              <a:gd name="connsiteY22" fmla="*/ 2286635 h 3129174"/>
              <a:gd name="connsiteX23" fmla="*/ 2049876 w 3133726"/>
              <a:gd name="connsiteY23" fmla="*/ 2080057 h 3129174"/>
              <a:gd name="connsiteX24" fmla="*/ 2741913 w 3133726"/>
              <a:gd name="connsiteY24" fmla="*/ 1834228 h 3129174"/>
              <a:gd name="connsiteX25" fmla="*/ 2849333 w 3133726"/>
              <a:gd name="connsiteY25" fmla="*/ 1803243 h 3129174"/>
              <a:gd name="connsiteX26" fmla="*/ 2971213 w 3133726"/>
              <a:gd name="connsiteY26" fmla="*/ 1759860 h 3129174"/>
              <a:gd name="connsiteX27" fmla="*/ 2958818 w 3133726"/>
              <a:gd name="connsiteY27" fmla="*/ 1693755 h 3129174"/>
              <a:gd name="connsiteX28" fmla="*/ 2299836 w 3133726"/>
              <a:gd name="connsiteY28" fmla="*/ 1702018 h 3129174"/>
              <a:gd name="connsiteX29" fmla="*/ 2465099 w 3133726"/>
              <a:gd name="connsiteY29" fmla="*/ 1801176 h 3129174"/>
              <a:gd name="connsiteX30" fmla="*/ 2246126 w 3133726"/>
              <a:gd name="connsiteY30" fmla="*/ 1871412 h 3129174"/>
              <a:gd name="connsiteX31" fmla="*/ 1946587 w 3133726"/>
              <a:gd name="connsiteY31" fmla="*/ 1656571 h 3129174"/>
              <a:gd name="connsiteX32" fmla="*/ 1888887 w 3133726"/>
              <a:gd name="connsiteY32" fmla="*/ 1229678 h 3129174"/>
              <a:gd name="connsiteX33" fmla="*/ 1624233 w 3133726"/>
              <a:gd name="connsiteY33" fmla="*/ 67371 h 3129174"/>
              <a:gd name="connsiteX34" fmla="*/ 1492116 w 3133726"/>
              <a:gd name="connsiteY34" fmla="*/ 255974 h 3129174"/>
              <a:gd name="connsiteX35" fmla="*/ 1430143 w 3133726"/>
              <a:gd name="connsiteY35" fmla="*/ 450157 h 3129174"/>
              <a:gd name="connsiteX36" fmla="*/ 1357842 w 3133726"/>
              <a:gd name="connsiteY36" fmla="*/ 797208 h 3129174"/>
              <a:gd name="connsiteX37" fmla="*/ 1421880 w 3133726"/>
              <a:gd name="connsiteY37" fmla="*/ 978996 h 3129174"/>
              <a:gd name="connsiteX38" fmla="*/ 1358551 w 3133726"/>
              <a:gd name="connsiteY38" fmla="*/ 1098974 h 3129174"/>
              <a:gd name="connsiteX39" fmla="*/ 1338873 w 3133726"/>
              <a:gd name="connsiteY39" fmla="*/ 1106481 h 3129174"/>
              <a:gd name="connsiteX40" fmla="*/ 1492887 w 3133726"/>
              <a:gd name="connsiteY40" fmla="*/ 1453010 h 3129174"/>
              <a:gd name="connsiteX41" fmla="*/ 1820669 w 3133726"/>
              <a:gd name="connsiteY41" fmla="*/ 1453010 h 3129174"/>
              <a:gd name="connsiteX42" fmla="*/ 1772530 w 3133726"/>
              <a:gd name="connsiteY42" fmla="*/ 1185716 h 3129174"/>
              <a:gd name="connsiteX43" fmla="*/ 1777468 w 3133726"/>
              <a:gd name="connsiteY43" fmla="*/ 1187138 h 3129174"/>
              <a:gd name="connsiteX44" fmla="*/ 1743496 w 3133726"/>
              <a:gd name="connsiteY44" fmla="*/ 1169726 h 3129174"/>
              <a:gd name="connsiteX45" fmla="*/ 1684235 w 3133726"/>
              <a:gd name="connsiteY45" fmla="*/ 1026510 h 3129174"/>
              <a:gd name="connsiteX46" fmla="*/ 1686299 w 3133726"/>
              <a:gd name="connsiteY46" fmla="*/ 1026510 h 3129174"/>
              <a:gd name="connsiteX47" fmla="*/ 1762734 w 3133726"/>
              <a:gd name="connsiteY47" fmla="*/ 925286 h 3129174"/>
              <a:gd name="connsiteX48" fmla="*/ 1781325 w 3133726"/>
              <a:gd name="connsiteY48" fmla="*/ 898432 h 3129174"/>
              <a:gd name="connsiteX49" fmla="*/ 1820576 w 3133726"/>
              <a:gd name="connsiteY49" fmla="*/ 757959 h 3129174"/>
              <a:gd name="connsiteX50" fmla="*/ 1845365 w 3133726"/>
              <a:gd name="connsiteY50" fmla="*/ 185738 h 3129174"/>
              <a:gd name="connsiteX51" fmla="*/ 1801983 w 3133726"/>
              <a:gd name="connsiteY51" fmla="*/ 123764 h 3129174"/>
              <a:gd name="connsiteX52" fmla="*/ 1624233 w 3133726"/>
              <a:gd name="connsiteY52" fmla="*/ 67371 h 3129174"/>
              <a:gd name="connsiteX53" fmla="*/ 1566863 w 3133726"/>
              <a:gd name="connsiteY53" fmla="*/ 0 h 3129174"/>
              <a:gd name="connsiteX54" fmla="*/ 3133726 w 3133726"/>
              <a:gd name="connsiteY54" fmla="*/ 1566863 h 3129174"/>
              <a:gd name="connsiteX55" fmla="*/ 1727066 w 3133726"/>
              <a:gd name="connsiteY55" fmla="*/ 3125637 h 3129174"/>
              <a:gd name="connsiteX56" fmla="*/ 1723380 w 3133726"/>
              <a:gd name="connsiteY56" fmla="*/ 3125823 h 3129174"/>
              <a:gd name="connsiteX57" fmla="*/ 1476719 w 3133726"/>
              <a:gd name="connsiteY57" fmla="*/ 3129174 h 3129174"/>
              <a:gd name="connsiteX58" fmla="*/ 1406660 w 3133726"/>
              <a:gd name="connsiteY58" fmla="*/ 3125637 h 3129174"/>
              <a:gd name="connsiteX59" fmla="*/ 1352458 w 3133726"/>
              <a:gd name="connsiteY59" fmla="*/ 3117364 h 3129174"/>
              <a:gd name="connsiteX60" fmla="*/ 1444748 w 3133726"/>
              <a:gd name="connsiteY60" fmla="*/ 2018158 h 3129174"/>
              <a:gd name="connsiteX61" fmla="*/ 1266605 w 3133726"/>
              <a:gd name="connsiteY61" fmla="*/ 2019426 h 3129174"/>
              <a:gd name="connsiteX62" fmla="*/ 1286241 w 3133726"/>
              <a:gd name="connsiteY62" fmla="*/ 1972711 h 3129174"/>
              <a:gd name="connsiteX63" fmla="*/ 1445381 w 3133726"/>
              <a:gd name="connsiteY63" fmla="*/ 1957511 h 3129174"/>
              <a:gd name="connsiteX64" fmla="*/ 1446648 w 3133726"/>
              <a:gd name="connsiteY64" fmla="*/ 1467736 h 3129174"/>
              <a:gd name="connsiteX65" fmla="*/ 1300225 w 3133726"/>
              <a:gd name="connsiteY65" fmla="*/ 1119801 h 3129174"/>
              <a:gd name="connsiteX66" fmla="*/ 1246290 w 3133726"/>
              <a:gd name="connsiteY66" fmla="*/ 1133931 h 3129174"/>
              <a:gd name="connsiteX67" fmla="*/ 595568 w 3133726"/>
              <a:gd name="connsiteY67" fmla="*/ 1693755 h 3129174"/>
              <a:gd name="connsiteX68" fmla="*/ 610030 w 3133726"/>
              <a:gd name="connsiteY68" fmla="*/ 1867281 h 3129174"/>
              <a:gd name="connsiteX69" fmla="*/ 1149197 w 3133726"/>
              <a:gd name="connsiteY69" fmla="*/ 2104846 h 3129174"/>
              <a:gd name="connsiteX70" fmla="*/ 1219433 w 3133726"/>
              <a:gd name="connsiteY70" fmla="*/ 2311424 h 3129174"/>
              <a:gd name="connsiteX71" fmla="*/ 1159527 w 3133726"/>
              <a:gd name="connsiteY71" fmla="*/ 2577908 h 3129174"/>
              <a:gd name="connsiteX72" fmla="*/ 1128282 w 3133726"/>
              <a:gd name="connsiteY72" fmla="*/ 3031088 h 3129174"/>
              <a:gd name="connsiteX73" fmla="*/ 1125469 w 3133726"/>
              <a:gd name="connsiteY73" fmla="*/ 3069594 h 3129174"/>
              <a:gd name="connsiteX74" fmla="*/ 1100926 w 3133726"/>
              <a:gd name="connsiteY74" fmla="*/ 3063283 h 3129174"/>
              <a:gd name="connsiteX75" fmla="*/ 0 w 3133726"/>
              <a:gd name="connsiteY75" fmla="*/ 1566863 h 3129174"/>
              <a:gd name="connsiteX76" fmla="*/ 1566863 w 3133726"/>
              <a:gd name="connsiteY76" fmla="*/ 0 h 312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133726" h="3129174">
                <a:moveTo>
                  <a:pt x="1120398" y="1546146"/>
                </a:moveTo>
                <a:cubicBezTo>
                  <a:pt x="1132575" y="1547247"/>
                  <a:pt x="1144291" y="1551476"/>
                  <a:pt x="1155395" y="1559481"/>
                </a:cubicBezTo>
                <a:cubicBezTo>
                  <a:pt x="1219433" y="1606993"/>
                  <a:pt x="1341315" y="1877611"/>
                  <a:pt x="1277275" y="1956110"/>
                </a:cubicBezTo>
                <a:cubicBezTo>
                  <a:pt x="1231828" y="2011885"/>
                  <a:pt x="928160" y="1807374"/>
                  <a:pt x="849660" y="1759860"/>
                </a:cubicBezTo>
                <a:cubicBezTo>
                  <a:pt x="927384" y="1683943"/>
                  <a:pt x="1035159" y="1538435"/>
                  <a:pt x="1120398" y="1546146"/>
                </a:cubicBezTo>
                <a:close/>
                <a:moveTo>
                  <a:pt x="2649296" y="1243816"/>
                </a:moveTo>
                <a:cubicBezTo>
                  <a:pt x="2636256" y="1243816"/>
                  <a:pt x="2625685" y="1254386"/>
                  <a:pt x="2625685" y="1267427"/>
                </a:cubicBezTo>
                <a:lnTo>
                  <a:pt x="2625685" y="1301072"/>
                </a:lnTo>
                <a:lnTo>
                  <a:pt x="2591467" y="1304521"/>
                </a:lnTo>
                <a:cubicBezTo>
                  <a:pt x="2434368" y="1336668"/>
                  <a:pt x="2316192" y="1475669"/>
                  <a:pt x="2316192" y="1642272"/>
                </a:cubicBezTo>
                <a:lnTo>
                  <a:pt x="2318639" y="1666550"/>
                </a:lnTo>
                <a:lnTo>
                  <a:pt x="3003255" y="1666550"/>
                </a:lnTo>
                <a:lnTo>
                  <a:pt x="3005702" y="1642272"/>
                </a:lnTo>
                <a:cubicBezTo>
                  <a:pt x="3005702" y="1475669"/>
                  <a:pt x="2887526" y="1336668"/>
                  <a:pt x="2730427" y="1304521"/>
                </a:cubicBezTo>
                <a:lnTo>
                  <a:pt x="2696208" y="1301072"/>
                </a:lnTo>
                <a:lnTo>
                  <a:pt x="2696208" y="1267427"/>
                </a:lnTo>
                <a:cubicBezTo>
                  <a:pt x="2696208" y="1254386"/>
                  <a:pt x="2685637" y="1243816"/>
                  <a:pt x="2672597" y="1243816"/>
                </a:cubicBezTo>
                <a:close/>
                <a:moveTo>
                  <a:pt x="1824085" y="1202701"/>
                </a:moveTo>
                <a:lnTo>
                  <a:pt x="1877675" y="1499247"/>
                </a:lnTo>
                <a:cubicBezTo>
                  <a:pt x="1891795" y="1586550"/>
                  <a:pt x="1892927" y="1788843"/>
                  <a:pt x="1879257" y="1906364"/>
                </a:cubicBezTo>
                <a:cubicBezTo>
                  <a:pt x="1892228" y="2022243"/>
                  <a:pt x="1907106" y="2134234"/>
                  <a:pt x="1921795" y="2242522"/>
                </a:cubicBezTo>
                <a:lnTo>
                  <a:pt x="1929651" y="2302086"/>
                </a:lnTo>
                <a:lnTo>
                  <a:pt x="1927996" y="2286635"/>
                </a:lnTo>
                <a:cubicBezTo>
                  <a:pt x="1911470" y="2160621"/>
                  <a:pt x="1927996" y="2102779"/>
                  <a:pt x="2049876" y="2080057"/>
                </a:cubicBezTo>
                <a:cubicBezTo>
                  <a:pt x="2283310" y="2032543"/>
                  <a:pt x="2527072" y="1943716"/>
                  <a:pt x="2741913" y="1834228"/>
                </a:cubicBezTo>
                <a:cubicBezTo>
                  <a:pt x="2787360" y="1838360"/>
                  <a:pt x="2820412" y="1834228"/>
                  <a:pt x="2849333" y="1803243"/>
                </a:cubicBezTo>
                <a:cubicBezTo>
                  <a:pt x="2923701" y="1745401"/>
                  <a:pt x="2890649" y="1782585"/>
                  <a:pt x="2971213" y="1759860"/>
                </a:cubicBezTo>
                <a:cubicBezTo>
                  <a:pt x="3060043" y="1714413"/>
                  <a:pt x="3018727" y="1691691"/>
                  <a:pt x="2958818" y="1693755"/>
                </a:cubicBezTo>
                <a:cubicBezTo>
                  <a:pt x="2843135" y="1699954"/>
                  <a:pt x="2456836" y="1702018"/>
                  <a:pt x="2299836" y="1702018"/>
                </a:cubicBezTo>
                <a:cubicBezTo>
                  <a:pt x="2349415" y="1813570"/>
                  <a:pt x="2429979" y="1743334"/>
                  <a:pt x="2465099" y="1801176"/>
                </a:cubicBezTo>
                <a:cubicBezTo>
                  <a:pt x="2398994" y="1885874"/>
                  <a:pt x="2326690" y="1859018"/>
                  <a:pt x="2246126" y="1871412"/>
                </a:cubicBezTo>
                <a:cubicBezTo>
                  <a:pt x="1958982" y="1914795"/>
                  <a:pt x="1927996" y="1945780"/>
                  <a:pt x="1946587" y="1656571"/>
                </a:cubicBezTo>
                <a:cubicBezTo>
                  <a:pt x="1955626" y="1499315"/>
                  <a:pt x="2015275" y="1310425"/>
                  <a:pt x="1888887" y="1229678"/>
                </a:cubicBezTo>
                <a:close/>
                <a:moveTo>
                  <a:pt x="1624233" y="67371"/>
                </a:moveTo>
                <a:cubicBezTo>
                  <a:pt x="1552960" y="60371"/>
                  <a:pt x="1520521" y="104915"/>
                  <a:pt x="1492116" y="255974"/>
                </a:cubicBezTo>
                <a:cubicBezTo>
                  <a:pt x="1477657" y="328277"/>
                  <a:pt x="1440473" y="377856"/>
                  <a:pt x="1430143" y="450157"/>
                </a:cubicBezTo>
                <a:cubicBezTo>
                  <a:pt x="1415683" y="569972"/>
                  <a:pt x="1314459" y="675328"/>
                  <a:pt x="1357842" y="797208"/>
                </a:cubicBezTo>
                <a:cubicBezTo>
                  <a:pt x="1380564" y="863313"/>
                  <a:pt x="1411552" y="972800"/>
                  <a:pt x="1421880" y="978996"/>
                </a:cubicBezTo>
                <a:cubicBezTo>
                  <a:pt x="1414134" y="1023928"/>
                  <a:pt x="1434275" y="1063049"/>
                  <a:pt x="1358551" y="1098974"/>
                </a:cubicBezTo>
                <a:lnTo>
                  <a:pt x="1338873" y="1106481"/>
                </a:lnTo>
                <a:lnTo>
                  <a:pt x="1492887" y="1453010"/>
                </a:lnTo>
                <a:lnTo>
                  <a:pt x="1820669" y="1453010"/>
                </a:lnTo>
                <a:lnTo>
                  <a:pt x="1772530" y="1185716"/>
                </a:lnTo>
                <a:lnTo>
                  <a:pt x="1777468" y="1187138"/>
                </a:lnTo>
                <a:lnTo>
                  <a:pt x="1743496" y="1169726"/>
                </a:lnTo>
                <a:cubicBezTo>
                  <a:pt x="1684234" y="1131865"/>
                  <a:pt x="1679586" y="1079188"/>
                  <a:pt x="1684235" y="1026510"/>
                </a:cubicBezTo>
                <a:cubicBezTo>
                  <a:pt x="1684235" y="1026510"/>
                  <a:pt x="1686299" y="1026510"/>
                  <a:pt x="1686299" y="1026510"/>
                </a:cubicBezTo>
                <a:cubicBezTo>
                  <a:pt x="1690431" y="997589"/>
                  <a:pt x="1742076" y="964537"/>
                  <a:pt x="1762734" y="925286"/>
                </a:cubicBezTo>
                <a:cubicBezTo>
                  <a:pt x="1768930" y="917023"/>
                  <a:pt x="1775129" y="906695"/>
                  <a:pt x="1781325" y="898432"/>
                </a:cubicBezTo>
                <a:cubicBezTo>
                  <a:pt x="1816444" y="852985"/>
                  <a:pt x="1814377" y="805471"/>
                  <a:pt x="1820576" y="757959"/>
                </a:cubicBezTo>
                <a:cubicBezTo>
                  <a:pt x="1878418" y="532788"/>
                  <a:pt x="1822641" y="379921"/>
                  <a:pt x="1845365" y="185738"/>
                </a:cubicBezTo>
                <a:cubicBezTo>
                  <a:pt x="1849497" y="154752"/>
                  <a:pt x="1832971" y="136159"/>
                  <a:pt x="1801983" y="123764"/>
                </a:cubicBezTo>
                <a:cubicBezTo>
                  <a:pt x="1723742" y="94327"/>
                  <a:pt x="1666997" y="71571"/>
                  <a:pt x="1624233" y="67371"/>
                </a:cubicBezTo>
                <a:close/>
                <a:moveTo>
                  <a:pt x="1566863" y="0"/>
                </a:moveTo>
                <a:cubicBezTo>
                  <a:pt x="2432218" y="0"/>
                  <a:pt x="3133726" y="701508"/>
                  <a:pt x="3133726" y="1566863"/>
                </a:cubicBezTo>
                <a:cubicBezTo>
                  <a:pt x="3133726" y="2378134"/>
                  <a:pt x="2517166" y="3045398"/>
                  <a:pt x="1727066" y="3125637"/>
                </a:cubicBezTo>
                <a:lnTo>
                  <a:pt x="1723380" y="3125823"/>
                </a:lnTo>
                <a:lnTo>
                  <a:pt x="1476719" y="3129174"/>
                </a:lnTo>
                <a:lnTo>
                  <a:pt x="1406660" y="3125637"/>
                </a:lnTo>
                <a:lnTo>
                  <a:pt x="1352458" y="3117364"/>
                </a:lnTo>
                <a:lnTo>
                  <a:pt x="1444748" y="2018158"/>
                </a:lnTo>
                <a:lnTo>
                  <a:pt x="1266605" y="2019426"/>
                </a:lnTo>
                <a:lnTo>
                  <a:pt x="1286241" y="1972711"/>
                </a:lnTo>
                <a:lnTo>
                  <a:pt x="1445381" y="1957511"/>
                </a:lnTo>
                <a:cubicBezTo>
                  <a:pt x="1445803" y="1794252"/>
                  <a:pt x="1446226" y="1630994"/>
                  <a:pt x="1446648" y="1467736"/>
                </a:cubicBezTo>
                <a:lnTo>
                  <a:pt x="1300225" y="1119801"/>
                </a:lnTo>
                <a:lnTo>
                  <a:pt x="1246290" y="1133931"/>
                </a:lnTo>
                <a:cubicBezTo>
                  <a:pt x="938487" y="1204167"/>
                  <a:pt x="798015" y="1468587"/>
                  <a:pt x="595568" y="1693755"/>
                </a:cubicBezTo>
                <a:cubicBezTo>
                  <a:pt x="537726" y="1757796"/>
                  <a:pt x="531530" y="1817702"/>
                  <a:pt x="610030" y="1867281"/>
                </a:cubicBezTo>
                <a:cubicBezTo>
                  <a:pt x="802146" y="1989163"/>
                  <a:pt x="971540" y="2020148"/>
                  <a:pt x="1149197" y="2104846"/>
                </a:cubicBezTo>
                <a:cubicBezTo>
                  <a:pt x="1314459" y="2183346"/>
                  <a:pt x="1281407" y="2137899"/>
                  <a:pt x="1219433" y="2311424"/>
                </a:cubicBezTo>
                <a:cubicBezTo>
                  <a:pt x="1188448" y="2398187"/>
                  <a:pt x="1167790" y="2484949"/>
                  <a:pt x="1159527" y="2577908"/>
                </a:cubicBezTo>
                <a:cubicBezTo>
                  <a:pt x="1146099" y="2739039"/>
                  <a:pt x="1137836" y="2885193"/>
                  <a:pt x="1128282" y="3031088"/>
                </a:cubicBezTo>
                <a:lnTo>
                  <a:pt x="1125469" y="3069594"/>
                </a:lnTo>
                <a:lnTo>
                  <a:pt x="1100926" y="3063283"/>
                </a:lnTo>
                <a:cubicBezTo>
                  <a:pt x="463105" y="2864901"/>
                  <a:pt x="0" y="2269964"/>
                  <a:pt x="0" y="1566863"/>
                </a:cubicBezTo>
                <a:cubicBezTo>
                  <a:pt x="0" y="701508"/>
                  <a:pt x="701508" y="0"/>
                  <a:pt x="156686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3" name="Freeform 63">
            <a:extLst>
              <a:ext uri="{FF2B5EF4-FFF2-40B4-BE49-F238E27FC236}">
                <a16:creationId xmlns:a16="http://schemas.microsoft.com/office/drawing/2014/main" id="{060BE72E-E6B7-482B-9B53-680D94F877F9}"/>
              </a:ext>
            </a:extLst>
          </p:cNvPr>
          <p:cNvSpPr/>
          <p:nvPr/>
        </p:nvSpPr>
        <p:spPr>
          <a:xfrm>
            <a:off x="5197938" y="2225189"/>
            <a:ext cx="1033576" cy="624655"/>
          </a:xfrm>
          <a:custGeom>
            <a:avLst/>
            <a:gdLst>
              <a:gd name="connsiteX0" fmla="*/ 0 w 660400"/>
              <a:gd name="connsiteY0" fmla="*/ 330200 h 330200"/>
              <a:gd name="connsiteX1" fmla="*/ 313266 w 660400"/>
              <a:gd name="connsiteY1" fmla="*/ 8466 h 330200"/>
              <a:gd name="connsiteX2" fmla="*/ 660400 w 660400"/>
              <a:gd name="connsiteY2" fmla="*/ 0 h 330200"/>
              <a:gd name="connsiteX0" fmla="*/ 0 w 783081"/>
              <a:gd name="connsiteY0" fmla="*/ 228955 h 228955"/>
              <a:gd name="connsiteX1" fmla="*/ 435947 w 783081"/>
              <a:gd name="connsiteY1" fmla="*/ 8466 h 228955"/>
              <a:gd name="connsiteX2" fmla="*/ 783081 w 783081"/>
              <a:gd name="connsiteY2" fmla="*/ 0 h 228955"/>
            </a:gdLst>
            <a:ahLst/>
            <a:cxnLst>
              <a:cxn ang="0">
                <a:pos x="connsiteX0" y="connsiteY0"/>
              </a:cxn>
              <a:cxn ang="0">
                <a:pos x="connsiteX1" y="connsiteY1"/>
              </a:cxn>
              <a:cxn ang="0">
                <a:pos x="connsiteX2" y="connsiteY2"/>
              </a:cxn>
            </a:cxnLst>
            <a:rect l="l" t="t" r="r" b="b"/>
            <a:pathLst>
              <a:path w="783081" h="228955">
                <a:moveTo>
                  <a:pt x="0" y="228955"/>
                </a:moveTo>
                <a:lnTo>
                  <a:pt x="435947" y="8466"/>
                </a:lnTo>
                <a:lnTo>
                  <a:pt x="78308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4" name="Freeform 79">
            <a:extLst>
              <a:ext uri="{FF2B5EF4-FFF2-40B4-BE49-F238E27FC236}">
                <a16:creationId xmlns:a16="http://schemas.microsoft.com/office/drawing/2014/main" id="{7252EB22-9C98-4CD0-B6A6-1AFC7A0D5F50}"/>
              </a:ext>
            </a:extLst>
          </p:cNvPr>
          <p:cNvSpPr/>
          <p:nvPr/>
        </p:nvSpPr>
        <p:spPr>
          <a:xfrm>
            <a:off x="5340815" y="3799581"/>
            <a:ext cx="890699" cy="256684"/>
          </a:xfrm>
          <a:custGeom>
            <a:avLst/>
            <a:gdLst>
              <a:gd name="connsiteX0" fmla="*/ 0 w 304800"/>
              <a:gd name="connsiteY0" fmla="*/ 321734 h 321734"/>
              <a:gd name="connsiteX1" fmla="*/ 135467 w 304800"/>
              <a:gd name="connsiteY1" fmla="*/ 0 h 321734"/>
              <a:gd name="connsiteX2" fmla="*/ 304800 w 304800"/>
              <a:gd name="connsiteY2" fmla="*/ 0 h 321734"/>
              <a:gd name="connsiteX0" fmla="*/ 0 w 311461"/>
              <a:gd name="connsiteY0" fmla="*/ 97475 h 97475"/>
              <a:gd name="connsiteX1" fmla="*/ 142128 w 311461"/>
              <a:gd name="connsiteY1" fmla="*/ 0 h 97475"/>
              <a:gd name="connsiteX2" fmla="*/ 311461 w 311461"/>
              <a:gd name="connsiteY2" fmla="*/ 0 h 97475"/>
            </a:gdLst>
            <a:ahLst/>
            <a:cxnLst>
              <a:cxn ang="0">
                <a:pos x="connsiteX0" y="connsiteY0"/>
              </a:cxn>
              <a:cxn ang="0">
                <a:pos x="connsiteX1" y="connsiteY1"/>
              </a:cxn>
              <a:cxn ang="0">
                <a:pos x="connsiteX2" y="connsiteY2"/>
              </a:cxn>
            </a:cxnLst>
            <a:rect l="l" t="t" r="r" b="b"/>
            <a:pathLst>
              <a:path w="311461" h="97475">
                <a:moveTo>
                  <a:pt x="0" y="97475"/>
                </a:moveTo>
                <a:lnTo>
                  <a:pt x="142128" y="0"/>
                </a:lnTo>
                <a:lnTo>
                  <a:pt x="31146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sp>
        <p:nvSpPr>
          <p:cNvPr id="26" name="TextBox 25">
            <a:extLst>
              <a:ext uri="{FF2B5EF4-FFF2-40B4-BE49-F238E27FC236}">
                <a16:creationId xmlns:a16="http://schemas.microsoft.com/office/drawing/2014/main" id="{9FDD9672-7BAD-4880-B0C0-EC53B19B1F52}"/>
              </a:ext>
            </a:extLst>
          </p:cNvPr>
          <p:cNvSpPr txBox="1"/>
          <p:nvPr/>
        </p:nvSpPr>
        <p:spPr>
          <a:xfrm>
            <a:off x="7686319" y="5294743"/>
            <a:ext cx="1580580" cy="46166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Arial" pitchFamily="34" charset="0"/>
              </a:rPr>
              <a:t>上班族</a:t>
            </a:r>
            <a:endParaRPr kumimoji="0" lang="ko-KR" altLang="en-US" sz="24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cs typeface="Arial" pitchFamily="34" charset="0"/>
            </a:endParaRPr>
          </a:p>
        </p:txBody>
      </p:sp>
      <p:sp>
        <p:nvSpPr>
          <p:cNvPr id="29" name="TextBox 28">
            <a:extLst>
              <a:ext uri="{FF2B5EF4-FFF2-40B4-BE49-F238E27FC236}">
                <a16:creationId xmlns:a16="http://schemas.microsoft.com/office/drawing/2014/main" id="{8BBAD673-B98B-45D9-8A76-895F19AC927C}"/>
              </a:ext>
            </a:extLst>
          </p:cNvPr>
          <p:cNvSpPr txBox="1"/>
          <p:nvPr/>
        </p:nvSpPr>
        <p:spPr>
          <a:xfrm>
            <a:off x="7686319" y="3614414"/>
            <a:ext cx="3133726" cy="461665"/>
          </a:xfrm>
          <a:prstGeom prst="rect">
            <a:avLst/>
          </a:prstGeom>
          <a:noFill/>
        </p:spPr>
        <p:txBody>
          <a:bodyPr wrap="square" rtlCol="0" anchor="ctr">
            <a:spAutoFit/>
          </a:bodyPr>
          <a:lstStyle/>
          <a:p>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家庭主婦 </a:t>
            </a:r>
            <a:r>
              <a:rPr lang="en-US" altLang="zh-TW"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a:t>
            </a:r>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 家庭主夫</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sp>
        <p:nvSpPr>
          <p:cNvPr id="32" name="TextBox 31">
            <a:extLst>
              <a:ext uri="{FF2B5EF4-FFF2-40B4-BE49-F238E27FC236}">
                <a16:creationId xmlns:a16="http://schemas.microsoft.com/office/drawing/2014/main" id="{923E95DF-C5B4-48D3-B6BE-0C5367465C9D}"/>
              </a:ext>
            </a:extLst>
          </p:cNvPr>
          <p:cNvSpPr txBox="1"/>
          <p:nvPr/>
        </p:nvSpPr>
        <p:spPr>
          <a:xfrm>
            <a:off x="7707624" y="1970003"/>
            <a:ext cx="1048528" cy="461665"/>
          </a:xfrm>
          <a:prstGeom prst="rect">
            <a:avLst/>
          </a:prstGeom>
          <a:noFill/>
        </p:spPr>
        <p:txBody>
          <a:bodyPr wrap="square" rtlCol="0" anchor="ctr">
            <a:spAutoFit/>
          </a:bodyPr>
          <a:lstStyle/>
          <a:p>
            <a:r>
              <a:rPr lang="zh-TW" altLang="en-US" sz="2400" b="1"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學生</a:t>
            </a:r>
            <a:endParaRPr lang="ko-KR" altLang="en-US" sz="2400" b="1" dirty="0">
              <a:solidFill>
                <a:prstClr val="black">
                  <a:lumMod val="75000"/>
                  <a:lumOff val="25000"/>
                </a:prstClr>
              </a:solidFill>
              <a:latin typeface="微軟正黑體" panose="020B0604030504040204" pitchFamily="34" charset="-120"/>
              <a:cs typeface="Arial" pitchFamily="34" charset="0"/>
            </a:endParaRPr>
          </a:p>
        </p:txBody>
      </p:sp>
      <p:sp>
        <p:nvSpPr>
          <p:cNvPr id="34" name="Freeform 63">
            <a:extLst>
              <a:ext uri="{FF2B5EF4-FFF2-40B4-BE49-F238E27FC236}">
                <a16:creationId xmlns:a16="http://schemas.microsoft.com/office/drawing/2014/main" id="{A062731C-6B05-4F98-9FEF-27F63CDD0CA2}"/>
              </a:ext>
            </a:extLst>
          </p:cNvPr>
          <p:cNvSpPr/>
          <p:nvPr/>
        </p:nvSpPr>
        <p:spPr>
          <a:xfrm flipV="1">
            <a:off x="5168239" y="5117249"/>
            <a:ext cx="1125389" cy="397372"/>
          </a:xfrm>
          <a:custGeom>
            <a:avLst/>
            <a:gdLst>
              <a:gd name="connsiteX0" fmla="*/ 0 w 660400"/>
              <a:gd name="connsiteY0" fmla="*/ 330200 h 330200"/>
              <a:gd name="connsiteX1" fmla="*/ 313266 w 660400"/>
              <a:gd name="connsiteY1" fmla="*/ 8466 h 330200"/>
              <a:gd name="connsiteX2" fmla="*/ 660400 w 660400"/>
              <a:gd name="connsiteY2" fmla="*/ 0 h 330200"/>
            </a:gdLst>
            <a:ahLst/>
            <a:cxnLst>
              <a:cxn ang="0">
                <a:pos x="connsiteX0" y="connsiteY0"/>
              </a:cxn>
              <a:cxn ang="0">
                <a:pos x="connsiteX1" y="connsiteY1"/>
              </a:cxn>
              <a:cxn ang="0">
                <a:pos x="connsiteX2" y="connsiteY2"/>
              </a:cxn>
            </a:cxnLst>
            <a:rect l="l" t="t" r="r" b="b"/>
            <a:pathLst>
              <a:path w="660400" h="330200">
                <a:moveTo>
                  <a:pt x="0" y="330200"/>
                </a:moveTo>
                <a:lnTo>
                  <a:pt x="313266" y="8466"/>
                </a:lnTo>
                <a:lnTo>
                  <a:pt x="660400"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nvGrpSpPr>
          <p:cNvPr id="4" name="群組 3">
            <a:extLst>
              <a:ext uri="{FF2B5EF4-FFF2-40B4-BE49-F238E27FC236}">
                <a16:creationId xmlns:a16="http://schemas.microsoft.com/office/drawing/2014/main" id="{6A2DAAC5-D0C1-4FBF-83D7-6C4F91A67ABC}"/>
              </a:ext>
            </a:extLst>
          </p:cNvPr>
          <p:cNvGrpSpPr/>
          <p:nvPr/>
        </p:nvGrpSpPr>
        <p:grpSpPr>
          <a:xfrm>
            <a:off x="6688515" y="3529805"/>
            <a:ext cx="724247" cy="724247"/>
            <a:chOff x="6688515" y="3529805"/>
            <a:chExt cx="724247" cy="724247"/>
          </a:xfrm>
        </p:grpSpPr>
        <p:sp>
          <p:nvSpPr>
            <p:cNvPr id="36" name="Oval 35">
              <a:extLst>
                <a:ext uri="{FF2B5EF4-FFF2-40B4-BE49-F238E27FC236}">
                  <a16:creationId xmlns:a16="http://schemas.microsoft.com/office/drawing/2014/main" id="{AF89C940-9B45-4DAD-AC95-53AA689375EE}"/>
                </a:ext>
              </a:extLst>
            </p:cNvPr>
            <p:cNvSpPr/>
            <p:nvPr/>
          </p:nvSpPr>
          <p:spPr>
            <a:xfrm>
              <a:off x="6688515" y="352980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8" name="Freeform: Shape 37">
              <a:extLst>
                <a:ext uri="{FF2B5EF4-FFF2-40B4-BE49-F238E27FC236}">
                  <a16:creationId xmlns:a16="http://schemas.microsoft.com/office/drawing/2014/main" id="{AF0F313C-2826-4CCE-BBD3-4A789E9E16E8}"/>
                </a:ext>
              </a:extLst>
            </p:cNvPr>
            <p:cNvSpPr/>
            <p:nvPr/>
          </p:nvSpPr>
          <p:spPr>
            <a:xfrm>
              <a:off x="6912525" y="3719255"/>
              <a:ext cx="276225" cy="40005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3" name="群組 2">
            <a:extLst>
              <a:ext uri="{FF2B5EF4-FFF2-40B4-BE49-F238E27FC236}">
                <a16:creationId xmlns:a16="http://schemas.microsoft.com/office/drawing/2014/main" id="{4456AFAC-6B74-4543-9C99-E109BF861AAE}"/>
              </a:ext>
            </a:extLst>
          </p:cNvPr>
          <p:cNvGrpSpPr/>
          <p:nvPr/>
        </p:nvGrpSpPr>
        <p:grpSpPr>
          <a:xfrm>
            <a:off x="6688515" y="5155675"/>
            <a:ext cx="724247" cy="724247"/>
            <a:chOff x="6688515" y="5155675"/>
            <a:chExt cx="724247" cy="724247"/>
          </a:xfrm>
        </p:grpSpPr>
        <p:sp>
          <p:nvSpPr>
            <p:cNvPr id="37" name="Oval 36">
              <a:extLst>
                <a:ext uri="{FF2B5EF4-FFF2-40B4-BE49-F238E27FC236}">
                  <a16:creationId xmlns:a16="http://schemas.microsoft.com/office/drawing/2014/main" id="{47736B97-7C0E-4A7F-BE3B-FC190FD28296}"/>
                </a:ext>
              </a:extLst>
            </p:cNvPr>
            <p:cNvSpPr/>
            <p:nvPr/>
          </p:nvSpPr>
          <p:spPr>
            <a:xfrm>
              <a:off x="6688515" y="515567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39" name="Group 38">
              <a:extLst>
                <a:ext uri="{FF2B5EF4-FFF2-40B4-BE49-F238E27FC236}">
                  <a16:creationId xmlns:a16="http://schemas.microsoft.com/office/drawing/2014/main" id="{B72607C2-2909-4168-A1EB-FF519CD5CD53}"/>
                </a:ext>
              </a:extLst>
            </p:cNvPr>
            <p:cNvGrpSpPr/>
            <p:nvPr/>
          </p:nvGrpSpPr>
          <p:grpSpPr>
            <a:xfrm>
              <a:off x="6780600" y="5395234"/>
              <a:ext cx="540074" cy="299230"/>
              <a:chOff x="3293429" y="2401985"/>
              <a:chExt cx="704850" cy="390525"/>
            </a:xfrm>
            <a:solidFill>
              <a:schemeClr val="bg1"/>
            </a:solidFill>
          </p:grpSpPr>
          <p:sp>
            <p:nvSpPr>
              <p:cNvPr id="40" name="Freeform: Shape 39">
                <a:extLst>
                  <a:ext uri="{FF2B5EF4-FFF2-40B4-BE49-F238E27FC236}">
                    <a16:creationId xmlns:a16="http://schemas.microsoft.com/office/drawing/2014/main" id="{17354004-B2D3-458C-9F73-BBDA232B7B9B}"/>
                  </a:ext>
                </a:extLst>
              </p:cNvPr>
              <p:cNvSpPr/>
              <p:nvPr/>
            </p:nvSpPr>
            <p:spPr>
              <a:xfrm>
                <a:off x="3483843" y="2401985"/>
                <a:ext cx="419100" cy="31432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1" name="Freeform: Shape 40">
                <a:extLst>
                  <a:ext uri="{FF2B5EF4-FFF2-40B4-BE49-F238E27FC236}">
                    <a16:creationId xmlns:a16="http://schemas.microsoft.com/office/drawing/2014/main" id="{D3B781F0-19A1-4A1C-A1D1-C7B052BE325D}"/>
                  </a:ext>
                </a:extLst>
              </p:cNvPr>
              <p:cNvSpPr/>
              <p:nvPr/>
            </p:nvSpPr>
            <p:spPr>
              <a:xfrm>
                <a:off x="3293429" y="2725835"/>
                <a:ext cx="704850" cy="66675"/>
              </a:xfrm>
              <a:custGeom>
                <a:avLst/>
                <a:gdLst>
                  <a:gd name="connsiteX0" fmla="*/ 0 w 704850"/>
                  <a:gd name="connsiteY0" fmla="*/ 0 h 66675"/>
                  <a:gd name="connsiteX1" fmla="*/ 352425 w 704850"/>
                  <a:gd name="connsiteY1" fmla="*/ 73342 h 66675"/>
                  <a:gd name="connsiteX2" fmla="*/ 704850 w 704850"/>
                  <a:gd name="connsiteY2" fmla="*/ 0 h 66675"/>
                  <a:gd name="connsiteX3" fmla="*/ 0 w 704850"/>
                  <a:gd name="connsiteY3" fmla="*/ 0 h 66675"/>
                </a:gdLst>
                <a:ahLst/>
                <a:cxnLst>
                  <a:cxn ang="0">
                    <a:pos x="connsiteX0" y="connsiteY0"/>
                  </a:cxn>
                  <a:cxn ang="0">
                    <a:pos x="connsiteX1" y="connsiteY1"/>
                  </a:cxn>
                  <a:cxn ang="0">
                    <a:pos x="connsiteX2" y="connsiteY2"/>
                  </a:cxn>
                  <a:cxn ang="0">
                    <a:pos x="connsiteX3" y="connsiteY3"/>
                  </a:cxn>
                </a:cxnLst>
                <a:rect l="l" t="t" r="r" b="b"/>
                <a:pathLst>
                  <a:path w="704850" h="66675">
                    <a:moveTo>
                      <a:pt x="0" y="0"/>
                    </a:moveTo>
                    <a:cubicBezTo>
                      <a:pt x="107633" y="46672"/>
                      <a:pt x="226695" y="73342"/>
                      <a:pt x="352425" y="73342"/>
                    </a:cubicBezTo>
                    <a:cubicBezTo>
                      <a:pt x="478155" y="73342"/>
                      <a:pt x="597218" y="47625"/>
                      <a:pt x="704850" y="0"/>
                    </a:cubicBez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43" name="Freeform: Shape 42">
              <a:extLst>
                <a:ext uri="{FF2B5EF4-FFF2-40B4-BE49-F238E27FC236}">
                  <a16:creationId xmlns:a16="http://schemas.microsoft.com/office/drawing/2014/main" id="{436063E2-C371-4413-9D8A-E69B0427B2CB}"/>
                </a:ext>
              </a:extLst>
            </p:cNvPr>
            <p:cNvSpPr/>
            <p:nvPr/>
          </p:nvSpPr>
          <p:spPr>
            <a:xfrm>
              <a:off x="7200378" y="5503666"/>
              <a:ext cx="21910" cy="21910"/>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5" name="群組 4">
            <a:extLst>
              <a:ext uri="{FF2B5EF4-FFF2-40B4-BE49-F238E27FC236}">
                <a16:creationId xmlns:a16="http://schemas.microsoft.com/office/drawing/2014/main" id="{D814D4A5-1C7F-4236-B1D3-62CD6836598D}"/>
              </a:ext>
            </a:extLst>
          </p:cNvPr>
          <p:cNvGrpSpPr/>
          <p:nvPr/>
        </p:nvGrpSpPr>
        <p:grpSpPr>
          <a:xfrm>
            <a:off x="6688515" y="1863562"/>
            <a:ext cx="724247" cy="724247"/>
            <a:chOff x="6688516" y="1903936"/>
            <a:chExt cx="724247" cy="724247"/>
          </a:xfrm>
        </p:grpSpPr>
        <p:sp>
          <p:nvSpPr>
            <p:cNvPr id="35" name="Oval 34">
              <a:extLst>
                <a:ext uri="{FF2B5EF4-FFF2-40B4-BE49-F238E27FC236}">
                  <a16:creationId xmlns:a16="http://schemas.microsoft.com/office/drawing/2014/main" id="{062DE2B0-2026-41A1-BC90-E77896CFEEAB}"/>
                </a:ext>
              </a:extLst>
            </p:cNvPr>
            <p:cNvSpPr/>
            <p:nvPr/>
          </p:nvSpPr>
          <p:spPr>
            <a:xfrm>
              <a:off x="6688516" y="1903936"/>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56" name="Group 55">
              <a:extLst>
                <a:ext uri="{FF2B5EF4-FFF2-40B4-BE49-F238E27FC236}">
                  <a16:creationId xmlns:a16="http://schemas.microsoft.com/office/drawing/2014/main" id="{45A7C0DE-ACB4-4B7F-8B5A-9E87E72D4913}"/>
                </a:ext>
              </a:extLst>
            </p:cNvPr>
            <p:cNvGrpSpPr/>
            <p:nvPr/>
          </p:nvGrpSpPr>
          <p:grpSpPr>
            <a:xfrm>
              <a:off x="6912525" y="2024013"/>
              <a:ext cx="301654" cy="484094"/>
              <a:chOff x="6899592" y="1993712"/>
              <a:chExt cx="3149063" cy="5053610"/>
            </a:xfrm>
          </p:grpSpPr>
          <p:sp>
            <p:nvSpPr>
              <p:cNvPr id="53" name="Freeform: Shape 52">
                <a:extLst>
                  <a:ext uri="{FF2B5EF4-FFF2-40B4-BE49-F238E27FC236}">
                    <a16:creationId xmlns:a16="http://schemas.microsoft.com/office/drawing/2014/main" id="{3895C6F3-374C-40B6-9E96-D4B731BD14DB}"/>
                  </a:ext>
                </a:extLst>
              </p:cNvPr>
              <p:cNvSpPr/>
              <p:nvPr/>
            </p:nvSpPr>
            <p:spPr>
              <a:xfrm>
                <a:off x="6899592" y="1993712"/>
                <a:ext cx="3149063" cy="5053610"/>
              </a:xfrm>
              <a:custGeom>
                <a:avLst/>
                <a:gdLst>
                  <a:gd name="connsiteX0" fmla="*/ 789030 w 3149063"/>
                  <a:gd name="connsiteY0" fmla="*/ 5048021 h 5053610"/>
                  <a:gd name="connsiteX1" fmla="*/ 791566 w 3149063"/>
                  <a:gd name="connsiteY1" fmla="*/ 5048022 h 5053610"/>
                  <a:gd name="connsiteX2" fmla="*/ 793454 w 3149063"/>
                  <a:gd name="connsiteY2" fmla="*/ 5048831 h 5053610"/>
                  <a:gd name="connsiteX3" fmla="*/ 787934 w 3149063"/>
                  <a:gd name="connsiteY3" fmla="*/ 5047820 h 5053610"/>
                  <a:gd name="connsiteX4" fmla="*/ 789030 w 3149063"/>
                  <a:gd name="connsiteY4" fmla="*/ 5048021 h 5053610"/>
                  <a:gd name="connsiteX5" fmla="*/ 769942 w 3149063"/>
                  <a:gd name="connsiteY5" fmla="*/ 5048015 h 5053610"/>
                  <a:gd name="connsiteX6" fmla="*/ 781958 w 3149063"/>
                  <a:gd name="connsiteY6" fmla="*/ 5047834 h 5053610"/>
                  <a:gd name="connsiteX7" fmla="*/ 2485194 w 3149063"/>
                  <a:gd name="connsiteY7" fmla="*/ 0 h 5053610"/>
                  <a:gd name="connsiteX8" fmla="*/ 3149063 w 3149063"/>
                  <a:gd name="connsiteY8" fmla="*/ 0 h 5053610"/>
                  <a:gd name="connsiteX9" fmla="*/ 3142489 w 3149063"/>
                  <a:gd name="connsiteY9" fmla="*/ 144605 h 5053610"/>
                  <a:gd name="connsiteX10" fmla="*/ 2594743 w 3149063"/>
                  <a:gd name="connsiteY10" fmla="*/ 144605 h 5053610"/>
                  <a:gd name="connsiteX11" fmla="*/ 2415083 w 3149063"/>
                  <a:gd name="connsiteY11" fmla="*/ 322075 h 5053610"/>
                  <a:gd name="connsiteX12" fmla="*/ 2309403 w 3149063"/>
                  <a:gd name="connsiteY12" fmla="*/ 730351 h 5053610"/>
                  <a:gd name="connsiteX13" fmla="*/ 2293947 w 3149063"/>
                  <a:gd name="connsiteY13" fmla="*/ 790658 h 5053610"/>
                  <a:gd name="connsiteX14" fmla="*/ 2330933 w 3149063"/>
                  <a:gd name="connsiteY14" fmla="*/ 798189 h 5053610"/>
                  <a:gd name="connsiteX15" fmla="*/ 2686767 w 3149063"/>
                  <a:gd name="connsiteY15" fmla="*/ 900493 h 5053610"/>
                  <a:gd name="connsiteX16" fmla="*/ 2903673 w 3149063"/>
                  <a:gd name="connsiteY16" fmla="*/ 1152457 h 5053610"/>
                  <a:gd name="connsiteX17" fmla="*/ 2555308 w 3149063"/>
                  <a:gd name="connsiteY17" fmla="*/ 4616400 h 5053610"/>
                  <a:gd name="connsiteX18" fmla="*/ 2106156 w 3149063"/>
                  <a:gd name="connsiteY18" fmla="*/ 5048022 h 5053610"/>
                  <a:gd name="connsiteX19" fmla="*/ 834291 w 3149063"/>
                  <a:gd name="connsiteY19" fmla="*/ 5047714 h 5053610"/>
                  <a:gd name="connsiteX20" fmla="*/ 787934 w 3149063"/>
                  <a:gd name="connsiteY20" fmla="*/ 5047820 h 5053610"/>
                  <a:gd name="connsiteX21" fmla="*/ 751379 w 3149063"/>
                  <a:gd name="connsiteY21" fmla="*/ 5041129 h 5053610"/>
                  <a:gd name="connsiteX22" fmla="*/ 359944 w 3149063"/>
                  <a:gd name="connsiteY22" fmla="*/ 4636117 h 5053610"/>
                  <a:gd name="connsiteX23" fmla="*/ 623 w 3149063"/>
                  <a:gd name="connsiteY23" fmla="*/ 1292680 h 5053610"/>
                  <a:gd name="connsiteX24" fmla="*/ 263541 w 3149063"/>
                  <a:gd name="connsiteY24" fmla="*/ 880775 h 5053610"/>
                  <a:gd name="connsiteX25" fmla="*/ 1993560 w 3149063"/>
                  <a:gd name="connsiteY25" fmla="*/ 729495 h 5053610"/>
                  <a:gd name="connsiteX26" fmla="*/ 2155090 w 3149063"/>
                  <a:gd name="connsiteY26" fmla="*/ 762385 h 5053610"/>
                  <a:gd name="connsiteX27" fmla="*/ 2316490 w 3149063"/>
                  <a:gd name="connsiteY27" fmla="*/ 131459 h 5053610"/>
                  <a:gd name="connsiteX28" fmla="*/ 2485194 w 3149063"/>
                  <a:gd name="connsiteY28" fmla="*/ 0 h 505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49063" h="5053610">
                    <a:moveTo>
                      <a:pt x="789030" y="5048021"/>
                    </a:moveTo>
                    <a:lnTo>
                      <a:pt x="791566" y="5048022"/>
                    </a:lnTo>
                    <a:cubicBezTo>
                      <a:pt x="895912" y="5048022"/>
                      <a:pt x="869929" y="5060038"/>
                      <a:pt x="793454" y="5048831"/>
                    </a:cubicBezTo>
                    <a:close/>
                    <a:moveTo>
                      <a:pt x="787934" y="5047820"/>
                    </a:moveTo>
                    <a:lnTo>
                      <a:pt x="789030" y="5048021"/>
                    </a:lnTo>
                    <a:lnTo>
                      <a:pt x="769942" y="5048015"/>
                    </a:lnTo>
                    <a:cubicBezTo>
                      <a:pt x="741211" y="5047995"/>
                      <a:pt x="748392" y="5047926"/>
                      <a:pt x="781958" y="5047834"/>
                    </a:cubicBezTo>
                    <a:close/>
                    <a:moveTo>
                      <a:pt x="2485194" y="0"/>
                    </a:moveTo>
                    <a:lnTo>
                      <a:pt x="3149063" y="0"/>
                    </a:lnTo>
                    <a:lnTo>
                      <a:pt x="3142489" y="144605"/>
                    </a:lnTo>
                    <a:cubicBezTo>
                      <a:pt x="3142489" y="144605"/>
                      <a:pt x="2724012" y="144605"/>
                      <a:pt x="2594743" y="144605"/>
                    </a:cubicBezTo>
                    <a:cubicBezTo>
                      <a:pt x="2434803" y="144605"/>
                      <a:pt x="2443567" y="223480"/>
                      <a:pt x="2415083" y="322075"/>
                    </a:cubicBezTo>
                    <a:cubicBezTo>
                      <a:pt x="2409058" y="342890"/>
                      <a:pt x="2367840" y="502557"/>
                      <a:pt x="2309403" y="730351"/>
                    </a:cubicBezTo>
                    <a:lnTo>
                      <a:pt x="2293947" y="790658"/>
                    </a:lnTo>
                    <a:lnTo>
                      <a:pt x="2330933" y="798189"/>
                    </a:lnTo>
                    <a:cubicBezTo>
                      <a:pt x="2446375" y="826548"/>
                      <a:pt x="2564894" y="860508"/>
                      <a:pt x="2686767" y="900493"/>
                    </a:cubicBezTo>
                    <a:cubicBezTo>
                      <a:pt x="2862046" y="957461"/>
                      <a:pt x="2903673" y="1058246"/>
                      <a:pt x="2903673" y="1152457"/>
                    </a:cubicBezTo>
                    <a:cubicBezTo>
                      <a:pt x="2903673" y="1246670"/>
                      <a:pt x="2583790" y="4528760"/>
                      <a:pt x="2555308" y="4616400"/>
                    </a:cubicBezTo>
                    <a:cubicBezTo>
                      <a:pt x="2526824" y="4704039"/>
                      <a:pt x="2428231" y="5048022"/>
                      <a:pt x="2106156" y="5048022"/>
                    </a:cubicBezTo>
                    <a:cubicBezTo>
                      <a:pt x="1864601" y="5046380"/>
                      <a:pt x="1089404" y="5047201"/>
                      <a:pt x="834291" y="5047714"/>
                    </a:cubicBezTo>
                    <a:lnTo>
                      <a:pt x="787934" y="5047820"/>
                    </a:lnTo>
                    <a:lnTo>
                      <a:pt x="751379" y="5041129"/>
                    </a:lnTo>
                    <a:cubicBezTo>
                      <a:pt x="614748" y="5011238"/>
                      <a:pt x="394452" y="4915879"/>
                      <a:pt x="359944" y="4636117"/>
                    </a:cubicBezTo>
                    <a:cubicBezTo>
                      <a:pt x="298596" y="4138766"/>
                      <a:pt x="623" y="1292680"/>
                      <a:pt x="623" y="1292680"/>
                    </a:cubicBezTo>
                    <a:cubicBezTo>
                      <a:pt x="623" y="1292680"/>
                      <a:pt x="-25670" y="979371"/>
                      <a:pt x="263541" y="880775"/>
                    </a:cubicBezTo>
                    <a:cubicBezTo>
                      <a:pt x="779517" y="704950"/>
                      <a:pt x="1336163" y="624020"/>
                      <a:pt x="1993560" y="729495"/>
                    </a:cubicBezTo>
                    <a:lnTo>
                      <a:pt x="2155090" y="762385"/>
                    </a:lnTo>
                    <a:lnTo>
                      <a:pt x="2316490" y="131459"/>
                    </a:lnTo>
                    <a:cubicBezTo>
                      <a:pt x="2336208" y="54776"/>
                      <a:pt x="2406319" y="0"/>
                      <a:pt x="2485194"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5" name="Freeform: Shape 54">
                <a:extLst>
                  <a:ext uri="{FF2B5EF4-FFF2-40B4-BE49-F238E27FC236}">
                    <a16:creationId xmlns:a16="http://schemas.microsoft.com/office/drawing/2014/main" id="{6AD683B1-A350-43B7-A68B-EBCAE6128C38}"/>
                  </a:ext>
                </a:extLst>
              </p:cNvPr>
              <p:cNvSpPr/>
              <p:nvPr/>
            </p:nvSpPr>
            <p:spPr>
              <a:xfrm>
                <a:off x="7098972" y="2874136"/>
                <a:ext cx="2507105" cy="4021600"/>
              </a:xfrm>
              <a:custGeom>
                <a:avLst/>
                <a:gdLst>
                  <a:gd name="connsiteX0" fmla="*/ 679591 w 2507105"/>
                  <a:gd name="connsiteY0" fmla="*/ 4016421 h 4021600"/>
                  <a:gd name="connsiteX1" fmla="*/ 682018 w 2507105"/>
                  <a:gd name="connsiteY1" fmla="*/ 4016422 h 4021600"/>
                  <a:gd name="connsiteX2" fmla="*/ 682980 w 2507105"/>
                  <a:gd name="connsiteY2" fmla="*/ 4017231 h 4021600"/>
                  <a:gd name="connsiteX3" fmla="*/ 678758 w 2507105"/>
                  <a:gd name="connsiteY3" fmla="*/ 4016222 h 4021600"/>
                  <a:gd name="connsiteX4" fmla="*/ 679591 w 2507105"/>
                  <a:gd name="connsiteY4" fmla="*/ 4016421 h 4021600"/>
                  <a:gd name="connsiteX5" fmla="*/ 663472 w 2507105"/>
                  <a:gd name="connsiteY5" fmla="*/ 4016416 h 4021600"/>
                  <a:gd name="connsiteX6" fmla="*/ 674228 w 2507105"/>
                  <a:gd name="connsiteY6" fmla="*/ 4016234 h 4021600"/>
                  <a:gd name="connsiteX7" fmla="*/ 809092 w 2507105"/>
                  <a:gd name="connsiteY7" fmla="*/ 1886788 h 4021600"/>
                  <a:gd name="connsiteX8" fmla="*/ 951507 w 2507105"/>
                  <a:gd name="connsiteY8" fmla="*/ 2029203 h 4021600"/>
                  <a:gd name="connsiteX9" fmla="*/ 809092 w 2507105"/>
                  <a:gd name="connsiteY9" fmla="*/ 2171616 h 4021600"/>
                  <a:gd name="connsiteX10" fmla="*/ 666679 w 2507105"/>
                  <a:gd name="connsiteY10" fmla="*/ 2029203 h 4021600"/>
                  <a:gd name="connsiteX11" fmla="*/ 809092 w 2507105"/>
                  <a:gd name="connsiteY11" fmla="*/ 1886788 h 4021600"/>
                  <a:gd name="connsiteX12" fmla="*/ 548366 w 2507105"/>
                  <a:gd name="connsiteY12" fmla="*/ 1647970 h 4021600"/>
                  <a:gd name="connsiteX13" fmla="*/ 649151 w 2507105"/>
                  <a:gd name="connsiteY13" fmla="*/ 1748755 h 4021600"/>
                  <a:gd name="connsiteX14" fmla="*/ 548366 w 2507105"/>
                  <a:gd name="connsiteY14" fmla="*/ 1849540 h 4021600"/>
                  <a:gd name="connsiteX15" fmla="*/ 447581 w 2507105"/>
                  <a:gd name="connsiteY15" fmla="*/ 1748755 h 4021600"/>
                  <a:gd name="connsiteX16" fmla="*/ 548366 w 2507105"/>
                  <a:gd name="connsiteY16" fmla="*/ 1647970 h 4021600"/>
                  <a:gd name="connsiteX17" fmla="*/ 1180739 w 2507105"/>
                  <a:gd name="connsiteY17" fmla="*/ 353 h 4021600"/>
                  <a:gd name="connsiteX18" fmla="*/ 1720645 w 2507105"/>
                  <a:gd name="connsiteY18" fmla="*/ 42941 h 4021600"/>
                  <a:gd name="connsiteX19" fmla="*/ 1904365 w 2507105"/>
                  <a:gd name="connsiteY19" fmla="*/ 82674 h 4021600"/>
                  <a:gd name="connsiteX20" fmla="*/ 1598760 w 2507105"/>
                  <a:gd name="connsiteY20" fmla="*/ 1277311 h 4021600"/>
                  <a:gd name="connsiteX21" fmla="*/ 1410646 w 2507105"/>
                  <a:gd name="connsiteY21" fmla="*/ 1258656 h 4021600"/>
                  <a:gd name="connsiteX22" fmla="*/ 419099 w 2507105"/>
                  <a:gd name="connsiteY22" fmla="*/ 1371907 h 4021600"/>
                  <a:gd name="connsiteX23" fmla="*/ 232865 w 2507105"/>
                  <a:gd name="connsiteY23" fmla="*/ 1617297 h 4021600"/>
                  <a:gd name="connsiteX24" fmla="*/ 487019 w 2507105"/>
                  <a:gd name="connsiteY24" fmla="*/ 3624238 h 4021600"/>
                  <a:gd name="connsiteX25" fmla="*/ 728849 w 2507105"/>
                  <a:gd name="connsiteY25" fmla="*/ 3859767 h 4021600"/>
                  <a:gd name="connsiteX26" fmla="*/ 791256 w 2507105"/>
                  <a:gd name="connsiteY26" fmla="*/ 3871818 h 4021600"/>
                  <a:gd name="connsiteX27" fmla="*/ 792451 w 2507105"/>
                  <a:gd name="connsiteY27" fmla="*/ 3872049 h 4021600"/>
                  <a:gd name="connsiteX28" fmla="*/ 791566 w 2507105"/>
                  <a:gd name="connsiteY28" fmla="*/ 3871818 h 4021600"/>
                  <a:gd name="connsiteX29" fmla="*/ 822034 w 2507105"/>
                  <a:gd name="connsiteY29" fmla="*/ 3871818 h 4021600"/>
                  <a:gd name="connsiteX30" fmla="*/ 1716161 w 2507105"/>
                  <a:gd name="connsiteY30" fmla="*/ 3871818 h 4021600"/>
                  <a:gd name="connsiteX31" fmla="*/ 2031662 w 2507105"/>
                  <a:gd name="connsiteY31" fmla="*/ 3613282 h 4021600"/>
                  <a:gd name="connsiteX32" fmla="*/ 2277052 w 2507105"/>
                  <a:gd name="connsiteY32" fmla="*/ 1534039 h 4021600"/>
                  <a:gd name="connsiteX33" fmla="*/ 2123684 w 2507105"/>
                  <a:gd name="connsiteY33" fmla="*/ 1382863 h 4021600"/>
                  <a:gd name="connsiteX34" fmla="*/ 1873407 w 2507105"/>
                  <a:gd name="connsiteY34" fmla="*/ 1321913 h 4021600"/>
                  <a:gd name="connsiteX35" fmla="*/ 1739766 w 2507105"/>
                  <a:gd name="connsiteY35" fmla="*/ 1298879 h 4021600"/>
                  <a:gd name="connsiteX36" fmla="*/ 1741343 w 2507105"/>
                  <a:gd name="connsiteY36" fmla="*/ 1292695 h 4021600"/>
                  <a:gd name="connsiteX37" fmla="*/ 2011698 w 2507105"/>
                  <a:gd name="connsiteY37" fmla="*/ 233872 h 4021600"/>
                  <a:gd name="connsiteX38" fmla="*/ 2042074 w 2507105"/>
                  <a:gd name="connsiteY38" fmla="*/ 115176 h 4021600"/>
                  <a:gd name="connsiteX39" fmla="*/ 2318680 w 2507105"/>
                  <a:gd name="connsiteY39" fmla="*/ 199733 h 4021600"/>
                  <a:gd name="connsiteX40" fmla="*/ 2507105 w 2507105"/>
                  <a:gd name="connsiteY40" fmla="*/ 431977 h 4021600"/>
                  <a:gd name="connsiteX41" fmla="*/ 2204750 w 2507105"/>
                  <a:gd name="connsiteY41" fmla="*/ 3619853 h 4021600"/>
                  <a:gd name="connsiteX42" fmla="*/ 1816947 w 2507105"/>
                  <a:gd name="connsiteY42" fmla="*/ 4016422 h 4021600"/>
                  <a:gd name="connsiteX43" fmla="*/ 719470 w 2507105"/>
                  <a:gd name="connsiteY43" fmla="*/ 4016114 h 4021600"/>
                  <a:gd name="connsiteX44" fmla="*/ 678758 w 2507105"/>
                  <a:gd name="connsiteY44" fmla="*/ 4016222 h 4021600"/>
                  <a:gd name="connsiteX45" fmla="*/ 605059 w 2507105"/>
                  <a:gd name="connsiteY45" fmla="*/ 3998620 h 4021600"/>
                  <a:gd name="connsiteX46" fmla="*/ 309551 w 2507105"/>
                  <a:gd name="connsiteY46" fmla="*/ 3637381 h 4021600"/>
                  <a:gd name="connsiteX47" fmla="*/ 621 w 2507105"/>
                  <a:gd name="connsiteY47" fmla="*/ 561243 h 4021600"/>
                  <a:gd name="connsiteX48" fmla="*/ 228483 w 2507105"/>
                  <a:gd name="connsiteY48" fmla="*/ 182205 h 4021600"/>
                  <a:gd name="connsiteX49" fmla="*/ 1180739 w 2507105"/>
                  <a:gd name="connsiteY49" fmla="*/ 353 h 40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07105" h="4021600">
                    <a:moveTo>
                      <a:pt x="679591" y="4016421"/>
                    </a:moveTo>
                    <a:lnTo>
                      <a:pt x="682018" y="4016422"/>
                    </a:lnTo>
                    <a:cubicBezTo>
                      <a:pt x="771574" y="4016422"/>
                      <a:pt x="748979" y="4027514"/>
                      <a:pt x="682980" y="4017231"/>
                    </a:cubicBezTo>
                    <a:close/>
                    <a:moveTo>
                      <a:pt x="678758" y="4016222"/>
                    </a:moveTo>
                    <a:lnTo>
                      <a:pt x="679591" y="4016421"/>
                    </a:lnTo>
                    <a:lnTo>
                      <a:pt x="663472" y="4016416"/>
                    </a:lnTo>
                    <a:cubicBezTo>
                      <a:pt x="638859" y="4016396"/>
                      <a:pt x="645180" y="4016327"/>
                      <a:pt x="674228" y="4016234"/>
                    </a:cubicBezTo>
                    <a:close/>
                    <a:moveTo>
                      <a:pt x="809092" y="1886788"/>
                    </a:moveTo>
                    <a:cubicBezTo>
                      <a:pt x="887747" y="1886788"/>
                      <a:pt x="951507" y="1950549"/>
                      <a:pt x="951507" y="2029203"/>
                    </a:cubicBezTo>
                    <a:cubicBezTo>
                      <a:pt x="951507" y="2107856"/>
                      <a:pt x="887747" y="2171616"/>
                      <a:pt x="809092" y="2171616"/>
                    </a:cubicBezTo>
                    <a:cubicBezTo>
                      <a:pt x="730440" y="2171616"/>
                      <a:pt x="666679" y="2107856"/>
                      <a:pt x="666679" y="2029203"/>
                    </a:cubicBezTo>
                    <a:cubicBezTo>
                      <a:pt x="666679" y="1950549"/>
                      <a:pt x="730440" y="1886788"/>
                      <a:pt x="809092" y="1886788"/>
                    </a:cubicBezTo>
                    <a:close/>
                    <a:moveTo>
                      <a:pt x="548366" y="1647970"/>
                    </a:moveTo>
                    <a:cubicBezTo>
                      <a:pt x="604027" y="1647970"/>
                      <a:pt x="649151" y="1693094"/>
                      <a:pt x="649151" y="1748755"/>
                    </a:cubicBezTo>
                    <a:cubicBezTo>
                      <a:pt x="649151" y="1804416"/>
                      <a:pt x="604027" y="1849540"/>
                      <a:pt x="548366" y="1849540"/>
                    </a:cubicBezTo>
                    <a:cubicBezTo>
                      <a:pt x="492705" y="1849540"/>
                      <a:pt x="447581" y="1804416"/>
                      <a:pt x="447581" y="1748755"/>
                    </a:cubicBezTo>
                    <a:cubicBezTo>
                      <a:pt x="447581" y="1693094"/>
                      <a:pt x="492705" y="1647970"/>
                      <a:pt x="548366" y="1647970"/>
                    </a:cubicBezTo>
                    <a:close/>
                    <a:moveTo>
                      <a:pt x="1180739" y="353"/>
                    </a:moveTo>
                    <a:cubicBezTo>
                      <a:pt x="1352320" y="-2386"/>
                      <a:pt x="1531639" y="10761"/>
                      <a:pt x="1720645" y="42941"/>
                    </a:cubicBezTo>
                    <a:lnTo>
                      <a:pt x="1904365" y="82674"/>
                    </a:lnTo>
                    <a:lnTo>
                      <a:pt x="1598760" y="1277311"/>
                    </a:lnTo>
                    <a:lnTo>
                      <a:pt x="1410646" y="1258656"/>
                    </a:lnTo>
                    <a:cubicBezTo>
                      <a:pt x="1044042" y="1235997"/>
                      <a:pt x="721728" y="1284267"/>
                      <a:pt x="419099" y="1371907"/>
                    </a:cubicBezTo>
                    <a:cubicBezTo>
                      <a:pt x="213147" y="1428872"/>
                      <a:pt x="232865" y="1617297"/>
                      <a:pt x="232865" y="1617297"/>
                    </a:cubicBezTo>
                    <a:cubicBezTo>
                      <a:pt x="232865" y="1617297"/>
                      <a:pt x="443199" y="3326262"/>
                      <a:pt x="487019" y="3624238"/>
                    </a:cubicBezTo>
                    <a:cubicBezTo>
                      <a:pt x="508929" y="3773224"/>
                      <a:pt x="633815" y="3835119"/>
                      <a:pt x="728849" y="3859767"/>
                    </a:cubicBezTo>
                    <a:lnTo>
                      <a:pt x="791256" y="3871818"/>
                    </a:lnTo>
                    <a:lnTo>
                      <a:pt x="792451" y="3872049"/>
                    </a:lnTo>
                    <a:cubicBezTo>
                      <a:pt x="846306" y="3878904"/>
                      <a:pt x="864690" y="3871818"/>
                      <a:pt x="791566" y="3871818"/>
                    </a:cubicBezTo>
                    <a:lnTo>
                      <a:pt x="822034" y="3871818"/>
                    </a:lnTo>
                    <a:cubicBezTo>
                      <a:pt x="1001763" y="3871818"/>
                      <a:pt x="1546906" y="3871818"/>
                      <a:pt x="1716161" y="3871818"/>
                    </a:cubicBezTo>
                    <a:cubicBezTo>
                      <a:pt x="1941831" y="3871818"/>
                      <a:pt x="2011942" y="3665865"/>
                      <a:pt x="2031662" y="3613282"/>
                    </a:cubicBezTo>
                    <a:cubicBezTo>
                      <a:pt x="2051380" y="3560698"/>
                      <a:pt x="2277052" y="1591005"/>
                      <a:pt x="2277052" y="1534039"/>
                    </a:cubicBezTo>
                    <a:cubicBezTo>
                      <a:pt x="2277052" y="1477074"/>
                      <a:pt x="2246379" y="1417918"/>
                      <a:pt x="2123684" y="1382863"/>
                    </a:cubicBezTo>
                    <a:cubicBezTo>
                      <a:pt x="2037962" y="1359036"/>
                      <a:pt x="1954601" y="1338803"/>
                      <a:pt x="1873407" y="1321913"/>
                    </a:cubicBezTo>
                    <a:lnTo>
                      <a:pt x="1739766" y="1298879"/>
                    </a:lnTo>
                    <a:lnTo>
                      <a:pt x="1741343" y="1292695"/>
                    </a:lnTo>
                    <a:cubicBezTo>
                      <a:pt x="1820923" y="980657"/>
                      <a:pt x="1922743" y="581669"/>
                      <a:pt x="2011698" y="233872"/>
                    </a:cubicBezTo>
                    <a:lnTo>
                      <a:pt x="2042074" y="115176"/>
                    </a:lnTo>
                    <a:lnTo>
                      <a:pt x="2318680" y="199733"/>
                    </a:lnTo>
                    <a:cubicBezTo>
                      <a:pt x="2469860" y="252316"/>
                      <a:pt x="2507105" y="344337"/>
                      <a:pt x="2507105" y="431977"/>
                    </a:cubicBezTo>
                    <a:cubicBezTo>
                      <a:pt x="2507105" y="519616"/>
                      <a:pt x="2231041" y="3538788"/>
                      <a:pt x="2204750" y="3619853"/>
                    </a:cubicBezTo>
                    <a:cubicBezTo>
                      <a:pt x="2180650" y="3700921"/>
                      <a:pt x="2095200" y="4018612"/>
                      <a:pt x="1816947" y="4016422"/>
                    </a:cubicBezTo>
                    <a:cubicBezTo>
                      <a:pt x="1608255" y="4014778"/>
                      <a:pt x="939868" y="4015600"/>
                      <a:pt x="719470" y="4016114"/>
                    </a:cubicBezTo>
                    <a:lnTo>
                      <a:pt x="678758" y="4016222"/>
                    </a:lnTo>
                    <a:lnTo>
                      <a:pt x="605059" y="3998620"/>
                    </a:lnTo>
                    <a:cubicBezTo>
                      <a:pt x="488664" y="3961099"/>
                      <a:pt x="335843" y="3866339"/>
                      <a:pt x="309551" y="3637381"/>
                    </a:cubicBezTo>
                    <a:cubicBezTo>
                      <a:pt x="256967" y="3179467"/>
                      <a:pt x="621" y="561243"/>
                      <a:pt x="621" y="561243"/>
                    </a:cubicBezTo>
                    <a:cubicBezTo>
                      <a:pt x="621" y="561243"/>
                      <a:pt x="-23479" y="274226"/>
                      <a:pt x="228483" y="182205"/>
                    </a:cubicBezTo>
                    <a:cubicBezTo>
                      <a:pt x="525362" y="74847"/>
                      <a:pt x="837577" y="5831"/>
                      <a:pt x="1180739" y="353"/>
                    </a:cubicBezTo>
                    <a:close/>
                  </a:path>
                </a:pathLst>
              </a:custGeom>
              <a:solidFill>
                <a:schemeClr val="accent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6" name="文字方塊 5">
            <a:extLst>
              <a:ext uri="{FF2B5EF4-FFF2-40B4-BE49-F238E27FC236}">
                <a16:creationId xmlns:a16="http://schemas.microsoft.com/office/drawing/2014/main" id="{55719488-6177-42E9-8540-495707EFA23A}"/>
              </a:ext>
            </a:extLst>
          </p:cNvPr>
          <p:cNvSpPr txBox="1"/>
          <p:nvPr/>
        </p:nvSpPr>
        <p:spPr>
          <a:xfrm>
            <a:off x="2044122" y="1769948"/>
            <a:ext cx="2254490" cy="400110"/>
          </a:xfrm>
          <a:prstGeom prst="rect">
            <a:avLst/>
          </a:prstGeom>
          <a:noFill/>
          <a:ln w="12700">
            <a:solidFill>
              <a:schemeClr val="tx2">
                <a:lumMod val="40000"/>
                <a:lumOff val="60000"/>
              </a:schemeClr>
            </a:solidFill>
          </a:ln>
        </p:spPr>
        <p:txBody>
          <a:bodyPr wrap="square" rtlCol="0">
            <a:spAutoFit/>
          </a:bodyPr>
          <a:lstStyle/>
          <a:p>
            <a:pPr algn="ctr"/>
            <a:r>
              <a:rPr lang="zh-TW" altLang="en-US" sz="2000" b="1" dirty="0">
                <a:latin typeface="微軟正黑體" panose="020B0604030504040204" pitchFamily="34" charset="-120"/>
                <a:ea typeface="微軟正黑體" panose="020B0604030504040204" pitchFamily="34" charset="-120"/>
              </a:rPr>
              <a:t>嘗試自己下廚的人</a:t>
            </a:r>
          </a:p>
        </p:txBody>
      </p:sp>
      <p:sp>
        <p:nvSpPr>
          <p:cNvPr id="64" name="文字方塊 63">
            <a:extLst>
              <a:ext uri="{FF2B5EF4-FFF2-40B4-BE49-F238E27FC236}">
                <a16:creationId xmlns:a16="http://schemas.microsoft.com/office/drawing/2014/main" id="{4724140B-6154-4641-9E13-CDD5B66DB380}"/>
              </a:ext>
            </a:extLst>
          </p:cNvPr>
          <p:cNvSpPr txBox="1"/>
          <p:nvPr/>
        </p:nvSpPr>
        <p:spPr>
          <a:xfrm>
            <a:off x="9556955" y="277424"/>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65" name="群組 64">
            <a:extLst>
              <a:ext uri="{FF2B5EF4-FFF2-40B4-BE49-F238E27FC236}">
                <a16:creationId xmlns:a16="http://schemas.microsoft.com/office/drawing/2014/main" id="{B1118B63-EDE0-4066-8DE1-A04E156BA30A}"/>
              </a:ext>
            </a:extLst>
          </p:cNvPr>
          <p:cNvGrpSpPr/>
          <p:nvPr/>
        </p:nvGrpSpPr>
        <p:grpSpPr>
          <a:xfrm>
            <a:off x="212242" y="6335488"/>
            <a:ext cx="11795769" cy="387637"/>
            <a:chOff x="53290" y="6342747"/>
            <a:chExt cx="11795769" cy="387637"/>
          </a:xfrm>
        </p:grpSpPr>
        <p:sp>
          <p:nvSpPr>
            <p:cNvPr id="66" name="箭號: ＞形 65">
              <a:extLst>
                <a:ext uri="{FF2B5EF4-FFF2-40B4-BE49-F238E27FC236}">
                  <a16:creationId xmlns:a16="http://schemas.microsoft.com/office/drawing/2014/main" id="{7F0D9ABF-D6AE-44DF-8BC8-DEC445C713C9}"/>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箭號: ＞形 66">
              <a:extLst>
                <a:ext uri="{FF2B5EF4-FFF2-40B4-BE49-F238E27FC236}">
                  <a16:creationId xmlns:a16="http://schemas.microsoft.com/office/drawing/2014/main" id="{C4CFEFE1-0A9E-4ACB-BF51-1D9FB8908558}"/>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8" name="箭號: ＞形 67">
              <a:extLst>
                <a:ext uri="{FF2B5EF4-FFF2-40B4-BE49-F238E27FC236}">
                  <a16:creationId xmlns:a16="http://schemas.microsoft.com/office/drawing/2014/main" id="{B5A041F5-1F80-4147-A735-0696DCA2968C}"/>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9" name="箭號: ＞形 68">
              <a:extLst>
                <a:ext uri="{FF2B5EF4-FFF2-40B4-BE49-F238E27FC236}">
                  <a16:creationId xmlns:a16="http://schemas.microsoft.com/office/drawing/2014/main" id="{2E5A5711-B495-495C-8259-568EA857F5FD}"/>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0" name="箭號: ＞形 69">
              <a:extLst>
                <a:ext uri="{FF2B5EF4-FFF2-40B4-BE49-F238E27FC236}">
                  <a16:creationId xmlns:a16="http://schemas.microsoft.com/office/drawing/2014/main" id="{10853467-0E35-44D7-BE9B-92FAF8ADCB00}"/>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1" name="箭號: ＞形 70">
              <a:extLst>
                <a:ext uri="{FF2B5EF4-FFF2-40B4-BE49-F238E27FC236}">
                  <a16:creationId xmlns:a16="http://schemas.microsoft.com/office/drawing/2014/main" id="{91E07713-FCC6-4393-8F77-DF7700CF2D89}"/>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72" name="群組 71">
              <a:extLst>
                <a:ext uri="{FF2B5EF4-FFF2-40B4-BE49-F238E27FC236}">
                  <a16:creationId xmlns:a16="http://schemas.microsoft.com/office/drawing/2014/main" id="{B0C3FC30-3FCB-49A7-A5D6-9083F8904C4C}"/>
                </a:ext>
              </a:extLst>
            </p:cNvPr>
            <p:cNvGrpSpPr/>
            <p:nvPr/>
          </p:nvGrpSpPr>
          <p:grpSpPr>
            <a:xfrm>
              <a:off x="53290" y="6351894"/>
              <a:ext cx="1683505" cy="369344"/>
              <a:chOff x="227111" y="6313217"/>
              <a:chExt cx="1394588" cy="410547"/>
            </a:xfrm>
          </p:grpSpPr>
          <p:sp>
            <p:nvSpPr>
              <p:cNvPr id="81" name="箭號: ＞形 80">
                <a:extLst>
                  <a:ext uri="{FF2B5EF4-FFF2-40B4-BE49-F238E27FC236}">
                    <a16:creationId xmlns:a16="http://schemas.microsoft.com/office/drawing/2014/main" id="{89EE4B68-DD42-4996-9EEC-619968574AB8}"/>
                  </a:ext>
                </a:extLst>
              </p:cNvPr>
              <p:cNvSpPr/>
              <p:nvPr/>
            </p:nvSpPr>
            <p:spPr>
              <a:xfrm>
                <a:off x="227111" y="6313217"/>
                <a:ext cx="1309328" cy="41054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2" name="文字方塊 81">
                <a:extLst>
                  <a:ext uri="{FF2B5EF4-FFF2-40B4-BE49-F238E27FC236}">
                    <a16:creationId xmlns:a16="http://schemas.microsoft.com/office/drawing/2014/main" id="{62F2D8C5-1114-4926-8275-BD898F4F5852}"/>
                  </a:ext>
                </a:extLst>
              </p:cNvPr>
              <p:cNvSpPr txBox="1"/>
              <p:nvPr/>
            </p:nvSpPr>
            <p:spPr>
              <a:xfrm>
                <a:off x="467053" y="6336843"/>
                <a:ext cx="1154646" cy="376322"/>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grpSp>
        <p:sp>
          <p:nvSpPr>
            <p:cNvPr id="73" name="箭號: ＞形 72">
              <a:extLst>
                <a:ext uri="{FF2B5EF4-FFF2-40B4-BE49-F238E27FC236}">
                  <a16:creationId xmlns:a16="http://schemas.microsoft.com/office/drawing/2014/main" id="{25EC972A-70E0-481F-8D25-333C0480CB90}"/>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4" name="文字方塊 73">
              <a:extLst>
                <a:ext uri="{FF2B5EF4-FFF2-40B4-BE49-F238E27FC236}">
                  <a16:creationId xmlns:a16="http://schemas.microsoft.com/office/drawing/2014/main" id="{B30EEF02-C604-4F89-B1FB-94126F145E26}"/>
                </a:ext>
              </a:extLst>
            </p:cNvPr>
            <p:cNvSpPr txBox="1"/>
            <p:nvPr/>
          </p:nvSpPr>
          <p:spPr>
            <a:xfrm>
              <a:off x="4704003" y="635926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75" name="文字方塊 74">
              <a:extLst>
                <a:ext uri="{FF2B5EF4-FFF2-40B4-BE49-F238E27FC236}">
                  <a16:creationId xmlns:a16="http://schemas.microsoft.com/office/drawing/2014/main" id="{1BFBC0D9-8799-4D6A-9723-E869822D59F0}"/>
                </a:ext>
              </a:extLst>
            </p:cNvPr>
            <p:cNvSpPr txBox="1"/>
            <p:nvPr/>
          </p:nvSpPr>
          <p:spPr>
            <a:xfrm>
              <a:off x="3291373" y="6364920"/>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76" name="文字方塊 75">
              <a:extLst>
                <a:ext uri="{FF2B5EF4-FFF2-40B4-BE49-F238E27FC236}">
                  <a16:creationId xmlns:a16="http://schemas.microsoft.com/office/drawing/2014/main" id="{C3608E6A-B35F-4EC4-8B9E-0B96F1462FBC}"/>
                </a:ext>
              </a:extLst>
            </p:cNvPr>
            <p:cNvSpPr txBox="1"/>
            <p:nvPr/>
          </p:nvSpPr>
          <p:spPr>
            <a:xfrm>
              <a:off x="6190256" y="6359266"/>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77" name="文字方塊 76">
              <a:extLst>
                <a:ext uri="{FF2B5EF4-FFF2-40B4-BE49-F238E27FC236}">
                  <a16:creationId xmlns:a16="http://schemas.microsoft.com/office/drawing/2014/main" id="{315FB062-B6A8-4335-B770-BE5F22604345}"/>
                </a:ext>
              </a:extLst>
            </p:cNvPr>
            <p:cNvSpPr txBox="1"/>
            <p:nvPr/>
          </p:nvSpPr>
          <p:spPr>
            <a:xfrm>
              <a:off x="1798999" y="6351894"/>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78" name="文字方塊 77">
              <a:extLst>
                <a:ext uri="{FF2B5EF4-FFF2-40B4-BE49-F238E27FC236}">
                  <a16:creationId xmlns:a16="http://schemas.microsoft.com/office/drawing/2014/main" id="{3082DE36-6751-4357-841D-2EA60E98FA4B}"/>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79" name="文字方塊 78">
              <a:extLst>
                <a:ext uri="{FF2B5EF4-FFF2-40B4-BE49-F238E27FC236}">
                  <a16:creationId xmlns:a16="http://schemas.microsoft.com/office/drawing/2014/main" id="{9F12649E-926C-4226-9FC0-7839CB9713BE}"/>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80" name="文字方塊 79">
              <a:extLst>
                <a:ext uri="{FF2B5EF4-FFF2-40B4-BE49-F238E27FC236}">
                  <a16:creationId xmlns:a16="http://schemas.microsoft.com/office/drawing/2014/main" id="{AC415AAF-2E22-472F-AAAD-CB2115227296}"/>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44" name="投影片編號版面配置區 1">
            <a:extLst>
              <a:ext uri="{FF2B5EF4-FFF2-40B4-BE49-F238E27FC236}">
                <a16:creationId xmlns:a16="http://schemas.microsoft.com/office/drawing/2014/main" id="{EFBD0CA2-F238-46F5-AE7B-81CA21821EF9}"/>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4</a:t>
            </a:fld>
            <a:endParaRPr lang="zh-TW" altLang="en-US" dirty="0"/>
          </a:p>
        </p:txBody>
      </p:sp>
    </p:spTree>
    <p:extLst>
      <p:ext uri="{BB962C8B-B14F-4D97-AF65-F5344CB8AC3E}">
        <p14:creationId xmlns:p14="http://schemas.microsoft.com/office/powerpoint/2010/main" val="3856571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推薦模型 </a:t>
            </a:r>
            <a:r>
              <a:rPr lang="en-US" altLang="zh-TW" sz="4500" b="1" dirty="0">
                <a:latin typeface="微軟正黑體" panose="020B0604030504040204" pitchFamily="34" charset="-120"/>
                <a:ea typeface="微軟正黑體" panose="020B0604030504040204" pitchFamily="34" charset="-120"/>
              </a:rPr>
              <a:t>- ALS</a:t>
            </a:r>
            <a:endParaRPr lang="zh-TW" altLang="en-US" sz="4500" b="1" dirty="0">
              <a:latin typeface="微軟正黑體" panose="020B0604030504040204" pitchFamily="34" charset="-120"/>
              <a:ea typeface="微軟正黑體" panose="020B0604030504040204" pitchFamily="34" charset="-120"/>
            </a:endParaRPr>
          </a:p>
        </p:txBody>
      </p:sp>
      <p:grpSp>
        <p:nvGrpSpPr>
          <p:cNvPr id="29" name="群組 28">
            <a:extLst>
              <a:ext uri="{FF2B5EF4-FFF2-40B4-BE49-F238E27FC236}">
                <a16:creationId xmlns:a16="http://schemas.microsoft.com/office/drawing/2014/main" id="{3422C6A4-3C3E-45C7-81B6-405CEAF68D8A}"/>
              </a:ext>
            </a:extLst>
          </p:cNvPr>
          <p:cNvGrpSpPr/>
          <p:nvPr/>
        </p:nvGrpSpPr>
        <p:grpSpPr>
          <a:xfrm>
            <a:off x="183989" y="6322619"/>
            <a:ext cx="11824022" cy="391744"/>
            <a:chOff x="183989" y="6331381"/>
            <a:chExt cx="11824022" cy="391744"/>
          </a:xfrm>
        </p:grpSpPr>
        <p:sp>
          <p:nvSpPr>
            <p:cNvPr id="46" name="箭號: ＞形 45">
              <a:extLst>
                <a:ext uri="{FF2B5EF4-FFF2-40B4-BE49-F238E27FC236}">
                  <a16:creationId xmlns:a16="http://schemas.microsoft.com/office/drawing/2014/main" id="{A2DEC399-C9E4-40AC-854D-37EE4A69946A}"/>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6BF29DB3-9BBF-4447-8430-98FE7639DEC4}"/>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CFD96D3C-9F99-4FBE-A18F-83038D17CF87}"/>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96B579DB-C7D2-436F-99A9-56EA8B078D47}"/>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BA684C57-86B5-43E8-B08D-7B81B9C0F139}"/>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CF55AD0E-6C38-4C16-9734-B81AF432B3B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D3160660-76FF-4E15-9371-4A0C3A9EB686}"/>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11C25AC9-90B8-48D9-95EC-F155FAA21F18}"/>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E509BB86-814A-4A6B-9BB1-3D68CA7DE150}"/>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928B4CDB-9A41-4F44-B4ED-D3FA529BB3B8}"/>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86956A49-82A4-480A-92FB-66093A52143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FD02330E-8CCF-4371-8258-E62B6320F147}"/>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F613A068-2701-4F1C-9BDB-0F8085EA6366}"/>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DDB5D7B4-17D1-4939-B3FC-9ADFEFCD1FF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4BB413A8-C0E9-4019-BEAF-6073885C12DD}"/>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53539839-5D6D-4663-AE2B-7E2820BA8B44}"/>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041444D4-B1BB-4C11-891A-F8E274B4DCCB}"/>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491D0470-3D08-4F3F-98B7-1FC4369CC7AC}"/>
                    </a:ext>
                  </a:extLst>
                </p:cNvPr>
                <p:cNvSpPr txBox="1"/>
                <p:nvPr/>
              </p:nvSpPr>
              <p:spPr>
                <a:xfrm>
                  <a:off x="533136" y="6370442"/>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45DFFF03-75B3-4CDF-9003-72AD0811B15F}"/>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2BD565D1-8F35-43FB-B8A7-D65DE91D6530}"/>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pic>
        <p:nvPicPr>
          <p:cNvPr id="25" name="圖片 24">
            <a:extLst>
              <a:ext uri="{FF2B5EF4-FFF2-40B4-BE49-F238E27FC236}">
                <a16:creationId xmlns:a16="http://schemas.microsoft.com/office/drawing/2014/main" id="{8051CF85-783E-45A4-9A16-D1AD5F8E9308}"/>
              </a:ext>
            </a:extLst>
          </p:cNvPr>
          <p:cNvPicPr>
            <a:picLocks/>
          </p:cNvPicPr>
          <p:nvPr/>
        </p:nvPicPr>
        <p:blipFill>
          <a:blip r:embed="rId3"/>
          <a:stretch>
            <a:fillRect/>
          </a:stretch>
        </p:blipFill>
        <p:spPr>
          <a:xfrm>
            <a:off x="1114675" y="5258522"/>
            <a:ext cx="720000" cy="720000"/>
          </a:xfrm>
          <a:prstGeom prst="rect">
            <a:avLst/>
          </a:prstGeom>
        </p:spPr>
      </p:pic>
      <p:pic>
        <p:nvPicPr>
          <p:cNvPr id="26" name="圖片 25">
            <a:extLst>
              <a:ext uri="{FF2B5EF4-FFF2-40B4-BE49-F238E27FC236}">
                <a16:creationId xmlns:a16="http://schemas.microsoft.com/office/drawing/2014/main" id="{99B757F1-C50D-40B2-8891-4B54A3ADB5D2}"/>
              </a:ext>
            </a:extLst>
          </p:cNvPr>
          <p:cNvPicPr>
            <a:picLocks/>
          </p:cNvPicPr>
          <p:nvPr/>
        </p:nvPicPr>
        <p:blipFill>
          <a:blip r:embed="rId4"/>
          <a:stretch>
            <a:fillRect/>
          </a:stretch>
        </p:blipFill>
        <p:spPr>
          <a:xfrm>
            <a:off x="1114674" y="4529859"/>
            <a:ext cx="720000" cy="720000"/>
          </a:xfrm>
          <a:prstGeom prst="rect">
            <a:avLst/>
          </a:prstGeom>
        </p:spPr>
      </p:pic>
      <p:pic>
        <p:nvPicPr>
          <p:cNvPr id="27" name="圖片 26">
            <a:extLst>
              <a:ext uri="{FF2B5EF4-FFF2-40B4-BE49-F238E27FC236}">
                <a16:creationId xmlns:a16="http://schemas.microsoft.com/office/drawing/2014/main" id="{BD71FFDE-AAEC-4A13-B569-1E54C355F148}"/>
              </a:ext>
            </a:extLst>
          </p:cNvPr>
          <p:cNvPicPr>
            <a:picLocks/>
          </p:cNvPicPr>
          <p:nvPr/>
        </p:nvPicPr>
        <p:blipFill>
          <a:blip r:embed="rId5"/>
          <a:stretch>
            <a:fillRect/>
          </a:stretch>
        </p:blipFill>
        <p:spPr>
          <a:xfrm>
            <a:off x="1114675" y="3904188"/>
            <a:ext cx="720000" cy="720000"/>
          </a:xfrm>
          <a:prstGeom prst="rect">
            <a:avLst/>
          </a:prstGeom>
        </p:spPr>
      </p:pic>
      <p:pic>
        <p:nvPicPr>
          <p:cNvPr id="28" name="圖片 27">
            <a:extLst>
              <a:ext uri="{FF2B5EF4-FFF2-40B4-BE49-F238E27FC236}">
                <a16:creationId xmlns:a16="http://schemas.microsoft.com/office/drawing/2014/main" id="{059D6699-9898-4F56-8186-1D3A018629D2}"/>
              </a:ext>
            </a:extLst>
          </p:cNvPr>
          <p:cNvPicPr>
            <a:picLocks/>
          </p:cNvPicPr>
          <p:nvPr/>
        </p:nvPicPr>
        <p:blipFill>
          <a:blip r:embed="rId6"/>
          <a:stretch>
            <a:fillRect/>
          </a:stretch>
        </p:blipFill>
        <p:spPr>
          <a:xfrm>
            <a:off x="1114674" y="3248321"/>
            <a:ext cx="720000" cy="720000"/>
          </a:xfrm>
          <a:prstGeom prst="rect">
            <a:avLst/>
          </a:prstGeom>
        </p:spPr>
      </p:pic>
      <p:pic>
        <p:nvPicPr>
          <p:cNvPr id="30" name="圖片 29">
            <a:extLst>
              <a:ext uri="{FF2B5EF4-FFF2-40B4-BE49-F238E27FC236}">
                <a16:creationId xmlns:a16="http://schemas.microsoft.com/office/drawing/2014/main" id="{E0BBE749-7725-4755-B391-9F9C0A0A6CA6}"/>
              </a:ext>
            </a:extLst>
          </p:cNvPr>
          <p:cNvPicPr>
            <a:picLocks/>
          </p:cNvPicPr>
          <p:nvPr/>
        </p:nvPicPr>
        <p:blipFill>
          <a:blip r:embed="rId7"/>
          <a:stretch>
            <a:fillRect/>
          </a:stretch>
        </p:blipFill>
        <p:spPr>
          <a:xfrm>
            <a:off x="1114673" y="2528321"/>
            <a:ext cx="720000" cy="720000"/>
          </a:xfrm>
          <a:prstGeom prst="rect">
            <a:avLst/>
          </a:prstGeom>
        </p:spPr>
      </p:pic>
      <p:graphicFrame>
        <p:nvGraphicFramePr>
          <p:cNvPr id="36" name="表格 34">
            <a:extLst>
              <a:ext uri="{FF2B5EF4-FFF2-40B4-BE49-F238E27FC236}">
                <a16:creationId xmlns:a16="http://schemas.microsoft.com/office/drawing/2014/main" id="{AFF2C315-630D-44F2-9E94-E4E2C9AB4ED4}"/>
              </a:ext>
            </a:extLst>
          </p:cNvPr>
          <p:cNvGraphicFramePr>
            <a:graphicFrameLocks noGrp="1"/>
          </p:cNvGraphicFramePr>
          <p:nvPr/>
        </p:nvGraphicFramePr>
        <p:xfrm>
          <a:off x="2147221" y="2528321"/>
          <a:ext cx="3715510" cy="3537285"/>
        </p:xfrm>
        <a:graphic>
          <a:graphicData uri="http://schemas.openxmlformats.org/drawingml/2006/table">
            <a:tbl>
              <a:tblPr firstRow="1" bandRow="1">
                <a:tableStyleId>{5C22544A-7EE6-4342-B048-85BDC9FD1C3A}</a:tableStyleId>
              </a:tblPr>
              <a:tblGrid>
                <a:gridCol w="743102">
                  <a:extLst>
                    <a:ext uri="{9D8B030D-6E8A-4147-A177-3AD203B41FA5}">
                      <a16:colId xmlns:a16="http://schemas.microsoft.com/office/drawing/2014/main" val="312967655"/>
                    </a:ext>
                  </a:extLst>
                </a:gridCol>
                <a:gridCol w="743102">
                  <a:extLst>
                    <a:ext uri="{9D8B030D-6E8A-4147-A177-3AD203B41FA5}">
                      <a16:colId xmlns:a16="http://schemas.microsoft.com/office/drawing/2014/main" val="3651045800"/>
                    </a:ext>
                  </a:extLst>
                </a:gridCol>
                <a:gridCol w="743102">
                  <a:extLst>
                    <a:ext uri="{9D8B030D-6E8A-4147-A177-3AD203B41FA5}">
                      <a16:colId xmlns:a16="http://schemas.microsoft.com/office/drawing/2014/main" val="3282087644"/>
                    </a:ext>
                  </a:extLst>
                </a:gridCol>
                <a:gridCol w="743102">
                  <a:extLst>
                    <a:ext uri="{9D8B030D-6E8A-4147-A177-3AD203B41FA5}">
                      <a16:colId xmlns:a16="http://schemas.microsoft.com/office/drawing/2014/main" val="1567381812"/>
                    </a:ext>
                  </a:extLst>
                </a:gridCol>
                <a:gridCol w="743102">
                  <a:extLst>
                    <a:ext uri="{9D8B030D-6E8A-4147-A177-3AD203B41FA5}">
                      <a16:colId xmlns:a16="http://schemas.microsoft.com/office/drawing/2014/main" val="2679240899"/>
                    </a:ext>
                  </a:extLst>
                </a:gridCol>
              </a:tblGrid>
              <a:tr h="707457">
                <a:tc>
                  <a:txBody>
                    <a:bodyPr/>
                    <a:lstStyle/>
                    <a:p>
                      <a:pPr marL="0" algn="ctr" defTabSz="914400" rtl="0" eaLnBrk="1" latinLnBrk="0" hangingPunct="1"/>
                      <a:r>
                        <a:rPr lang="en-US" altLang="zh-TW" sz="3000" b="0" kern="1200" dirty="0">
                          <a:solidFill>
                            <a:schemeClr val="dk1"/>
                          </a:solidFill>
                          <a:latin typeface="+mn-lt"/>
                          <a:ea typeface="+mn-ea"/>
                          <a:cs typeface="+mn-cs"/>
                        </a:rPr>
                        <a:t>3</a:t>
                      </a:r>
                      <a:endParaRPr lang="zh-TW" altLang="en-US" sz="3000" b="0"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altLang="zh-TW" sz="3000" b="0" kern="1200" dirty="0">
                          <a:solidFill>
                            <a:srgbClr val="FF0000"/>
                          </a:solidFill>
                          <a:latin typeface="+mn-lt"/>
                          <a:ea typeface="+mn-ea"/>
                          <a:cs typeface="+mn-cs"/>
                        </a:rPr>
                        <a:t>?</a:t>
                      </a:r>
                      <a:endParaRPr lang="zh-TW" altLang="en-US" sz="3000" b="0" kern="1200" dirty="0">
                        <a:solidFill>
                          <a:srgbClr val="FF0000"/>
                        </a:solidFill>
                        <a:latin typeface="+mn-lt"/>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altLang="zh-TW" sz="3000" b="0" kern="1200" dirty="0">
                          <a:solidFill>
                            <a:schemeClr val="dk1"/>
                          </a:solidFill>
                          <a:latin typeface="+mn-lt"/>
                          <a:ea typeface="+mn-ea"/>
                          <a:cs typeface="+mn-cs"/>
                        </a:rPr>
                        <a:t>5</a:t>
                      </a:r>
                      <a:endParaRPr lang="zh-TW" altLang="en-US" sz="3000" b="0"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altLang="zh-TW" sz="3000" b="0" kern="1200" dirty="0">
                          <a:solidFill>
                            <a:schemeClr val="dk1"/>
                          </a:solidFill>
                          <a:latin typeface="+mn-lt"/>
                          <a:ea typeface="+mn-ea"/>
                          <a:cs typeface="+mn-cs"/>
                        </a:rPr>
                        <a:t>?</a:t>
                      </a:r>
                      <a:endParaRPr lang="zh-TW" altLang="en-US" sz="3000" b="0" kern="1200" dirty="0">
                        <a:solidFill>
                          <a:schemeClr val="dk1"/>
                        </a:solidFill>
                        <a:latin typeface="+mn-lt"/>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altLang="zh-TW" sz="3000" b="0" kern="1200" dirty="0">
                          <a:solidFill>
                            <a:schemeClr val="dk1"/>
                          </a:solidFill>
                          <a:latin typeface="+mn-lt"/>
                          <a:ea typeface="+mn-ea"/>
                          <a:cs typeface="+mn-cs"/>
                        </a:rPr>
                        <a:t>4</a:t>
                      </a:r>
                      <a:endParaRPr lang="zh-TW" altLang="en-US" sz="3000" b="0" kern="1200" dirty="0">
                        <a:solidFill>
                          <a:schemeClr val="dk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2550223114"/>
                  </a:ext>
                </a:extLst>
              </a:tr>
              <a:tr h="707457">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2">
                        <a:lumMod val="20000"/>
                        <a:lumOff val="80000"/>
                      </a:schemeClr>
                    </a:solidFill>
                  </a:tcPr>
                </a:tc>
                <a:tc>
                  <a:txBody>
                    <a:bodyPr/>
                    <a:lstStyle/>
                    <a:p>
                      <a:pPr algn="ctr"/>
                      <a:r>
                        <a:rPr lang="en-US" altLang="zh-TW" sz="3000" dirty="0"/>
                        <a:t>2</a:t>
                      </a:r>
                      <a:endParaRPr lang="zh-TW" altLang="en-US" sz="3000" dirty="0"/>
                    </a:p>
                  </a:txBody>
                  <a:tcPr>
                    <a:solidFill>
                      <a:schemeClr val="accent2">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2">
                        <a:lumMod val="20000"/>
                        <a:lumOff val="80000"/>
                      </a:schemeClr>
                    </a:solidFill>
                  </a:tcPr>
                </a:tc>
                <a:tc>
                  <a:txBody>
                    <a:bodyPr/>
                    <a:lstStyle/>
                    <a:p>
                      <a:pPr algn="ctr"/>
                      <a:r>
                        <a:rPr lang="en-US" altLang="zh-TW" sz="3000" dirty="0"/>
                        <a:t>3</a:t>
                      </a:r>
                      <a:endParaRPr lang="zh-TW" altLang="en-US" sz="3000" dirty="0"/>
                    </a:p>
                  </a:txBody>
                  <a:tcPr>
                    <a:solidFill>
                      <a:schemeClr val="accent2">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2">
                        <a:lumMod val="20000"/>
                        <a:lumOff val="80000"/>
                      </a:schemeClr>
                    </a:solidFill>
                  </a:tcPr>
                </a:tc>
                <a:extLst>
                  <a:ext uri="{0D108BD9-81ED-4DB2-BD59-A6C34878D82A}">
                    <a16:rowId xmlns:a16="http://schemas.microsoft.com/office/drawing/2014/main" val="1714146986"/>
                  </a:ext>
                </a:extLst>
              </a:tr>
              <a:tr h="707457">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4">
                        <a:lumMod val="20000"/>
                        <a:lumOff val="80000"/>
                      </a:schemeClr>
                    </a:solidFill>
                  </a:tcPr>
                </a:tc>
                <a:tc>
                  <a:txBody>
                    <a:bodyPr/>
                    <a:lstStyle/>
                    <a:p>
                      <a:pPr algn="ctr"/>
                      <a:r>
                        <a:rPr lang="en-US" altLang="zh-TW" sz="3000" dirty="0"/>
                        <a:t>3</a:t>
                      </a:r>
                      <a:endParaRPr lang="zh-TW" altLang="en-US" sz="3000" dirty="0"/>
                    </a:p>
                  </a:txBody>
                  <a:tcPr>
                    <a:solidFill>
                      <a:schemeClr val="accent4">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4">
                        <a:lumMod val="20000"/>
                        <a:lumOff val="80000"/>
                      </a:schemeClr>
                    </a:solidFill>
                  </a:tcPr>
                </a:tc>
                <a:tc>
                  <a:txBody>
                    <a:bodyPr/>
                    <a:lstStyle/>
                    <a:p>
                      <a:pPr algn="ctr"/>
                      <a:r>
                        <a:rPr lang="en-US" altLang="zh-TW" sz="3000" dirty="0"/>
                        <a:t>5</a:t>
                      </a:r>
                      <a:endParaRPr lang="zh-TW" altLang="en-US" sz="3000" dirty="0"/>
                    </a:p>
                  </a:txBody>
                  <a:tcPr>
                    <a:solidFill>
                      <a:schemeClr val="accent4">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4">
                        <a:lumMod val="20000"/>
                        <a:lumOff val="80000"/>
                      </a:schemeClr>
                    </a:solidFill>
                  </a:tcPr>
                </a:tc>
                <a:extLst>
                  <a:ext uri="{0D108BD9-81ED-4DB2-BD59-A6C34878D82A}">
                    <a16:rowId xmlns:a16="http://schemas.microsoft.com/office/drawing/2014/main" val="2152155430"/>
                  </a:ext>
                </a:extLst>
              </a:tr>
              <a:tr h="707457">
                <a:tc>
                  <a:txBody>
                    <a:bodyPr/>
                    <a:lstStyle/>
                    <a:p>
                      <a:pPr algn="ctr"/>
                      <a:r>
                        <a:rPr lang="en-US" altLang="zh-TW" sz="3000" dirty="0"/>
                        <a:t>1</a:t>
                      </a:r>
                      <a:endParaRPr lang="zh-TW" altLang="en-US" sz="3000" dirty="0"/>
                    </a:p>
                  </a:txBody>
                  <a:tcPr>
                    <a:solidFill>
                      <a:schemeClr val="accent6">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6">
                        <a:lumMod val="20000"/>
                        <a:lumOff val="80000"/>
                      </a:schemeClr>
                    </a:solidFill>
                  </a:tcPr>
                </a:tc>
                <a:tc>
                  <a:txBody>
                    <a:bodyPr/>
                    <a:lstStyle/>
                    <a:p>
                      <a:pPr algn="ctr"/>
                      <a:r>
                        <a:rPr lang="en-US" altLang="zh-TW" sz="3000" dirty="0"/>
                        <a:t>4</a:t>
                      </a:r>
                      <a:endParaRPr lang="zh-TW" altLang="en-US" sz="3000" dirty="0"/>
                    </a:p>
                  </a:txBody>
                  <a:tcPr>
                    <a:solidFill>
                      <a:schemeClr val="accent6">
                        <a:lumMod val="20000"/>
                        <a:lumOff val="8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accent6">
                        <a:lumMod val="20000"/>
                        <a:lumOff val="80000"/>
                      </a:schemeClr>
                    </a:solidFill>
                  </a:tcPr>
                </a:tc>
                <a:tc>
                  <a:txBody>
                    <a:bodyPr/>
                    <a:lstStyle/>
                    <a:p>
                      <a:pPr algn="ctr"/>
                      <a:r>
                        <a:rPr lang="en-US" altLang="zh-TW" sz="3000" dirty="0"/>
                        <a:t>5</a:t>
                      </a:r>
                      <a:endParaRPr lang="zh-TW" altLang="en-US" sz="3000" dirty="0"/>
                    </a:p>
                  </a:txBody>
                  <a:tcPr>
                    <a:solidFill>
                      <a:schemeClr val="accent6">
                        <a:lumMod val="20000"/>
                        <a:lumOff val="80000"/>
                      </a:schemeClr>
                    </a:solidFill>
                  </a:tcPr>
                </a:tc>
                <a:extLst>
                  <a:ext uri="{0D108BD9-81ED-4DB2-BD59-A6C34878D82A}">
                    <a16:rowId xmlns:a16="http://schemas.microsoft.com/office/drawing/2014/main" val="562447104"/>
                  </a:ext>
                </a:extLst>
              </a:tr>
              <a:tr h="707457">
                <a:tc>
                  <a:txBody>
                    <a:bodyPr/>
                    <a:lstStyle/>
                    <a:p>
                      <a:pPr algn="ctr"/>
                      <a:r>
                        <a:rPr lang="en-US" altLang="zh-TW" sz="3000" dirty="0"/>
                        <a:t>4</a:t>
                      </a:r>
                      <a:endParaRPr lang="zh-TW" altLang="en-US" sz="3000" dirty="0"/>
                    </a:p>
                  </a:txBody>
                  <a:tcPr>
                    <a:solidFill>
                      <a:schemeClr val="bg2">
                        <a:lumMod val="90000"/>
                      </a:schemeClr>
                    </a:solidFill>
                  </a:tcPr>
                </a:tc>
                <a:tc>
                  <a:txBody>
                    <a:bodyPr/>
                    <a:lstStyle/>
                    <a:p>
                      <a:pPr algn="ctr"/>
                      <a:r>
                        <a:rPr lang="en-US" altLang="zh-TW" sz="3000" dirty="0"/>
                        <a:t>1</a:t>
                      </a:r>
                      <a:endParaRPr lang="zh-TW" altLang="en-US" sz="3000" dirty="0"/>
                    </a:p>
                  </a:txBody>
                  <a:tcPr>
                    <a:solidFill>
                      <a:schemeClr val="bg2">
                        <a:lumMod val="9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bg2">
                        <a:lumMod val="90000"/>
                      </a:schemeClr>
                    </a:solidFill>
                  </a:tcPr>
                </a:tc>
                <a:tc>
                  <a:txBody>
                    <a:bodyPr/>
                    <a:lstStyle/>
                    <a:p>
                      <a:pPr algn="ctr"/>
                      <a:r>
                        <a:rPr lang="en-US" altLang="zh-TW" sz="3000" dirty="0"/>
                        <a:t>2</a:t>
                      </a:r>
                      <a:endParaRPr lang="zh-TW" altLang="en-US" sz="3000" dirty="0"/>
                    </a:p>
                  </a:txBody>
                  <a:tcPr>
                    <a:solidFill>
                      <a:schemeClr val="bg2">
                        <a:lumMod val="90000"/>
                      </a:schemeClr>
                    </a:solidFill>
                  </a:tcPr>
                </a:tc>
                <a:tc>
                  <a:txBody>
                    <a:bodyPr/>
                    <a:lstStyle/>
                    <a:p>
                      <a:pPr algn="ctr"/>
                      <a:r>
                        <a:rPr lang="en-US" altLang="zh-TW" sz="3000" dirty="0">
                          <a:solidFill>
                            <a:srgbClr val="FF0000"/>
                          </a:solidFill>
                        </a:rPr>
                        <a:t>?</a:t>
                      </a:r>
                      <a:endParaRPr lang="zh-TW" altLang="en-US" sz="3000" dirty="0">
                        <a:solidFill>
                          <a:srgbClr val="FF0000"/>
                        </a:solidFill>
                      </a:endParaRPr>
                    </a:p>
                  </a:txBody>
                  <a:tcPr>
                    <a:solidFill>
                      <a:schemeClr val="bg2">
                        <a:lumMod val="90000"/>
                      </a:schemeClr>
                    </a:solidFill>
                  </a:tcPr>
                </a:tc>
                <a:extLst>
                  <a:ext uri="{0D108BD9-81ED-4DB2-BD59-A6C34878D82A}">
                    <a16:rowId xmlns:a16="http://schemas.microsoft.com/office/drawing/2014/main" val="1533667554"/>
                  </a:ext>
                </a:extLst>
              </a:tr>
            </a:tbl>
          </a:graphicData>
        </a:graphic>
      </p:graphicFrame>
      <p:pic>
        <p:nvPicPr>
          <p:cNvPr id="38" name="圖片 37">
            <a:extLst>
              <a:ext uri="{FF2B5EF4-FFF2-40B4-BE49-F238E27FC236}">
                <a16:creationId xmlns:a16="http://schemas.microsoft.com/office/drawing/2014/main" id="{B3F8DDC7-6FA1-49A3-AB7F-A89D8AD18F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6716" y="2613612"/>
            <a:ext cx="2236890" cy="3147329"/>
          </a:xfrm>
          <a:prstGeom prst="rect">
            <a:avLst/>
          </a:prstGeom>
        </p:spPr>
      </p:pic>
      <p:grpSp>
        <p:nvGrpSpPr>
          <p:cNvPr id="5" name="群組 4">
            <a:extLst>
              <a:ext uri="{FF2B5EF4-FFF2-40B4-BE49-F238E27FC236}">
                <a16:creationId xmlns:a16="http://schemas.microsoft.com/office/drawing/2014/main" id="{7AC8AC59-EFCA-42BD-967D-55D6CF3E8D15}"/>
              </a:ext>
            </a:extLst>
          </p:cNvPr>
          <p:cNvGrpSpPr/>
          <p:nvPr/>
        </p:nvGrpSpPr>
        <p:grpSpPr>
          <a:xfrm>
            <a:off x="7617084" y="1391227"/>
            <a:ext cx="4175803" cy="891704"/>
            <a:chOff x="7283862" y="1697140"/>
            <a:chExt cx="4175803" cy="891704"/>
          </a:xfrm>
        </p:grpSpPr>
        <p:sp>
          <p:nvSpPr>
            <p:cNvPr id="4" name="想法泡泡: 雲朵 3">
              <a:extLst>
                <a:ext uri="{FF2B5EF4-FFF2-40B4-BE49-F238E27FC236}">
                  <a16:creationId xmlns:a16="http://schemas.microsoft.com/office/drawing/2014/main" id="{DDA16017-5527-4EE8-BD9C-8C0041C39988}"/>
                </a:ext>
              </a:extLst>
            </p:cNvPr>
            <p:cNvSpPr/>
            <p:nvPr/>
          </p:nvSpPr>
          <p:spPr>
            <a:xfrm>
              <a:off x="7283862" y="1697140"/>
              <a:ext cx="4175803" cy="891704"/>
            </a:xfrm>
            <a:prstGeom prst="cloudCallou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7" name="標題 1">
              <a:extLst>
                <a:ext uri="{FF2B5EF4-FFF2-40B4-BE49-F238E27FC236}">
                  <a16:creationId xmlns:a16="http://schemas.microsoft.com/office/drawing/2014/main" id="{68F58DA9-81AB-4973-8461-4FC4E0DDA111}"/>
                </a:ext>
              </a:extLst>
            </p:cNvPr>
            <p:cNvSpPr txBox="1">
              <a:spLocks/>
            </p:cNvSpPr>
            <p:nvPr/>
          </p:nvSpPr>
          <p:spPr>
            <a:xfrm>
              <a:off x="7615320" y="1793758"/>
              <a:ext cx="3556157" cy="698468"/>
            </a:xfrm>
            <a:prstGeom prst="rect">
              <a:avLst/>
            </a:prstGeom>
            <a:effectLst>
              <a:glow rad="63500">
                <a:schemeClr val="accent2">
                  <a:satMod val="175000"/>
                  <a:alpha val="40000"/>
                </a:schemeClr>
              </a:glo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400" b="1" i="0" u="none" strike="noStrike" kern="1200" cap="none" spc="0" normalizeH="0" baseline="0" noProof="0" dirty="0">
                  <a:ln>
                    <a:noFill/>
                  </a:ln>
                  <a:solidFill>
                    <a:srgbClr val="FF0000"/>
                  </a:solidFill>
                  <a:effectLst/>
                  <a:uLnTx/>
                  <a:uFillTx/>
                  <a:latin typeface="Arial"/>
                  <a:cs typeface="+mj-cs"/>
                </a:rPr>
                <a:t>取得使用者對食譜的評分</a:t>
              </a:r>
            </a:p>
          </p:txBody>
        </p:sp>
      </p:grpSp>
      <p:pic>
        <p:nvPicPr>
          <p:cNvPr id="8" name="圖片 7">
            <a:extLst>
              <a:ext uri="{FF2B5EF4-FFF2-40B4-BE49-F238E27FC236}">
                <a16:creationId xmlns:a16="http://schemas.microsoft.com/office/drawing/2014/main" id="{FB1B783A-47C0-4B18-998C-D266EFD881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799" y="1572234"/>
            <a:ext cx="720001" cy="720001"/>
          </a:xfrm>
          <a:prstGeom prst="rect">
            <a:avLst/>
          </a:prstGeom>
        </p:spPr>
      </p:pic>
      <p:pic>
        <p:nvPicPr>
          <p:cNvPr id="67" name="圖片 66">
            <a:extLst>
              <a:ext uri="{FF2B5EF4-FFF2-40B4-BE49-F238E27FC236}">
                <a16:creationId xmlns:a16="http://schemas.microsoft.com/office/drawing/2014/main" id="{37F126AF-CBDA-4D7A-960F-166A23E6F9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2350" y="1579984"/>
            <a:ext cx="720001" cy="720001"/>
          </a:xfrm>
          <a:prstGeom prst="rect">
            <a:avLst/>
          </a:prstGeom>
        </p:spPr>
      </p:pic>
      <p:pic>
        <p:nvPicPr>
          <p:cNvPr id="68" name="圖片 67">
            <a:extLst>
              <a:ext uri="{FF2B5EF4-FFF2-40B4-BE49-F238E27FC236}">
                <a16:creationId xmlns:a16="http://schemas.microsoft.com/office/drawing/2014/main" id="{0995712F-AFC7-4743-9FE8-77AEFE4577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2178" y="1572235"/>
            <a:ext cx="720001" cy="720001"/>
          </a:xfrm>
          <a:prstGeom prst="rect">
            <a:avLst/>
          </a:prstGeom>
        </p:spPr>
      </p:pic>
      <p:pic>
        <p:nvPicPr>
          <p:cNvPr id="69" name="圖片 68">
            <a:extLst>
              <a:ext uri="{FF2B5EF4-FFF2-40B4-BE49-F238E27FC236}">
                <a16:creationId xmlns:a16="http://schemas.microsoft.com/office/drawing/2014/main" id="{924C034E-8C01-4FAF-9726-6978E93B2E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8704" y="1568261"/>
            <a:ext cx="720001" cy="720001"/>
          </a:xfrm>
          <a:prstGeom prst="rect">
            <a:avLst/>
          </a:prstGeom>
        </p:spPr>
      </p:pic>
      <p:pic>
        <p:nvPicPr>
          <p:cNvPr id="70" name="圖片 69">
            <a:extLst>
              <a:ext uri="{FF2B5EF4-FFF2-40B4-BE49-F238E27FC236}">
                <a16:creationId xmlns:a16="http://schemas.microsoft.com/office/drawing/2014/main" id="{FB472D53-1F38-4FAB-A047-0E5D36D271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9281" y="1560511"/>
            <a:ext cx="720001" cy="720001"/>
          </a:xfrm>
          <a:prstGeom prst="rect">
            <a:avLst/>
          </a:prstGeom>
        </p:spPr>
      </p:pic>
      <p:sp>
        <p:nvSpPr>
          <p:cNvPr id="40" name="文字方塊 39">
            <a:extLst>
              <a:ext uri="{FF2B5EF4-FFF2-40B4-BE49-F238E27FC236}">
                <a16:creationId xmlns:a16="http://schemas.microsoft.com/office/drawing/2014/main" id="{524EAF17-6ECB-4C31-BF5F-D1BDAF532AB0}"/>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cxnSp>
        <p:nvCxnSpPr>
          <p:cNvPr id="6" name="直線接點 5">
            <a:extLst>
              <a:ext uri="{FF2B5EF4-FFF2-40B4-BE49-F238E27FC236}">
                <a16:creationId xmlns:a16="http://schemas.microsoft.com/office/drawing/2014/main" id="{25AF43E8-EA56-469D-A2D9-0185124E7529}"/>
              </a:ext>
            </a:extLst>
          </p:cNvPr>
          <p:cNvCxnSpPr/>
          <p:nvPr/>
        </p:nvCxnSpPr>
        <p:spPr>
          <a:xfrm>
            <a:off x="4899899" y="3608031"/>
            <a:ext cx="3048643" cy="1962912"/>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89661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模型建立 </a:t>
            </a:r>
            <a:r>
              <a:rPr lang="en-US" altLang="zh-TW" sz="4500" b="1" dirty="0">
                <a:latin typeface="微軟正黑體" panose="020B0604030504040204" pitchFamily="34" charset="-120"/>
                <a:ea typeface="微軟正黑體" panose="020B0604030504040204" pitchFamily="34" charset="-120"/>
              </a:rPr>
              <a:t>- ALS</a:t>
            </a:r>
            <a:endParaRPr lang="zh-TW" altLang="en-US" sz="4500" b="1" dirty="0">
              <a:latin typeface="微軟正黑體" panose="020B0604030504040204" pitchFamily="34" charset="-120"/>
              <a:ea typeface="微軟正黑體" panose="020B0604030504040204" pitchFamily="34" charset="-120"/>
            </a:endParaRPr>
          </a:p>
        </p:txBody>
      </p:sp>
      <p:grpSp>
        <p:nvGrpSpPr>
          <p:cNvPr id="29" name="群組 28">
            <a:extLst>
              <a:ext uri="{FF2B5EF4-FFF2-40B4-BE49-F238E27FC236}">
                <a16:creationId xmlns:a16="http://schemas.microsoft.com/office/drawing/2014/main" id="{094271BE-1087-4F14-8018-5ABCEE68F6F7}"/>
              </a:ext>
            </a:extLst>
          </p:cNvPr>
          <p:cNvGrpSpPr/>
          <p:nvPr/>
        </p:nvGrpSpPr>
        <p:grpSpPr>
          <a:xfrm>
            <a:off x="183989" y="6331381"/>
            <a:ext cx="11824022" cy="391744"/>
            <a:chOff x="183989" y="6331381"/>
            <a:chExt cx="11824022" cy="391744"/>
          </a:xfrm>
        </p:grpSpPr>
        <p:sp>
          <p:nvSpPr>
            <p:cNvPr id="46" name="箭號: ＞形 45">
              <a:extLst>
                <a:ext uri="{FF2B5EF4-FFF2-40B4-BE49-F238E27FC236}">
                  <a16:creationId xmlns:a16="http://schemas.microsoft.com/office/drawing/2014/main" id="{D9ADFBAE-39E6-4D81-9E5A-FE4F5DF858F3}"/>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422BBBFC-B3B7-4CD2-BEB6-1CAA7F511D37}"/>
                </a:ext>
              </a:extLst>
            </p:cNvPr>
            <p:cNvGrpSpPr/>
            <p:nvPr/>
          </p:nvGrpSpPr>
          <p:grpSpPr>
            <a:xfrm>
              <a:off x="183989" y="6335488"/>
              <a:ext cx="11824022" cy="387637"/>
              <a:chOff x="183989" y="6335488"/>
              <a:chExt cx="11824022" cy="387637"/>
            </a:xfrm>
          </p:grpSpPr>
          <p:sp>
            <p:nvSpPr>
              <p:cNvPr id="49" name="箭號: ＞形 48">
                <a:extLst>
                  <a:ext uri="{FF2B5EF4-FFF2-40B4-BE49-F238E27FC236}">
                    <a16:creationId xmlns:a16="http://schemas.microsoft.com/office/drawing/2014/main" id="{CE970820-D946-4A79-A0A6-FF3BCF0CAAAF}"/>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0" name="群組 49">
                <a:extLst>
                  <a:ext uri="{FF2B5EF4-FFF2-40B4-BE49-F238E27FC236}">
                    <a16:creationId xmlns:a16="http://schemas.microsoft.com/office/drawing/2014/main" id="{28D3F527-9574-4431-942E-C765DA70DB67}"/>
                  </a:ext>
                </a:extLst>
              </p:cNvPr>
              <p:cNvGrpSpPr/>
              <p:nvPr/>
            </p:nvGrpSpPr>
            <p:grpSpPr>
              <a:xfrm>
                <a:off x="183989" y="6335488"/>
                <a:ext cx="11824022" cy="387637"/>
                <a:chOff x="183989" y="6335488"/>
                <a:chExt cx="11824022" cy="387637"/>
              </a:xfrm>
            </p:grpSpPr>
            <p:grpSp>
              <p:nvGrpSpPr>
                <p:cNvPr id="52" name="群組 51">
                  <a:extLst>
                    <a:ext uri="{FF2B5EF4-FFF2-40B4-BE49-F238E27FC236}">
                      <a16:creationId xmlns:a16="http://schemas.microsoft.com/office/drawing/2014/main" id="{383A2C92-9CDE-434C-A444-4E56CDEFA1DA}"/>
                    </a:ext>
                  </a:extLst>
                </p:cNvPr>
                <p:cNvGrpSpPr/>
                <p:nvPr/>
              </p:nvGrpSpPr>
              <p:grpSpPr>
                <a:xfrm>
                  <a:off x="501893" y="6335488"/>
                  <a:ext cx="11506118" cy="387637"/>
                  <a:chOff x="342941" y="6342747"/>
                  <a:chExt cx="11506118" cy="387637"/>
                </a:xfrm>
              </p:grpSpPr>
              <p:sp>
                <p:nvSpPr>
                  <p:cNvPr id="55" name="箭號: ＞形 54">
                    <a:extLst>
                      <a:ext uri="{FF2B5EF4-FFF2-40B4-BE49-F238E27FC236}">
                        <a16:creationId xmlns:a16="http://schemas.microsoft.com/office/drawing/2014/main" id="{66C4CDF5-C086-4200-87E2-54AAF1BB9865}"/>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箭號: ＞形 55">
                    <a:extLst>
                      <a:ext uri="{FF2B5EF4-FFF2-40B4-BE49-F238E27FC236}">
                        <a16:creationId xmlns:a16="http://schemas.microsoft.com/office/drawing/2014/main" id="{E604C782-4EE4-45A4-99EF-90304A4BE3C7}"/>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7" name="箭號: ＞形 56">
                    <a:extLst>
                      <a:ext uri="{FF2B5EF4-FFF2-40B4-BE49-F238E27FC236}">
                        <a16:creationId xmlns:a16="http://schemas.microsoft.com/office/drawing/2014/main" id="{F461974C-9D38-4247-9472-0C306FC087DE}"/>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8" name="箭號: ＞形 57">
                    <a:extLst>
                      <a:ext uri="{FF2B5EF4-FFF2-40B4-BE49-F238E27FC236}">
                        <a16:creationId xmlns:a16="http://schemas.microsoft.com/office/drawing/2014/main" id="{B3DC2906-2985-4518-9EAE-D0FF1B941780}"/>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9" name="文字方塊 58">
                    <a:extLst>
                      <a:ext uri="{FF2B5EF4-FFF2-40B4-BE49-F238E27FC236}">
                        <a16:creationId xmlns:a16="http://schemas.microsoft.com/office/drawing/2014/main" id="{34AD4E48-A860-4977-84EB-2AE69E1DCAFD}"/>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60" name="箭號: ＞形 59">
                    <a:extLst>
                      <a:ext uri="{FF2B5EF4-FFF2-40B4-BE49-F238E27FC236}">
                        <a16:creationId xmlns:a16="http://schemas.microsoft.com/office/drawing/2014/main" id="{35467887-84F5-4FD8-A100-82567D0649E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1" name="文字方塊 60">
                    <a:extLst>
                      <a:ext uri="{FF2B5EF4-FFF2-40B4-BE49-F238E27FC236}">
                        <a16:creationId xmlns:a16="http://schemas.microsoft.com/office/drawing/2014/main" id="{A7DAA9EE-AA06-4BEF-AB8D-C2AF48ED9FE5}"/>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62" name="文字方塊 61">
                    <a:extLst>
                      <a:ext uri="{FF2B5EF4-FFF2-40B4-BE49-F238E27FC236}">
                        <a16:creationId xmlns:a16="http://schemas.microsoft.com/office/drawing/2014/main" id="{4E23B4EB-5558-4DFB-8D3F-949BC71339D7}"/>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63" name="文字方塊 62">
                    <a:extLst>
                      <a:ext uri="{FF2B5EF4-FFF2-40B4-BE49-F238E27FC236}">
                        <a16:creationId xmlns:a16="http://schemas.microsoft.com/office/drawing/2014/main" id="{823B7095-381D-4047-92A0-F0D5075EA36E}"/>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64" name="文字方塊 63">
                    <a:extLst>
                      <a:ext uri="{FF2B5EF4-FFF2-40B4-BE49-F238E27FC236}">
                        <a16:creationId xmlns:a16="http://schemas.microsoft.com/office/drawing/2014/main" id="{AA951291-6F4F-469F-92DB-EAB93CAD3C2B}"/>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65" name="文字方塊 64">
                    <a:extLst>
                      <a:ext uri="{FF2B5EF4-FFF2-40B4-BE49-F238E27FC236}">
                        <a16:creationId xmlns:a16="http://schemas.microsoft.com/office/drawing/2014/main" id="{CF062EF3-9546-4D18-9E7A-45DB2AD8E8C6}"/>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53" name="箭號: ＞形 52">
                  <a:extLst>
                    <a:ext uri="{FF2B5EF4-FFF2-40B4-BE49-F238E27FC236}">
                      <a16:creationId xmlns:a16="http://schemas.microsoft.com/office/drawing/2014/main" id="{609C2B67-68F1-4AED-98AB-E4A4A44A446A}"/>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4" name="文字方塊 53">
                  <a:extLst>
                    <a:ext uri="{FF2B5EF4-FFF2-40B4-BE49-F238E27FC236}">
                      <a16:creationId xmlns:a16="http://schemas.microsoft.com/office/drawing/2014/main" id="{5F0556A0-181C-47B7-924D-5AFF2BB0EB75}"/>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51" name="文字方塊 50">
                <a:extLst>
                  <a:ext uri="{FF2B5EF4-FFF2-40B4-BE49-F238E27FC236}">
                    <a16:creationId xmlns:a16="http://schemas.microsoft.com/office/drawing/2014/main" id="{D33ABE28-A89A-466B-9624-096E40BD80CE}"/>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8" name="文字方塊 47">
              <a:extLst>
                <a:ext uri="{FF2B5EF4-FFF2-40B4-BE49-F238E27FC236}">
                  <a16:creationId xmlns:a16="http://schemas.microsoft.com/office/drawing/2014/main" id="{2F302AB3-7D72-4D6E-987D-8F267F4B0C37}"/>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pic>
        <p:nvPicPr>
          <p:cNvPr id="25" name="圖片 24">
            <a:extLst>
              <a:ext uri="{FF2B5EF4-FFF2-40B4-BE49-F238E27FC236}">
                <a16:creationId xmlns:a16="http://schemas.microsoft.com/office/drawing/2014/main" id="{661E0DFD-55A9-4559-A62B-784398A07EB0}"/>
              </a:ext>
            </a:extLst>
          </p:cNvPr>
          <p:cNvPicPr>
            <a:picLocks noChangeAspect="1"/>
          </p:cNvPicPr>
          <p:nvPr/>
        </p:nvPicPr>
        <p:blipFill>
          <a:blip r:embed="rId3"/>
          <a:stretch>
            <a:fillRect/>
          </a:stretch>
        </p:blipFill>
        <p:spPr>
          <a:xfrm>
            <a:off x="1029713" y="1875395"/>
            <a:ext cx="1866900" cy="3657600"/>
          </a:xfrm>
          <a:prstGeom prst="rect">
            <a:avLst/>
          </a:prstGeom>
        </p:spPr>
      </p:pic>
      <p:pic>
        <p:nvPicPr>
          <p:cNvPr id="26" name="圖片 25">
            <a:extLst>
              <a:ext uri="{FF2B5EF4-FFF2-40B4-BE49-F238E27FC236}">
                <a16:creationId xmlns:a16="http://schemas.microsoft.com/office/drawing/2014/main" id="{92547883-6384-448D-AD1B-1107ABCF9C64}"/>
              </a:ext>
            </a:extLst>
          </p:cNvPr>
          <p:cNvPicPr>
            <a:picLocks noChangeAspect="1"/>
          </p:cNvPicPr>
          <p:nvPr/>
        </p:nvPicPr>
        <p:blipFill>
          <a:blip r:embed="rId4"/>
          <a:stretch>
            <a:fillRect/>
          </a:stretch>
        </p:blipFill>
        <p:spPr>
          <a:xfrm>
            <a:off x="3456518" y="1690688"/>
            <a:ext cx="8312150" cy="795866"/>
          </a:xfrm>
          <a:prstGeom prst="rect">
            <a:avLst/>
          </a:prstGeom>
        </p:spPr>
      </p:pic>
      <p:pic>
        <p:nvPicPr>
          <p:cNvPr id="27" name="圖片 26">
            <a:extLst>
              <a:ext uri="{FF2B5EF4-FFF2-40B4-BE49-F238E27FC236}">
                <a16:creationId xmlns:a16="http://schemas.microsoft.com/office/drawing/2014/main" id="{67F43E05-4127-4CE5-B652-0A11A68EA88D}"/>
              </a:ext>
            </a:extLst>
          </p:cNvPr>
          <p:cNvPicPr>
            <a:picLocks noChangeAspect="1"/>
          </p:cNvPicPr>
          <p:nvPr/>
        </p:nvPicPr>
        <p:blipFill>
          <a:blip r:embed="rId5"/>
          <a:stretch>
            <a:fillRect/>
          </a:stretch>
        </p:blipFill>
        <p:spPr>
          <a:xfrm>
            <a:off x="3404962" y="2533122"/>
            <a:ext cx="8363705" cy="3676650"/>
          </a:xfrm>
          <a:prstGeom prst="rect">
            <a:avLst/>
          </a:prstGeom>
        </p:spPr>
      </p:pic>
      <p:sp>
        <p:nvSpPr>
          <p:cNvPr id="28" name="文字方塊 27">
            <a:extLst>
              <a:ext uri="{FF2B5EF4-FFF2-40B4-BE49-F238E27FC236}">
                <a16:creationId xmlns:a16="http://schemas.microsoft.com/office/drawing/2014/main" id="{C042B6FD-9632-4CFE-A180-67F7253520E7}"/>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Tree>
    <p:extLst>
      <p:ext uri="{BB962C8B-B14F-4D97-AF65-F5344CB8AC3E}">
        <p14:creationId xmlns:p14="http://schemas.microsoft.com/office/powerpoint/2010/main" val="4200446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DA2DE8C-C89A-4648-8C34-D05E07D789A6}"/>
              </a:ext>
            </a:extLst>
          </p:cNvPr>
          <p:cNvSpPr>
            <a:spLocks noGrp="1"/>
          </p:cNvSpPr>
          <p:nvPr>
            <p:ph type="body" sz="quarter" idx="10"/>
          </p:nvPr>
        </p:nvSpPr>
        <p:spPr>
          <a:xfrm>
            <a:off x="324470" y="358117"/>
            <a:ext cx="11573197" cy="724247"/>
          </a:xfrm>
        </p:spPr>
        <p:txBody>
          <a:bodyPr/>
          <a:lstStyle/>
          <a:p>
            <a:r>
              <a:rPr lang="en-US" altLang="zh-TW" sz="4500" b="1" dirty="0">
                <a:latin typeface="微軟正黑體" panose="020B0604030504040204" pitchFamily="34" charset="-120"/>
                <a:ea typeface="微軟正黑體" panose="020B0604030504040204" pitchFamily="34" charset="-120"/>
              </a:rPr>
              <a:t>ALS</a:t>
            </a:r>
            <a:r>
              <a:rPr lang="zh-TW" altLang="en-US" sz="4500" b="1" dirty="0">
                <a:latin typeface="微軟正黑體" panose="020B0604030504040204" pitchFamily="34" charset="-120"/>
                <a:ea typeface="微軟正黑體" panose="020B0604030504040204" pitchFamily="34" charset="-120"/>
              </a:rPr>
              <a:t> </a:t>
            </a:r>
            <a:r>
              <a:rPr lang="en-US" altLang="zh-TW" sz="4500" b="1" dirty="0">
                <a:latin typeface="微軟正黑體" panose="020B0604030504040204" pitchFamily="34" charset="-120"/>
                <a:ea typeface="微軟正黑體" panose="020B0604030504040204" pitchFamily="34" charset="-120"/>
              </a:rPr>
              <a:t>- </a:t>
            </a:r>
            <a:r>
              <a:rPr lang="zh-TW" altLang="en-US" sz="4500" b="1" dirty="0">
                <a:latin typeface="微軟正黑體" panose="020B0604030504040204" pitchFamily="34" charset="-120"/>
                <a:ea typeface="微軟正黑體" panose="020B0604030504040204" pitchFamily="34" charset="-120"/>
              </a:rPr>
              <a:t>冷啟動</a:t>
            </a:r>
            <a:r>
              <a:rPr lang="en-US" altLang="zh-TW" sz="4500" b="1" dirty="0">
                <a:latin typeface="微軟正黑體" panose="020B0604030504040204" pitchFamily="34" charset="-120"/>
                <a:ea typeface="微軟正黑體" panose="020B0604030504040204" pitchFamily="34" charset="-120"/>
              </a:rPr>
              <a:t>(</a:t>
            </a:r>
            <a:r>
              <a:rPr lang="en-US" altLang="zh-TW" sz="4500" b="1" dirty="0">
                <a:solidFill>
                  <a:srgbClr val="292929"/>
                </a:solidFill>
                <a:latin typeface="微軟正黑體" panose="020B0604030504040204" pitchFamily="34" charset="-120"/>
                <a:ea typeface="微軟正黑體" panose="020B0604030504040204" pitchFamily="34" charset="-120"/>
              </a:rPr>
              <a:t>Cold Start)</a:t>
            </a:r>
            <a:r>
              <a:rPr lang="zh-TW" altLang="en-US" sz="4500" b="1" dirty="0">
                <a:solidFill>
                  <a:srgbClr val="292929"/>
                </a:solidFill>
                <a:latin typeface="微軟正黑體" panose="020B0604030504040204" pitchFamily="34" charset="-120"/>
                <a:ea typeface="微軟正黑體" panose="020B0604030504040204" pitchFamily="34" charset="-120"/>
              </a:rPr>
              <a:t>處理</a:t>
            </a:r>
            <a:endParaRPr lang="zh-TW" altLang="en-US" sz="4500" b="1" dirty="0">
              <a:latin typeface="微軟正黑體" panose="020B0604030504040204" pitchFamily="34" charset="-120"/>
              <a:ea typeface="微軟正黑體" panose="020B0604030504040204" pitchFamily="34" charset="-120"/>
            </a:endParaRPr>
          </a:p>
        </p:txBody>
      </p:sp>
      <p:grpSp>
        <p:nvGrpSpPr>
          <p:cNvPr id="3" name="群組 2">
            <a:extLst>
              <a:ext uri="{FF2B5EF4-FFF2-40B4-BE49-F238E27FC236}">
                <a16:creationId xmlns:a16="http://schemas.microsoft.com/office/drawing/2014/main" id="{5C12A98E-2A7F-4343-B4C3-8AF41AC6737E}"/>
              </a:ext>
            </a:extLst>
          </p:cNvPr>
          <p:cNvGrpSpPr/>
          <p:nvPr/>
        </p:nvGrpSpPr>
        <p:grpSpPr>
          <a:xfrm>
            <a:off x="183989" y="6331381"/>
            <a:ext cx="11824022" cy="391744"/>
            <a:chOff x="183989" y="6331381"/>
            <a:chExt cx="11824022" cy="391744"/>
          </a:xfrm>
        </p:grpSpPr>
        <p:sp>
          <p:nvSpPr>
            <p:cNvPr id="42" name="箭號: ＞形 41">
              <a:extLst>
                <a:ext uri="{FF2B5EF4-FFF2-40B4-BE49-F238E27FC236}">
                  <a16:creationId xmlns:a16="http://schemas.microsoft.com/office/drawing/2014/main" id="{AFBA0B98-E6D3-4455-9CFC-63C5152ADCDC}"/>
                </a:ext>
              </a:extLst>
            </p:cNvPr>
            <p:cNvSpPr/>
            <p:nvPr/>
          </p:nvSpPr>
          <p:spPr>
            <a:xfrm>
              <a:off x="3134639" y="6331381"/>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21" name="群組 20">
              <a:extLst>
                <a:ext uri="{FF2B5EF4-FFF2-40B4-BE49-F238E27FC236}">
                  <a16:creationId xmlns:a16="http://schemas.microsoft.com/office/drawing/2014/main" id="{6C7AEC0D-01AD-4B8B-ADDC-38DE2138AE18}"/>
                </a:ext>
              </a:extLst>
            </p:cNvPr>
            <p:cNvGrpSpPr/>
            <p:nvPr/>
          </p:nvGrpSpPr>
          <p:grpSpPr>
            <a:xfrm>
              <a:off x="183989" y="6335488"/>
              <a:ext cx="11824022" cy="387637"/>
              <a:chOff x="183989" y="6335488"/>
              <a:chExt cx="11824022" cy="387637"/>
            </a:xfrm>
          </p:grpSpPr>
          <p:sp>
            <p:nvSpPr>
              <p:cNvPr id="23" name="箭號: ＞形 22">
                <a:extLst>
                  <a:ext uri="{FF2B5EF4-FFF2-40B4-BE49-F238E27FC236}">
                    <a16:creationId xmlns:a16="http://schemas.microsoft.com/office/drawing/2014/main" id="{D5484688-6FD5-4AE0-AB9F-1696878FA0C1}"/>
                  </a:ext>
                </a:extLst>
              </p:cNvPr>
              <p:cNvSpPr/>
              <p:nvPr/>
            </p:nvSpPr>
            <p:spPr>
              <a:xfrm>
                <a:off x="1678123" y="63446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22" name="群組 21">
                <a:extLst>
                  <a:ext uri="{FF2B5EF4-FFF2-40B4-BE49-F238E27FC236}">
                    <a16:creationId xmlns:a16="http://schemas.microsoft.com/office/drawing/2014/main" id="{F1678549-D48B-4739-91C6-2C8AF8E347A3}"/>
                  </a:ext>
                </a:extLst>
              </p:cNvPr>
              <p:cNvGrpSpPr/>
              <p:nvPr/>
            </p:nvGrpSpPr>
            <p:grpSpPr>
              <a:xfrm>
                <a:off x="183989" y="6335488"/>
                <a:ext cx="11824022" cy="387637"/>
                <a:chOff x="183989" y="6335488"/>
                <a:chExt cx="11824022" cy="387637"/>
              </a:xfrm>
            </p:grpSpPr>
            <p:grpSp>
              <p:nvGrpSpPr>
                <p:cNvPr id="25" name="群組 24">
                  <a:extLst>
                    <a:ext uri="{FF2B5EF4-FFF2-40B4-BE49-F238E27FC236}">
                      <a16:creationId xmlns:a16="http://schemas.microsoft.com/office/drawing/2014/main" id="{3901B47D-9E28-4BF4-A2D9-2E39CFB9DEA1}"/>
                    </a:ext>
                  </a:extLst>
                </p:cNvPr>
                <p:cNvGrpSpPr/>
                <p:nvPr/>
              </p:nvGrpSpPr>
              <p:grpSpPr>
                <a:xfrm>
                  <a:off x="501893" y="6335488"/>
                  <a:ext cx="11506118" cy="387637"/>
                  <a:chOff x="342941" y="6342747"/>
                  <a:chExt cx="11506118" cy="387637"/>
                </a:xfrm>
              </p:grpSpPr>
              <p:sp>
                <p:nvSpPr>
                  <p:cNvPr id="28" name="箭號: ＞形 27">
                    <a:extLst>
                      <a:ext uri="{FF2B5EF4-FFF2-40B4-BE49-F238E27FC236}">
                        <a16:creationId xmlns:a16="http://schemas.microsoft.com/office/drawing/2014/main" id="{753E7455-01B9-4B32-BD42-E8EFDB49B59A}"/>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0" name="箭號: ＞形 29">
                    <a:extLst>
                      <a:ext uri="{FF2B5EF4-FFF2-40B4-BE49-F238E27FC236}">
                        <a16:creationId xmlns:a16="http://schemas.microsoft.com/office/drawing/2014/main" id="{03182026-9C96-4778-9C8E-FFE82A6975DA}"/>
                      </a:ext>
                    </a:extLst>
                  </p:cNvPr>
                  <p:cNvSpPr/>
                  <p:nvPr/>
                </p:nvSpPr>
                <p:spPr>
                  <a:xfrm>
                    <a:off x="5915347" y="6351894"/>
                    <a:ext cx="1580581" cy="378490"/>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1" name="箭號: ＞形 30">
                    <a:extLst>
                      <a:ext uri="{FF2B5EF4-FFF2-40B4-BE49-F238E27FC236}">
                        <a16:creationId xmlns:a16="http://schemas.microsoft.com/office/drawing/2014/main" id="{CC683314-A2BF-4680-8C70-E815CBC96B27}"/>
                      </a:ext>
                    </a:extLst>
                  </p:cNvPr>
                  <p:cNvSpPr/>
                  <p:nvPr/>
                </p:nvSpPr>
                <p:spPr>
                  <a:xfrm>
                    <a:off x="4426619" y="6342747"/>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2" name="箭號: ＞形 31">
                    <a:extLst>
                      <a:ext uri="{FF2B5EF4-FFF2-40B4-BE49-F238E27FC236}">
                        <a16:creationId xmlns:a16="http://schemas.microsoft.com/office/drawing/2014/main" id="{15DA2A49-0CD9-498F-A009-61D7D72DFA0F}"/>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3" name="文字方塊 32">
                    <a:extLst>
                      <a:ext uri="{FF2B5EF4-FFF2-40B4-BE49-F238E27FC236}">
                        <a16:creationId xmlns:a16="http://schemas.microsoft.com/office/drawing/2014/main" id="{B6E28E01-73FF-48B8-8D18-79A2747BF101}"/>
                      </a:ext>
                    </a:extLst>
                  </p:cNvPr>
                  <p:cNvSpPr txBox="1"/>
                  <p:nvPr/>
                </p:nvSpPr>
                <p:spPr>
                  <a:xfrm>
                    <a:off x="342941" y="6373149"/>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34" name="箭號: ＞形 33">
                    <a:extLst>
                      <a:ext uri="{FF2B5EF4-FFF2-40B4-BE49-F238E27FC236}">
                        <a16:creationId xmlns:a16="http://schemas.microsoft.com/office/drawing/2014/main" id="{3A795645-7759-434E-BD93-AF4F3AF2403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7" name="文字方塊 36">
                    <a:extLst>
                      <a:ext uri="{FF2B5EF4-FFF2-40B4-BE49-F238E27FC236}">
                        <a16:creationId xmlns:a16="http://schemas.microsoft.com/office/drawing/2014/main" id="{D71744C5-BA42-4674-97F1-0F7DCE927A66}"/>
                      </a:ext>
                    </a:extLst>
                  </p:cNvPr>
                  <p:cNvSpPr txBox="1"/>
                  <p:nvPr/>
                </p:nvSpPr>
                <p:spPr>
                  <a:xfrm>
                    <a:off x="6246962" y="6373149"/>
                    <a:ext cx="1211170" cy="34808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38" name="文字方塊 37">
                    <a:extLst>
                      <a:ext uri="{FF2B5EF4-FFF2-40B4-BE49-F238E27FC236}">
                        <a16:creationId xmlns:a16="http://schemas.microsoft.com/office/drawing/2014/main" id="{2842C5E2-6CAE-4434-A840-D9958228FDC0}"/>
                      </a:ext>
                    </a:extLst>
                  </p:cNvPr>
                  <p:cNvSpPr txBox="1"/>
                  <p:nvPr/>
                </p:nvSpPr>
                <p:spPr>
                  <a:xfrm>
                    <a:off x="1804211" y="6361015"/>
                    <a:ext cx="1213416"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sp>
                <p:nvSpPr>
                  <p:cNvPr id="39" name="文字方塊 38">
                    <a:extLst>
                      <a:ext uri="{FF2B5EF4-FFF2-40B4-BE49-F238E27FC236}">
                        <a16:creationId xmlns:a16="http://schemas.microsoft.com/office/drawing/2014/main" id="{65CBEB21-C2BE-4AE3-ABF7-75438DEC1927}"/>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0" name="文字方塊 39">
                    <a:extLst>
                      <a:ext uri="{FF2B5EF4-FFF2-40B4-BE49-F238E27FC236}">
                        <a16:creationId xmlns:a16="http://schemas.microsoft.com/office/drawing/2014/main" id="{DA014C1F-B06A-449F-86EC-E99A8024A875}"/>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1" name="文字方塊 40">
                    <a:extLst>
                      <a:ext uri="{FF2B5EF4-FFF2-40B4-BE49-F238E27FC236}">
                        <a16:creationId xmlns:a16="http://schemas.microsoft.com/office/drawing/2014/main" id="{63D55825-C1AC-4B05-9370-7FF0C7646689}"/>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grpSp>
            <p:sp>
              <p:nvSpPr>
                <p:cNvPr id="26" name="箭號: ＞形 25">
                  <a:extLst>
                    <a:ext uri="{FF2B5EF4-FFF2-40B4-BE49-F238E27FC236}">
                      <a16:creationId xmlns:a16="http://schemas.microsoft.com/office/drawing/2014/main" id="{CB8607D6-2202-463B-9932-920453C45436}"/>
                    </a:ext>
                  </a:extLst>
                </p:cNvPr>
                <p:cNvSpPr/>
                <p:nvPr/>
              </p:nvSpPr>
              <p:spPr>
                <a:xfrm>
                  <a:off x="183989" y="6351026"/>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7" name="文字方塊 26">
                  <a:extLst>
                    <a:ext uri="{FF2B5EF4-FFF2-40B4-BE49-F238E27FC236}">
                      <a16:creationId xmlns:a16="http://schemas.microsoft.com/office/drawing/2014/main" id="{6A9C690C-B211-4C41-A452-B35AA7F1A057}"/>
                    </a:ext>
                  </a:extLst>
                </p:cNvPr>
                <p:cNvSpPr txBox="1"/>
                <p:nvPr/>
              </p:nvSpPr>
              <p:spPr>
                <a:xfrm>
                  <a:off x="500784" y="6370441"/>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sp>
            <p:nvSpPr>
              <p:cNvPr id="24" name="文字方塊 23">
                <a:extLst>
                  <a:ext uri="{FF2B5EF4-FFF2-40B4-BE49-F238E27FC236}">
                    <a16:creationId xmlns:a16="http://schemas.microsoft.com/office/drawing/2014/main" id="{A4882D2A-5926-4B95-BB37-0C4A54CFC999}"/>
                  </a:ext>
                </a:extLst>
              </p:cNvPr>
              <p:cNvSpPr txBox="1"/>
              <p:nvPr/>
            </p:nvSpPr>
            <p:spPr>
              <a:xfrm>
                <a:off x="3441184" y="6353783"/>
                <a:ext cx="12882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grpSp>
        <p:sp>
          <p:nvSpPr>
            <p:cNvPr id="43" name="文字方塊 42">
              <a:extLst>
                <a:ext uri="{FF2B5EF4-FFF2-40B4-BE49-F238E27FC236}">
                  <a16:creationId xmlns:a16="http://schemas.microsoft.com/office/drawing/2014/main" id="{5FA8DFD2-D324-45CF-9735-32434B7BB69F}"/>
                </a:ext>
              </a:extLst>
            </p:cNvPr>
            <p:cNvSpPr txBox="1"/>
            <p:nvPr/>
          </p:nvSpPr>
          <p:spPr>
            <a:xfrm>
              <a:off x="4899899" y="635375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grpSp>
      <p:sp>
        <p:nvSpPr>
          <p:cNvPr id="4" name="箭號: 有線條的向右箭號 3">
            <a:extLst>
              <a:ext uri="{FF2B5EF4-FFF2-40B4-BE49-F238E27FC236}">
                <a16:creationId xmlns:a16="http://schemas.microsoft.com/office/drawing/2014/main" id="{31AD78EA-A598-4C59-B566-27DD3AF4F841}"/>
              </a:ext>
            </a:extLst>
          </p:cNvPr>
          <p:cNvSpPr/>
          <p:nvPr/>
        </p:nvSpPr>
        <p:spPr>
          <a:xfrm>
            <a:off x="7401849" y="2885715"/>
            <a:ext cx="804651" cy="573104"/>
          </a:xfrm>
          <a:prstGeom prst="stripedRightArrow">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nvGrpSpPr>
          <p:cNvPr id="13" name="群組 12">
            <a:extLst>
              <a:ext uri="{FF2B5EF4-FFF2-40B4-BE49-F238E27FC236}">
                <a16:creationId xmlns:a16="http://schemas.microsoft.com/office/drawing/2014/main" id="{BF776D68-53A6-4906-87FE-608492440B92}"/>
              </a:ext>
            </a:extLst>
          </p:cNvPr>
          <p:cNvGrpSpPr/>
          <p:nvPr/>
        </p:nvGrpSpPr>
        <p:grpSpPr>
          <a:xfrm>
            <a:off x="730950" y="1424073"/>
            <a:ext cx="3094390" cy="2352744"/>
            <a:chOff x="519635" y="1557696"/>
            <a:chExt cx="3094390" cy="2352744"/>
          </a:xfrm>
        </p:grpSpPr>
        <p:sp>
          <p:nvSpPr>
            <p:cNvPr id="47" name="標題 1">
              <a:extLst>
                <a:ext uri="{FF2B5EF4-FFF2-40B4-BE49-F238E27FC236}">
                  <a16:creationId xmlns:a16="http://schemas.microsoft.com/office/drawing/2014/main" id="{5710A98B-667B-40D0-A163-29917B68E1F1}"/>
                </a:ext>
              </a:extLst>
            </p:cNvPr>
            <p:cNvSpPr txBox="1">
              <a:spLocks/>
            </p:cNvSpPr>
            <p:nvPr/>
          </p:nvSpPr>
          <p:spPr>
            <a:xfrm>
              <a:off x="519635" y="1557696"/>
              <a:ext cx="3094390" cy="355872"/>
            </a:xfrm>
            <a:prstGeom prst="rect">
              <a:avLst/>
            </a:prstGeom>
            <a:ln>
              <a:solidFill>
                <a:schemeClr val="tx1">
                  <a:lumMod val="95000"/>
                  <a:lumOff val="5000"/>
                </a:schemeClr>
              </a:solidFill>
            </a:ln>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新使用者</a:t>
              </a:r>
              <a:r>
                <a:rPr kumimoji="0" lang="zh-TW" altLang="en-US" sz="24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並未</a:t>
              </a:r>
              <a:r>
                <a:rPr kumimoji="0" lang="zh-TW" altLang="en-US" sz="24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建立評分資料</a:t>
              </a:r>
            </a:p>
          </p:txBody>
        </p:sp>
        <p:grpSp>
          <p:nvGrpSpPr>
            <p:cNvPr id="5" name="群組 4">
              <a:extLst>
                <a:ext uri="{FF2B5EF4-FFF2-40B4-BE49-F238E27FC236}">
                  <a16:creationId xmlns:a16="http://schemas.microsoft.com/office/drawing/2014/main" id="{8A6EF04E-8FBE-4D64-9A6B-25FDF9A0D351}"/>
                </a:ext>
              </a:extLst>
            </p:cNvPr>
            <p:cNvGrpSpPr/>
            <p:nvPr/>
          </p:nvGrpSpPr>
          <p:grpSpPr>
            <a:xfrm>
              <a:off x="711653" y="2048691"/>
              <a:ext cx="2368187" cy="1861749"/>
              <a:chOff x="913435" y="3069010"/>
              <a:chExt cx="3522958" cy="2741555"/>
            </a:xfrm>
          </p:grpSpPr>
          <p:pic>
            <p:nvPicPr>
              <p:cNvPr id="35" name="圖片 34">
                <a:extLst>
                  <a:ext uri="{FF2B5EF4-FFF2-40B4-BE49-F238E27FC236}">
                    <a16:creationId xmlns:a16="http://schemas.microsoft.com/office/drawing/2014/main" id="{A6425783-B208-4A76-9BDB-90C34E83D6EB}"/>
                  </a:ext>
                </a:extLst>
              </p:cNvPr>
              <p:cNvPicPr>
                <a:picLocks noChangeAspect="1"/>
              </p:cNvPicPr>
              <p:nvPr/>
            </p:nvPicPr>
            <p:blipFill>
              <a:blip r:embed="rId3"/>
              <a:stretch>
                <a:fillRect/>
              </a:stretch>
            </p:blipFill>
            <p:spPr>
              <a:xfrm>
                <a:off x="1916765" y="3357462"/>
                <a:ext cx="2519628" cy="2453103"/>
              </a:xfrm>
              <a:prstGeom prst="rect">
                <a:avLst/>
              </a:prstGeom>
            </p:spPr>
          </p:pic>
          <p:grpSp>
            <p:nvGrpSpPr>
              <p:cNvPr id="12" name="群組 11">
                <a:extLst>
                  <a:ext uri="{FF2B5EF4-FFF2-40B4-BE49-F238E27FC236}">
                    <a16:creationId xmlns:a16="http://schemas.microsoft.com/office/drawing/2014/main" id="{9B8216CE-B6F6-4783-AC57-B9B5B52242AB}"/>
                  </a:ext>
                </a:extLst>
              </p:cNvPr>
              <p:cNvGrpSpPr/>
              <p:nvPr/>
            </p:nvGrpSpPr>
            <p:grpSpPr>
              <a:xfrm>
                <a:off x="913435" y="3069010"/>
                <a:ext cx="1105487" cy="1085714"/>
                <a:chOff x="632589" y="3020942"/>
                <a:chExt cx="1105487" cy="1085714"/>
              </a:xfrm>
            </p:grpSpPr>
            <p:pic>
              <p:nvPicPr>
                <p:cNvPr id="9" name="圖形 8" descr="部落格 以實心填滿">
                  <a:extLst>
                    <a:ext uri="{FF2B5EF4-FFF2-40B4-BE49-F238E27FC236}">
                      <a16:creationId xmlns:a16="http://schemas.microsoft.com/office/drawing/2014/main" id="{D1EC0EB4-DB61-4319-B6E8-D211530622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4553" y="3023133"/>
                  <a:ext cx="1083523" cy="1083523"/>
                </a:xfrm>
                <a:prstGeom prst="rect">
                  <a:avLst/>
                </a:prstGeom>
              </p:spPr>
            </p:pic>
            <p:pic>
              <p:nvPicPr>
                <p:cNvPr id="11" name="圖形 10" descr="關閉 以實心填滿">
                  <a:extLst>
                    <a:ext uri="{FF2B5EF4-FFF2-40B4-BE49-F238E27FC236}">
                      <a16:creationId xmlns:a16="http://schemas.microsoft.com/office/drawing/2014/main" id="{9BC13CBB-631B-4DFC-98C1-4DF3D6562F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589" y="3020942"/>
                  <a:ext cx="1045534" cy="1045534"/>
                </a:xfrm>
                <a:prstGeom prst="rect">
                  <a:avLst/>
                </a:prstGeom>
              </p:spPr>
            </p:pic>
          </p:grpSp>
        </p:grpSp>
      </p:grpSp>
      <p:grpSp>
        <p:nvGrpSpPr>
          <p:cNvPr id="16" name="群組 15">
            <a:extLst>
              <a:ext uri="{FF2B5EF4-FFF2-40B4-BE49-F238E27FC236}">
                <a16:creationId xmlns:a16="http://schemas.microsoft.com/office/drawing/2014/main" id="{4176847E-0A63-40E3-88F3-646EEB3B82E8}"/>
              </a:ext>
            </a:extLst>
          </p:cNvPr>
          <p:cNvGrpSpPr/>
          <p:nvPr/>
        </p:nvGrpSpPr>
        <p:grpSpPr>
          <a:xfrm>
            <a:off x="8665604" y="1545736"/>
            <a:ext cx="3246209" cy="3185625"/>
            <a:chOff x="6889775" y="1984027"/>
            <a:chExt cx="4839770" cy="3805415"/>
          </a:xfrm>
        </p:grpSpPr>
        <p:sp>
          <p:nvSpPr>
            <p:cNvPr id="48" name="標題 1">
              <a:extLst>
                <a:ext uri="{FF2B5EF4-FFF2-40B4-BE49-F238E27FC236}">
                  <a16:creationId xmlns:a16="http://schemas.microsoft.com/office/drawing/2014/main" id="{ADDD9A2F-9DA8-4FD9-AEFD-B29F426766A5}"/>
                </a:ext>
              </a:extLst>
            </p:cNvPr>
            <p:cNvSpPr txBox="1">
              <a:spLocks/>
            </p:cNvSpPr>
            <p:nvPr/>
          </p:nvSpPr>
          <p:spPr>
            <a:xfrm>
              <a:off x="7048784" y="1984027"/>
              <a:ext cx="4680761" cy="724247"/>
            </a:xfrm>
            <a:prstGeom prst="rect">
              <a:avLst/>
            </a:prstGeom>
            <a:ln>
              <a:solidFill>
                <a:schemeClr val="tx1">
                  <a:lumMod val="95000"/>
                  <a:lumOff val="5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根據食譜</a:t>
              </a:r>
              <a:r>
                <a:rPr kumimoji="0" lang="zh-TW" altLang="en-US"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瀏覽數</a:t>
              </a:r>
              <a:r>
                <a:rPr kumimoji="0" lang="en-US" altLang="zh-TW"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a:t>
              </a:r>
              <a:r>
                <a:rPr kumimoji="0" lang="zh-TW" altLang="en-US"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按讚數</a:t>
              </a:r>
              <a:endParaRPr kumimoji="0" lang="en-US" altLang="zh-TW" sz="18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j-cs"/>
                </a:rPr>
                <a:t>進行推薦</a:t>
              </a:r>
            </a:p>
          </p:txBody>
        </p:sp>
        <p:pic>
          <p:nvPicPr>
            <p:cNvPr id="49" name="圖片 48">
              <a:extLst>
                <a:ext uri="{FF2B5EF4-FFF2-40B4-BE49-F238E27FC236}">
                  <a16:creationId xmlns:a16="http://schemas.microsoft.com/office/drawing/2014/main" id="{92E9BB9F-7AA4-4410-9D7F-C699255E04B0}"/>
                </a:ext>
              </a:extLst>
            </p:cNvPr>
            <p:cNvPicPr>
              <a:picLocks noChangeAspect="1"/>
            </p:cNvPicPr>
            <p:nvPr/>
          </p:nvPicPr>
          <p:blipFill rotWithShape="1">
            <a:blip r:embed="rId8"/>
            <a:srcRect l="3849" t="16493" r="29729" b="7375"/>
            <a:stretch/>
          </p:blipFill>
          <p:spPr>
            <a:xfrm>
              <a:off x="8190745" y="2979566"/>
              <a:ext cx="1994776" cy="2809876"/>
            </a:xfrm>
            <a:prstGeom prst="rect">
              <a:avLst/>
            </a:prstGeom>
          </p:spPr>
        </p:pic>
        <p:grpSp>
          <p:nvGrpSpPr>
            <p:cNvPr id="7" name="群組 6">
              <a:extLst>
                <a:ext uri="{FF2B5EF4-FFF2-40B4-BE49-F238E27FC236}">
                  <a16:creationId xmlns:a16="http://schemas.microsoft.com/office/drawing/2014/main" id="{82A07FFA-556B-4FC6-BBBC-753DD71DDBE3}"/>
                </a:ext>
              </a:extLst>
            </p:cNvPr>
            <p:cNvGrpSpPr/>
            <p:nvPr/>
          </p:nvGrpSpPr>
          <p:grpSpPr>
            <a:xfrm>
              <a:off x="6889775" y="4570023"/>
              <a:ext cx="1143894" cy="1037923"/>
              <a:chOff x="6889775" y="4570023"/>
              <a:chExt cx="1143894" cy="1037923"/>
            </a:xfrm>
          </p:grpSpPr>
          <p:pic>
            <p:nvPicPr>
              <p:cNvPr id="44" name="圖片 43">
                <a:extLst>
                  <a:ext uri="{FF2B5EF4-FFF2-40B4-BE49-F238E27FC236}">
                    <a16:creationId xmlns:a16="http://schemas.microsoft.com/office/drawing/2014/main" id="{E1470BC7-C26A-45ED-A4CE-BE788DD93F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8115" y="4570023"/>
                <a:ext cx="485554" cy="444596"/>
              </a:xfrm>
              <a:prstGeom prst="rect">
                <a:avLst/>
              </a:prstGeom>
            </p:spPr>
          </p:pic>
          <p:pic>
            <p:nvPicPr>
              <p:cNvPr id="6" name="圖形 5" descr="困惑的人 以實心填滿">
                <a:extLst>
                  <a:ext uri="{FF2B5EF4-FFF2-40B4-BE49-F238E27FC236}">
                    <a16:creationId xmlns:a16="http://schemas.microsoft.com/office/drawing/2014/main" id="{6516675E-0710-40DA-BCAF-DF52241283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89775" y="4693546"/>
                <a:ext cx="914400" cy="914400"/>
              </a:xfrm>
              <a:prstGeom prst="rect">
                <a:avLst/>
              </a:prstGeom>
            </p:spPr>
          </p:pic>
        </p:grpSp>
        <p:sp>
          <p:nvSpPr>
            <p:cNvPr id="50" name="Freeform 32">
              <a:extLst>
                <a:ext uri="{FF2B5EF4-FFF2-40B4-BE49-F238E27FC236}">
                  <a16:creationId xmlns:a16="http://schemas.microsoft.com/office/drawing/2014/main" id="{EE10EAE5-D426-4B69-A960-2AED3877BA6C}"/>
                </a:ext>
              </a:extLst>
            </p:cNvPr>
            <p:cNvSpPr/>
            <p:nvPr/>
          </p:nvSpPr>
          <p:spPr>
            <a:xfrm>
              <a:off x="10323016" y="2892026"/>
              <a:ext cx="923053" cy="85285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46" name="文字方塊 45">
            <a:extLst>
              <a:ext uri="{FF2B5EF4-FFF2-40B4-BE49-F238E27FC236}">
                <a16:creationId xmlns:a16="http://schemas.microsoft.com/office/drawing/2014/main" id="{50A53B18-1B5E-499F-ADDF-A23F316CCCB9}"/>
              </a:ext>
            </a:extLst>
          </p:cNvPr>
          <p:cNvSpPr txBox="1"/>
          <p:nvPr/>
        </p:nvSpPr>
        <p:spPr>
          <a:xfrm>
            <a:off x="9959363" y="202157"/>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45" name="箭號: 有線條的向右箭號 44">
            <a:extLst>
              <a:ext uri="{FF2B5EF4-FFF2-40B4-BE49-F238E27FC236}">
                <a16:creationId xmlns:a16="http://schemas.microsoft.com/office/drawing/2014/main" id="{DBDE44B6-AA5A-4EF8-BA77-C274C50D5D50}"/>
              </a:ext>
            </a:extLst>
          </p:cNvPr>
          <p:cNvSpPr/>
          <p:nvPr/>
        </p:nvSpPr>
        <p:spPr>
          <a:xfrm rot="5400000">
            <a:off x="1881254" y="3801818"/>
            <a:ext cx="516110" cy="449346"/>
          </a:xfrm>
          <a:prstGeom prst="stripedRightArrow">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nvGrpSpPr>
          <p:cNvPr id="15" name="群組 14">
            <a:extLst>
              <a:ext uri="{FF2B5EF4-FFF2-40B4-BE49-F238E27FC236}">
                <a16:creationId xmlns:a16="http://schemas.microsoft.com/office/drawing/2014/main" id="{14642BEB-94B1-4556-8B29-143C4E39F5AA}"/>
              </a:ext>
            </a:extLst>
          </p:cNvPr>
          <p:cNvGrpSpPr/>
          <p:nvPr/>
        </p:nvGrpSpPr>
        <p:grpSpPr>
          <a:xfrm>
            <a:off x="1481440" y="4498579"/>
            <a:ext cx="1449562" cy="1708937"/>
            <a:chOff x="708194" y="4331067"/>
            <a:chExt cx="1449562" cy="1708937"/>
          </a:xfrm>
        </p:grpSpPr>
        <p:pic>
          <p:nvPicPr>
            <p:cNvPr id="10" name="圖片 9">
              <a:extLst>
                <a:ext uri="{FF2B5EF4-FFF2-40B4-BE49-F238E27FC236}">
                  <a16:creationId xmlns:a16="http://schemas.microsoft.com/office/drawing/2014/main" id="{ABE5402A-D506-4923-A652-92C971787A5F}"/>
                </a:ext>
              </a:extLst>
            </p:cNvPr>
            <p:cNvPicPr>
              <a:picLocks noChangeAspect="1"/>
            </p:cNvPicPr>
            <p:nvPr/>
          </p:nvPicPr>
          <p:blipFill>
            <a:blip r:embed="rId12"/>
            <a:stretch>
              <a:fillRect/>
            </a:stretch>
          </p:blipFill>
          <p:spPr>
            <a:xfrm>
              <a:off x="708194" y="4713180"/>
              <a:ext cx="1298285" cy="1326824"/>
            </a:xfrm>
            <a:prstGeom prst="rect">
              <a:avLst/>
            </a:prstGeom>
          </p:spPr>
        </p:pic>
        <p:sp>
          <p:nvSpPr>
            <p:cNvPr id="14" name="文字方塊 13">
              <a:extLst>
                <a:ext uri="{FF2B5EF4-FFF2-40B4-BE49-F238E27FC236}">
                  <a16:creationId xmlns:a16="http://schemas.microsoft.com/office/drawing/2014/main" id="{5E14A9D6-ECB8-41AB-97FC-889700AB64C1}"/>
                </a:ext>
              </a:extLst>
            </p:cNvPr>
            <p:cNvSpPr txBox="1"/>
            <p:nvPr/>
          </p:nvSpPr>
          <p:spPr>
            <a:xfrm>
              <a:off x="723608" y="4331067"/>
              <a:ext cx="14341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Arial"/>
                  <a:cs typeface="+mn-cs"/>
                </a:rPr>
                <a:t>ALS</a:t>
              </a:r>
              <a:r>
                <a:rPr kumimoji="0" lang="zh-TW" altLang="en-US" sz="1800" b="1" i="0" u="none" strike="noStrike" kern="1200" cap="none" spc="0" normalizeH="0" baseline="0" noProof="0" dirty="0">
                  <a:ln>
                    <a:noFill/>
                  </a:ln>
                  <a:solidFill>
                    <a:prstClr val="black"/>
                  </a:solidFill>
                  <a:effectLst/>
                  <a:uLnTx/>
                  <a:uFillTx/>
                  <a:latin typeface="Arial"/>
                  <a:cs typeface="+mn-cs"/>
                </a:rPr>
                <a:t> </a:t>
              </a:r>
              <a:r>
                <a:rPr kumimoji="0" lang="en-US" altLang="zh-TW" sz="1800" b="1" i="0" u="none" strike="noStrike" kern="1200" cap="none" spc="0" normalizeH="0" baseline="0" noProof="0" dirty="0">
                  <a:ln>
                    <a:noFill/>
                  </a:ln>
                  <a:solidFill>
                    <a:prstClr val="black"/>
                  </a:solidFill>
                  <a:effectLst/>
                  <a:uLnTx/>
                  <a:uFillTx/>
                  <a:latin typeface="Arial"/>
                  <a:cs typeface="+mn-cs"/>
                </a:rPr>
                <a:t>Model</a:t>
              </a:r>
              <a:endParaRPr kumimoji="0" lang="zh-TW" altLang="en-US" sz="1800" b="1" i="0" u="none" strike="noStrike" kern="1200" cap="none" spc="0" normalizeH="0" baseline="0" noProof="0" dirty="0">
                <a:ln>
                  <a:noFill/>
                </a:ln>
                <a:solidFill>
                  <a:prstClr val="black"/>
                </a:solidFill>
                <a:effectLst/>
                <a:uLnTx/>
                <a:uFillTx/>
                <a:latin typeface="Arial"/>
                <a:cs typeface="+mn-cs"/>
              </a:endParaRPr>
            </a:p>
          </p:txBody>
        </p:sp>
      </p:grpSp>
      <p:pic>
        <p:nvPicPr>
          <p:cNvPr id="18" name="圖片 17">
            <a:extLst>
              <a:ext uri="{FF2B5EF4-FFF2-40B4-BE49-F238E27FC236}">
                <a16:creationId xmlns:a16="http://schemas.microsoft.com/office/drawing/2014/main" id="{F3D2CB29-1A5F-4537-91EF-99FEF2069B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26583" y="2182452"/>
            <a:ext cx="2007217" cy="2057397"/>
          </a:xfrm>
          <a:prstGeom prst="rect">
            <a:avLst/>
          </a:prstGeom>
        </p:spPr>
      </p:pic>
      <p:sp>
        <p:nvSpPr>
          <p:cNvPr id="51" name="箭號: 有線條的向右箭號 50">
            <a:extLst>
              <a:ext uri="{FF2B5EF4-FFF2-40B4-BE49-F238E27FC236}">
                <a16:creationId xmlns:a16="http://schemas.microsoft.com/office/drawing/2014/main" id="{190E97AA-3465-4FCD-B76A-E2611DBE996F}"/>
              </a:ext>
            </a:extLst>
          </p:cNvPr>
          <p:cNvSpPr/>
          <p:nvPr/>
        </p:nvSpPr>
        <p:spPr>
          <a:xfrm rot="8634198" flipH="1">
            <a:off x="3309210" y="4302705"/>
            <a:ext cx="1095134" cy="477028"/>
          </a:xfrm>
          <a:prstGeom prst="stripedRightArrow">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19" name="文字方塊 18">
            <a:extLst>
              <a:ext uri="{FF2B5EF4-FFF2-40B4-BE49-F238E27FC236}">
                <a16:creationId xmlns:a16="http://schemas.microsoft.com/office/drawing/2014/main" id="{A9A575B3-095C-4C04-8F4F-A233F37945EF}"/>
              </a:ext>
            </a:extLst>
          </p:cNvPr>
          <p:cNvSpPr txBox="1"/>
          <p:nvPr/>
        </p:nvSpPr>
        <p:spPr>
          <a:xfrm>
            <a:off x="4681825" y="1545736"/>
            <a:ext cx="2508636" cy="369332"/>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Arial"/>
                <a:cs typeface="+mn-cs"/>
              </a:rPr>
              <a:t>冷啟動 </a:t>
            </a:r>
            <a:r>
              <a:rPr kumimoji="0" lang="en-US" altLang="zh-TW" sz="1800" b="0" i="0" u="none" strike="noStrike" kern="1200" cap="none" spc="0" normalizeH="0" baseline="0" noProof="0" dirty="0">
                <a:ln>
                  <a:noFill/>
                </a:ln>
                <a:solidFill>
                  <a:srgbClr val="FF0000"/>
                </a:solidFill>
                <a:effectLst/>
                <a:uLnTx/>
                <a:uFillTx/>
                <a:latin typeface="Arial"/>
                <a:cs typeface="+mn-cs"/>
              </a:rPr>
              <a:t>Model</a:t>
            </a:r>
            <a:r>
              <a:rPr kumimoji="0" lang="zh-TW" altLang="en-US" sz="1800" b="1" i="0" u="none" strike="noStrike" kern="1200" cap="none" spc="0" normalizeH="0" baseline="0" noProof="0" dirty="0">
                <a:ln>
                  <a:noFill/>
                </a:ln>
                <a:solidFill>
                  <a:srgbClr val="FF0000"/>
                </a:solidFill>
                <a:effectLst/>
                <a:uLnTx/>
                <a:uFillTx/>
                <a:latin typeface="Arial"/>
                <a:cs typeface="+mn-cs"/>
              </a:rPr>
              <a:t>無法推薦</a:t>
            </a:r>
          </a:p>
        </p:txBody>
      </p:sp>
    </p:spTree>
    <p:extLst>
      <p:ext uri="{BB962C8B-B14F-4D97-AF65-F5344CB8AC3E}">
        <p14:creationId xmlns:p14="http://schemas.microsoft.com/office/powerpoint/2010/main" val="2296696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環境建置</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 name="投影片編號版面配置區 1">
            <a:extLst>
              <a:ext uri="{FF2B5EF4-FFF2-40B4-BE49-F238E27FC236}">
                <a16:creationId xmlns:a16="http://schemas.microsoft.com/office/drawing/2014/main" id="{9BC98075-BAE9-4A6A-AB2F-C309F131BAA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2021957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字方塊 23">
            <a:extLst>
              <a:ext uri="{FF2B5EF4-FFF2-40B4-BE49-F238E27FC236}">
                <a16:creationId xmlns:a16="http://schemas.microsoft.com/office/drawing/2014/main" id="{43E33C13-ED17-4592-823D-47CB58401F70}"/>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pic>
        <p:nvPicPr>
          <p:cNvPr id="51" name="圖片 50">
            <a:extLst>
              <a:ext uri="{FF2B5EF4-FFF2-40B4-BE49-F238E27FC236}">
                <a16:creationId xmlns:a16="http://schemas.microsoft.com/office/drawing/2014/main" id="{5C585CBE-BAF0-4BA3-9073-BD2AAF202540}"/>
              </a:ext>
            </a:extLst>
          </p:cNvPr>
          <p:cNvPicPr>
            <a:picLocks noChangeAspect="1"/>
          </p:cNvPicPr>
          <p:nvPr/>
        </p:nvPicPr>
        <p:blipFill>
          <a:blip r:embed="rId3"/>
          <a:stretch>
            <a:fillRect/>
          </a:stretch>
        </p:blipFill>
        <p:spPr>
          <a:xfrm>
            <a:off x="824755" y="954162"/>
            <a:ext cx="1328621" cy="1123341"/>
          </a:xfrm>
          <a:prstGeom prst="rect">
            <a:avLst/>
          </a:prstGeom>
        </p:spPr>
      </p:pic>
      <p:grpSp>
        <p:nvGrpSpPr>
          <p:cNvPr id="2" name="群組 1">
            <a:extLst>
              <a:ext uri="{FF2B5EF4-FFF2-40B4-BE49-F238E27FC236}">
                <a16:creationId xmlns:a16="http://schemas.microsoft.com/office/drawing/2014/main" id="{FAF09481-E853-4E08-BE0C-F288179C85D8}"/>
              </a:ext>
            </a:extLst>
          </p:cNvPr>
          <p:cNvGrpSpPr/>
          <p:nvPr/>
        </p:nvGrpSpPr>
        <p:grpSpPr>
          <a:xfrm>
            <a:off x="1690543" y="1456988"/>
            <a:ext cx="9323410" cy="4641003"/>
            <a:chOff x="702593" y="176093"/>
            <a:chExt cx="10617048" cy="5751741"/>
          </a:xfrm>
        </p:grpSpPr>
        <p:pic>
          <p:nvPicPr>
            <p:cNvPr id="45" name="圖片 44">
              <a:extLst>
                <a:ext uri="{FF2B5EF4-FFF2-40B4-BE49-F238E27FC236}">
                  <a16:creationId xmlns:a16="http://schemas.microsoft.com/office/drawing/2014/main" id="{F28BFDC0-8D03-4524-8D38-7FA59E564F29}"/>
                </a:ext>
              </a:extLst>
            </p:cNvPr>
            <p:cNvPicPr>
              <a:picLocks noChangeAspect="1"/>
            </p:cNvPicPr>
            <p:nvPr/>
          </p:nvPicPr>
          <p:blipFill>
            <a:blip r:embed="rId4"/>
            <a:stretch>
              <a:fillRect/>
            </a:stretch>
          </p:blipFill>
          <p:spPr>
            <a:xfrm>
              <a:off x="8355346" y="4325340"/>
              <a:ext cx="2192296" cy="1180467"/>
            </a:xfrm>
            <a:prstGeom prst="rect">
              <a:avLst/>
            </a:prstGeom>
          </p:spPr>
        </p:pic>
        <p:pic>
          <p:nvPicPr>
            <p:cNvPr id="46" name="圖片 45">
              <a:extLst>
                <a:ext uri="{FF2B5EF4-FFF2-40B4-BE49-F238E27FC236}">
                  <a16:creationId xmlns:a16="http://schemas.microsoft.com/office/drawing/2014/main" id="{51D88305-3F8B-437B-BDC9-8D77490908EC}"/>
                </a:ext>
              </a:extLst>
            </p:cNvPr>
            <p:cNvPicPr>
              <a:picLocks noChangeAspect="1"/>
            </p:cNvPicPr>
            <p:nvPr/>
          </p:nvPicPr>
          <p:blipFill>
            <a:blip r:embed="rId5"/>
            <a:stretch>
              <a:fillRect/>
            </a:stretch>
          </p:blipFill>
          <p:spPr>
            <a:xfrm>
              <a:off x="8382001" y="1724161"/>
              <a:ext cx="2315931" cy="1180467"/>
            </a:xfrm>
            <a:prstGeom prst="rect">
              <a:avLst/>
            </a:prstGeom>
          </p:spPr>
        </p:pic>
        <p:pic>
          <p:nvPicPr>
            <p:cNvPr id="48" name="圖片 47">
              <a:extLst>
                <a:ext uri="{FF2B5EF4-FFF2-40B4-BE49-F238E27FC236}">
                  <a16:creationId xmlns:a16="http://schemas.microsoft.com/office/drawing/2014/main" id="{2EC932FE-8694-41EA-92F4-6CC633B853CF}"/>
                </a:ext>
              </a:extLst>
            </p:cNvPr>
            <p:cNvPicPr>
              <a:picLocks noChangeAspect="1"/>
            </p:cNvPicPr>
            <p:nvPr/>
          </p:nvPicPr>
          <p:blipFill>
            <a:blip r:embed="rId6"/>
            <a:stretch>
              <a:fillRect/>
            </a:stretch>
          </p:blipFill>
          <p:spPr>
            <a:xfrm>
              <a:off x="4476913" y="2132488"/>
              <a:ext cx="2020477" cy="1591004"/>
            </a:xfrm>
            <a:prstGeom prst="rect">
              <a:avLst/>
            </a:prstGeom>
          </p:spPr>
        </p:pic>
        <p:pic>
          <p:nvPicPr>
            <p:cNvPr id="49" name="圖片 48">
              <a:extLst>
                <a:ext uri="{FF2B5EF4-FFF2-40B4-BE49-F238E27FC236}">
                  <a16:creationId xmlns:a16="http://schemas.microsoft.com/office/drawing/2014/main" id="{EC278198-8DA9-43C9-AD10-1C54DCA72D1B}"/>
                </a:ext>
              </a:extLst>
            </p:cNvPr>
            <p:cNvPicPr>
              <a:picLocks noChangeAspect="1"/>
            </p:cNvPicPr>
            <p:nvPr/>
          </p:nvPicPr>
          <p:blipFill>
            <a:blip r:embed="rId7"/>
            <a:stretch>
              <a:fillRect/>
            </a:stretch>
          </p:blipFill>
          <p:spPr>
            <a:xfrm>
              <a:off x="5175367" y="4735799"/>
              <a:ext cx="2020477" cy="848944"/>
            </a:xfrm>
            <a:prstGeom prst="rect">
              <a:avLst/>
            </a:prstGeom>
          </p:spPr>
        </p:pic>
        <p:grpSp>
          <p:nvGrpSpPr>
            <p:cNvPr id="55" name="群組 54">
              <a:extLst>
                <a:ext uri="{FF2B5EF4-FFF2-40B4-BE49-F238E27FC236}">
                  <a16:creationId xmlns:a16="http://schemas.microsoft.com/office/drawing/2014/main" id="{6AA0394D-B8F8-4B14-9705-9BE5F3B7B9C9}"/>
                </a:ext>
              </a:extLst>
            </p:cNvPr>
            <p:cNvGrpSpPr/>
            <p:nvPr/>
          </p:nvGrpSpPr>
          <p:grpSpPr>
            <a:xfrm>
              <a:off x="1284944" y="2886437"/>
              <a:ext cx="3114198" cy="2476425"/>
              <a:chOff x="1237086" y="3069657"/>
              <a:chExt cx="3114198" cy="2476425"/>
            </a:xfrm>
          </p:grpSpPr>
          <p:sp>
            <p:nvSpPr>
              <p:cNvPr id="10" name="矩形: 剪去同側角落 9">
                <a:extLst>
                  <a:ext uri="{FF2B5EF4-FFF2-40B4-BE49-F238E27FC236}">
                    <a16:creationId xmlns:a16="http://schemas.microsoft.com/office/drawing/2014/main" id="{24F45E76-DD0A-492E-99BF-4BFBF9556A34}"/>
                  </a:ext>
                </a:extLst>
              </p:cNvPr>
              <p:cNvSpPr/>
              <p:nvPr/>
            </p:nvSpPr>
            <p:spPr>
              <a:xfrm>
                <a:off x="1237086" y="3211763"/>
                <a:ext cx="3114198" cy="2334319"/>
              </a:xfrm>
              <a:prstGeom prst="snip2SameRect">
                <a:avLst>
                  <a:gd name="adj1" fmla="val 50000"/>
                  <a:gd name="adj2" fmla="val 2673"/>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nvGrpSpPr>
              <p:cNvPr id="39" name="群組 38">
                <a:extLst>
                  <a:ext uri="{FF2B5EF4-FFF2-40B4-BE49-F238E27FC236}">
                    <a16:creationId xmlns:a16="http://schemas.microsoft.com/office/drawing/2014/main" id="{A2568F9A-2384-45CC-B4F1-0777D92C9080}"/>
                  </a:ext>
                </a:extLst>
              </p:cNvPr>
              <p:cNvGrpSpPr/>
              <p:nvPr/>
            </p:nvGrpSpPr>
            <p:grpSpPr>
              <a:xfrm>
                <a:off x="2722786" y="4269148"/>
                <a:ext cx="1490939" cy="1044485"/>
                <a:chOff x="2267475" y="3757597"/>
                <a:chExt cx="1490939" cy="1044485"/>
              </a:xfrm>
            </p:grpSpPr>
            <p:pic>
              <p:nvPicPr>
                <p:cNvPr id="40" name="圖片 39">
                  <a:extLst>
                    <a:ext uri="{FF2B5EF4-FFF2-40B4-BE49-F238E27FC236}">
                      <a16:creationId xmlns:a16="http://schemas.microsoft.com/office/drawing/2014/main" id="{9DCE8366-5495-4C7B-B689-B0A57BC09D30}"/>
                    </a:ext>
                  </a:extLst>
                </p:cNvPr>
                <p:cNvPicPr>
                  <a:picLocks noChangeAspect="1"/>
                </p:cNvPicPr>
                <p:nvPr/>
              </p:nvPicPr>
              <p:blipFill>
                <a:blip r:embed="rId8"/>
                <a:stretch>
                  <a:fillRect/>
                </a:stretch>
              </p:blipFill>
              <p:spPr>
                <a:xfrm>
                  <a:off x="3083617" y="4251634"/>
                  <a:ext cx="674797" cy="550448"/>
                </a:xfrm>
                <a:prstGeom prst="rect">
                  <a:avLst/>
                </a:prstGeom>
              </p:spPr>
            </p:pic>
            <p:pic>
              <p:nvPicPr>
                <p:cNvPr id="41" name="圖片 40">
                  <a:extLst>
                    <a:ext uri="{FF2B5EF4-FFF2-40B4-BE49-F238E27FC236}">
                      <a16:creationId xmlns:a16="http://schemas.microsoft.com/office/drawing/2014/main" id="{B956793F-BEB1-4E12-B273-882968234F2B}"/>
                    </a:ext>
                  </a:extLst>
                </p:cNvPr>
                <p:cNvPicPr>
                  <a:picLocks noChangeAspect="1"/>
                </p:cNvPicPr>
                <p:nvPr/>
              </p:nvPicPr>
              <p:blipFill>
                <a:blip r:embed="rId9"/>
                <a:stretch>
                  <a:fillRect/>
                </a:stretch>
              </p:blipFill>
              <p:spPr>
                <a:xfrm>
                  <a:off x="2267475" y="3757597"/>
                  <a:ext cx="1133477" cy="657750"/>
                </a:xfrm>
                <a:prstGeom prst="rect">
                  <a:avLst/>
                </a:prstGeom>
              </p:spPr>
            </p:pic>
          </p:grpSp>
          <p:grpSp>
            <p:nvGrpSpPr>
              <p:cNvPr id="42" name="群組 41">
                <a:extLst>
                  <a:ext uri="{FF2B5EF4-FFF2-40B4-BE49-F238E27FC236}">
                    <a16:creationId xmlns:a16="http://schemas.microsoft.com/office/drawing/2014/main" id="{70D58BF4-DA10-4E51-861C-AB274942C391}"/>
                  </a:ext>
                </a:extLst>
              </p:cNvPr>
              <p:cNvGrpSpPr/>
              <p:nvPr/>
            </p:nvGrpSpPr>
            <p:grpSpPr>
              <a:xfrm>
                <a:off x="1383741" y="4297708"/>
                <a:ext cx="1372773" cy="1044633"/>
                <a:chOff x="537240" y="3757449"/>
                <a:chExt cx="1372773" cy="1044633"/>
              </a:xfrm>
            </p:grpSpPr>
            <p:pic>
              <p:nvPicPr>
                <p:cNvPr id="43" name="圖片 42">
                  <a:extLst>
                    <a:ext uri="{FF2B5EF4-FFF2-40B4-BE49-F238E27FC236}">
                      <a16:creationId xmlns:a16="http://schemas.microsoft.com/office/drawing/2014/main" id="{BDAB3196-5DFC-44AF-8BAC-7FA5A024D506}"/>
                    </a:ext>
                  </a:extLst>
                </p:cNvPr>
                <p:cNvPicPr>
                  <a:picLocks noChangeAspect="1"/>
                </p:cNvPicPr>
                <p:nvPr/>
              </p:nvPicPr>
              <p:blipFill>
                <a:blip r:embed="rId8"/>
                <a:stretch>
                  <a:fillRect/>
                </a:stretch>
              </p:blipFill>
              <p:spPr>
                <a:xfrm>
                  <a:off x="1235215" y="4251633"/>
                  <a:ext cx="674798" cy="550449"/>
                </a:xfrm>
                <a:prstGeom prst="rect">
                  <a:avLst/>
                </a:prstGeom>
              </p:spPr>
            </p:pic>
            <p:pic>
              <p:nvPicPr>
                <p:cNvPr id="44" name="圖片 43">
                  <a:extLst>
                    <a:ext uri="{FF2B5EF4-FFF2-40B4-BE49-F238E27FC236}">
                      <a16:creationId xmlns:a16="http://schemas.microsoft.com/office/drawing/2014/main" id="{11FF24F6-4A2C-4020-8416-46403FA04531}"/>
                    </a:ext>
                  </a:extLst>
                </p:cNvPr>
                <p:cNvPicPr>
                  <a:picLocks noChangeAspect="1"/>
                </p:cNvPicPr>
                <p:nvPr/>
              </p:nvPicPr>
              <p:blipFill>
                <a:blip r:embed="rId10"/>
                <a:stretch>
                  <a:fillRect/>
                </a:stretch>
              </p:blipFill>
              <p:spPr>
                <a:xfrm>
                  <a:off x="537240" y="3757449"/>
                  <a:ext cx="997504" cy="657750"/>
                </a:xfrm>
                <a:prstGeom prst="rect">
                  <a:avLst/>
                </a:prstGeom>
              </p:spPr>
            </p:pic>
          </p:grpSp>
          <p:pic>
            <p:nvPicPr>
              <p:cNvPr id="50" name="圖片 49">
                <a:extLst>
                  <a:ext uri="{FF2B5EF4-FFF2-40B4-BE49-F238E27FC236}">
                    <a16:creationId xmlns:a16="http://schemas.microsoft.com/office/drawing/2014/main" id="{E1826E08-D172-49DC-8369-45B4FF284586}"/>
                  </a:ext>
                </a:extLst>
              </p:cNvPr>
              <p:cNvPicPr>
                <a:picLocks noChangeAspect="1"/>
              </p:cNvPicPr>
              <p:nvPr/>
            </p:nvPicPr>
            <p:blipFill>
              <a:blip r:embed="rId11"/>
              <a:stretch>
                <a:fillRect/>
              </a:stretch>
            </p:blipFill>
            <p:spPr>
              <a:xfrm>
                <a:off x="1889841" y="3069657"/>
                <a:ext cx="1733346" cy="847413"/>
              </a:xfrm>
              <a:prstGeom prst="rect">
                <a:avLst/>
              </a:prstGeom>
            </p:spPr>
          </p:pic>
        </p:grpSp>
        <p:pic>
          <p:nvPicPr>
            <p:cNvPr id="52" name="圖片 51">
              <a:extLst>
                <a:ext uri="{FF2B5EF4-FFF2-40B4-BE49-F238E27FC236}">
                  <a16:creationId xmlns:a16="http://schemas.microsoft.com/office/drawing/2014/main" id="{A8FACD78-C03D-4016-ACC6-D84ECD8B0C71}"/>
                </a:ext>
              </a:extLst>
            </p:cNvPr>
            <p:cNvPicPr>
              <a:picLocks noChangeAspect="1"/>
            </p:cNvPicPr>
            <p:nvPr/>
          </p:nvPicPr>
          <p:blipFill>
            <a:blip r:embed="rId12"/>
            <a:stretch>
              <a:fillRect/>
            </a:stretch>
          </p:blipFill>
          <p:spPr>
            <a:xfrm>
              <a:off x="6704849" y="3133259"/>
              <a:ext cx="2037710" cy="1180467"/>
            </a:xfrm>
            <a:prstGeom prst="rect">
              <a:avLst/>
            </a:prstGeom>
          </p:spPr>
        </p:pic>
        <p:sp>
          <p:nvSpPr>
            <p:cNvPr id="54" name="右中括弧 53">
              <a:extLst>
                <a:ext uri="{FF2B5EF4-FFF2-40B4-BE49-F238E27FC236}">
                  <a16:creationId xmlns:a16="http://schemas.microsoft.com/office/drawing/2014/main" id="{ED5309E7-5D9C-4256-BC5F-772222B83CDD}"/>
                </a:ext>
              </a:extLst>
            </p:cNvPr>
            <p:cNvSpPr/>
            <p:nvPr/>
          </p:nvSpPr>
          <p:spPr>
            <a:xfrm rot="10800000">
              <a:off x="702593" y="809293"/>
              <a:ext cx="5377686" cy="5118535"/>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53" name="右中括弧 52">
              <a:extLst>
                <a:ext uri="{FF2B5EF4-FFF2-40B4-BE49-F238E27FC236}">
                  <a16:creationId xmlns:a16="http://schemas.microsoft.com/office/drawing/2014/main" id="{D9900B56-7B7B-4066-867F-5D02FFCB4AA3}"/>
                </a:ext>
              </a:extLst>
            </p:cNvPr>
            <p:cNvSpPr/>
            <p:nvPr/>
          </p:nvSpPr>
          <p:spPr>
            <a:xfrm>
              <a:off x="6103124" y="809298"/>
              <a:ext cx="5216517" cy="511853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文字方塊 55">
              <a:extLst>
                <a:ext uri="{FF2B5EF4-FFF2-40B4-BE49-F238E27FC236}">
                  <a16:creationId xmlns:a16="http://schemas.microsoft.com/office/drawing/2014/main" id="{6F23C082-EC1F-4959-BC8D-FB9A927FC38D}"/>
                </a:ext>
              </a:extLst>
            </p:cNvPr>
            <p:cNvSpPr txBox="1"/>
            <p:nvPr/>
          </p:nvSpPr>
          <p:spPr>
            <a:xfrm>
              <a:off x="4906152" y="1171774"/>
              <a:ext cx="2367007"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pic>
          <p:nvPicPr>
            <p:cNvPr id="47" name="圖片 46">
              <a:extLst>
                <a:ext uri="{FF2B5EF4-FFF2-40B4-BE49-F238E27FC236}">
                  <a16:creationId xmlns:a16="http://schemas.microsoft.com/office/drawing/2014/main" id="{44ACE529-2665-41D3-B4D4-7E72E4932F0D}"/>
                </a:ext>
              </a:extLst>
            </p:cNvPr>
            <p:cNvPicPr>
              <a:picLocks noChangeAspect="1"/>
            </p:cNvPicPr>
            <p:nvPr/>
          </p:nvPicPr>
          <p:blipFill>
            <a:blip r:embed="rId13"/>
            <a:stretch>
              <a:fillRect/>
            </a:stretch>
          </p:blipFill>
          <p:spPr>
            <a:xfrm>
              <a:off x="5045718" y="176093"/>
              <a:ext cx="2020478" cy="1551210"/>
            </a:xfrm>
            <a:prstGeom prst="rect">
              <a:avLst/>
            </a:prstGeom>
          </p:spPr>
        </p:pic>
      </p:grpSp>
      <p:grpSp>
        <p:nvGrpSpPr>
          <p:cNvPr id="57" name="群組 56">
            <a:extLst>
              <a:ext uri="{FF2B5EF4-FFF2-40B4-BE49-F238E27FC236}">
                <a16:creationId xmlns:a16="http://schemas.microsoft.com/office/drawing/2014/main" id="{0094BE14-9E50-422A-ADFA-9CB4522AB8C0}"/>
              </a:ext>
            </a:extLst>
          </p:cNvPr>
          <p:cNvGrpSpPr/>
          <p:nvPr/>
        </p:nvGrpSpPr>
        <p:grpSpPr>
          <a:xfrm>
            <a:off x="175749" y="6321308"/>
            <a:ext cx="11840502" cy="391001"/>
            <a:chOff x="175749" y="6321308"/>
            <a:chExt cx="11840502" cy="391001"/>
          </a:xfrm>
        </p:grpSpPr>
        <p:sp>
          <p:nvSpPr>
            <p:cNvPr id="58" name="箭號: ＞形 57">
              <a:extLst>
                <a:ext uri="{FF2B5EF4-FFF2-40B4-BE49-F238E27FC236}">
                  <a16:creationId xmlns:a16="http://schemas.microsoft.com/office/drawing/2014/main" id="{06C2794E-A0C4-4E0A-A775-7D70875D64D1}"/>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9" name="群組 58">
              <a:extLst>
                <a:ext uri="{FF2B5EF4-FFF2-40B4-BE49-F238E27FC236}">
                  <a16:creationId xmlns:a16="http://schemas.microsoft.com/office/drawing/2014/main" id="{4CDCE80B-64DD-4A8D-86EF-B476DCDF1CD8}"/>
                </a:ext>
              </a:extLst>
            </p:cNvPr>
            <p:cNvGrpSpPr/>
            <p:nvPr/>
          </p:nvGrpSpPr>
          <p:grpSpPr>
            <a:xfrm>
              <a:off x="175749" y="6324672"/>
              <a:ext cx="11840502" cy="387637"/>
              <a:chOff x="167509" y="6335488"/>
              <a:chExt cx="11840502" cy="387637"/>
            </a:xfrm>
          </p:grpSpPr>
          <p:sp>
            <p:nvSpPr>
              <p:cNvPr id="61" name="箭號: ＞形 60">
                <a:extLst>
                  <a:ext uri="{FF2B5EF4-FFF2-40B4-BE49-F238E27FC236}">
                    <a16:creationId xmlns:a16="http://schemas.microsoft.com/office/drawing/2014/main" id="{C5C65C2D-A958-4B9A-9417-571CC9131E13}"/>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62" name="群組 61">
                <a:extLst>
                  <a:ext uri="{FF2B5EF4-FFF2-40B4-BE49-F238E27FC236}">
                    <a16:creationId xmlns:a16="http://schemas.microsoft.com/office/drawing/2014/main" id="{245AC2D7-8C71-43AC-B8A4-E926BEC55E0A}"/>
                  </a:ext>
                </a:extLst>
              </p:cNvPr>
              <p:cNvGrpSpPr/>
              <p:nvPr/>
            </p:nvGrpSpPr>
            <p:grpSpPr>
              <a:xfrm>
                <a:off x="487747" y="6335488"/>
                <a:ext cx="11520264" cy="387637"/>
                <a:chOff x="328795" y="6342747"/>
                <a:chExt cx="11520264" cy="387637"/>
              </a:xfrm>
            </p:grpSpPr>
            <p:sp>
              <p:nvSpPr>
                <p:cNvPr id="63" name="箭號: ＞形 62">
                  <a:extLst>
                    <a:ext uri="{FF2B5EF4-FFF2-40B4-BE49-F238E27FC236}">
                      <a16:creationId xmlns:a16="http://schemas.microsoft.com/office/drawing/2014/main" id="{1D64CA77-D820-4E83-A853-4384CD2B255B}"/>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4" name="箭號: ＞形 63">
                  <a:extLst>
                    <a:ext uri="{FF2B5EF4-FFF2-40B4-BE49-F238E27FC236}">
                      <a16:creationId xmlns:a16="http://schemas.microsoft.com/office/drawing/2014/main" id="{57B46D82-CD11-4594-8628-FF6E14A45E40}"/>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5" name="箭號: ＞形 64">
                  <a:extLst>
                    <a:ext uri="{FF2B5EF4-FFF2-40B4-BE49-F238E27FC236}">
                      <a16:creationId xmlns:a16="http://schemas.microsoft.com/office/drawing/2014/main" id="{B60044DC-51A9-410F-97B2-E1FA18FDF5E7}"/>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6" name="箭號: ＞形 65">
                  <a:extLst>
                    <a:ext uri="{FF2B5EF4-FFF2-40B4-BE49-F238E27FC236}">
                      <a16:creationId xmlns:a16="http://schemas.microsoft.com/office/drawing/2014/main" id="{C0204727-5D90-4664-B6EB-0F5EE4D4A597}"/>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7" name="箭號: ＞形 66">
                  <a:extLst>
                    <a:ext uri="{FF2B5EF4-FFF2-40B4-BE49-F238E27FC236}">
                      <a16:creationId xmlns:a16="http://schemas.microsoft.com/office/drawing/2014/main" id="{A3F32EDC-78B6-4CFE-B7AF-675A499EEE17}"/>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8" name="箭號: ＞形 67">
                  <a:extLst>
                    <a:ext uri="{FF2B5EF4-FFF2-40B4-BE49-F238E27FC236}">
                      <a16:creationId xmlns:a16="http://schemas.microsoft.com/office/drawing/2014/main" id="{1038CF5F-11BB-4AEB-AEA2-A7C42B40285E}"/>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9" name="文字方塊 68">
                  <a:extLst>
                    <a:ext uri="{FF2B5EF4-FFF2-40B4-BE49-F238E27FC236}">
                      <a16:creationId xmlns:a16="http://schemas.microsoft.com/office/drawing/2014/main" id="{8F7198CF-506A-4334-92D9-3EBD32B799FC}"/>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70" name="文字方塊 69">
                  <a:extLst>
                    <a:ext uri="{FF2B5EF4-FFF2-40B4-BE49-F238E27FC236}">
                      <a16:creationId xmlns:a16="http://schemas.microsoft.com/office/drawing/2014/main" id="{B0474CCD-BED8-450F-8694-2CFE725BB218}"/>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71" name="文字方塊 70">
                  <a:extLst>
                    <a:ext uri="{FF2B5EF4-FFF2-40B4-BE49-F238E27FC236}">
                      <a16:creationId xmlns:a16="http://schemas.microsoft.com/office/drawing/2014/main" id="{EC3AE28C-CB91-4665-8398-D72266B25F9E}"/>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72" name="文字方塊 71">
                  <a:extLst>
                    <a:ext uri="{FF2B5EF4-FFF2-40B4-BE49-F238E27FC236}">
                      <a16:creationId xmlns:a16="http://schemas.microsoft.com/office/drawing/2014/main" id="{B61829B5-BF3F-4345-9EA1-B20C73B16503}"/>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73" name="文字方塊 72">
                  <a:extLst>
                    <a:ext uri="{FF2B5EF4-FFF2-40B4-BE49-F238E27FC236}">
                      <a16:creationId xmlns:a16="http://schemas.microsoft.com/office/drawing/2014/main" id="{A512CBEF-49F8-4988-8244-D556731473A8}"/>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74" name="文字方塊 73">
                  <a:extLst>
                    <a:ext uri="{FF2B5EF4-FFF2-40B4-BE49-F238E27FC236}">
                      <a16:creationId xmlns:a16="http://schemas.microsoft.com/office/drawing/2014/main" id="{8190C825-BB56-4D25-B41A-FC70EB523B02}"/>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75" name="文字方塊 74">
                  <a:extLst>
                    <a:ext uri="{FF2B5EF4-FFF2-40B4-BE49-F238E27FC236}">
                      <a16:creationId xmlns:a16="http://schemas.microsoft.com/office/drawing/2014/main" id="{87729332-8D3C-4BB4-837E-221F8870013F}"/>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60" name="文字方塊 59">
              <a:extLst>
                <a:ext uri="{FF2B5EF4-FFF2-40B4-BE49-F238E27FC236}">
                  <a16:creationId xmlns:a16="http://schemas.microsoft.com/office/drawing/2014/main" id="{B33EA970-CE7C-4788-B411-9E8DB774349C}"/>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76" name="投影片編號版面配置區 1">
            <a:extLst>
              <a:ext uri="{FF2B5EF4-FFF2-40B4-BE49-F238E27FC236}">
                <a16:creationId xmlns:a16="http://schemas.microsoft.com/office/drawing/2014/main" id="{55C3701D-BA10-46C9-A6CC-4BC461755D0F}"/>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
        <p:nvSpPr>
          <p:cNvPr id="78" name="文字版面配置區 2">
            <a:extLst>
              <a:ext uri="{FF2B5EF4-FFF2-40B4-BE49-F238E27FC236}">
                <a16:creationId xmlns:a16="http://schemas.microsoft.com/office/drawing/2014/main" id="{45F00A88-58F9-4B46-93A6-8055E5C79D40}"/>
              </a:ext>
            </a:extLst>
          </p:cNvPr>
          <p:cNvSpPr>
            <a:spLocks noGrp="1"/>
          </p:cNvSpPr>
          <p:nvPr>
            <p:ph type="body" sz="quarter" idx="10"/>
          </p:nvPr>
        </p:nvSpPr>
        <p:spPr>
          <a:xfrm>
            <a:off x="323529" y="339509"/>
            <a:ext cx="11573197" cy="724247"/>
          </a:xfrm>
        </p:spPr>
        <p:txBody>
          <a:bodyPr/>
          <a:lstStyle/>
          <a:p>
            <a:r>
              <a:rPr lang="zh-TW" altLang="en-US" sz="4500" b="1" dirty="0">
                <a:latin typeface="微軟正黑體" panose="020B0604030504040204" pitchFamily="34" charset="-120"/>
                <a:ea typeface="微軟正黑體" panose="020B0604030504040204" pitchFamily="34" charset="-120"/>
              </a:rPr>
              <a:t>環境架構</a:t>
            </a:r>
          </a:p>
        </p:txBody>
      </p:sp>
    </p:spTree>
    <p:extLst>
      <p:ext uri="{BB962C8B-B14F-4D97-AF65-F5344CB8AC3E}">
        <p14:creationId xmlns:p14="http://schemas.microsoft.com/office/powerpoint/2010/main" val="129879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右中括弧 56">
            <a:extLst>
              <a:ext uri="{FF2B5EF4-FFF2-40B4-BE49-F238E27FC236}">
                <a16:creationId xmlns:a16="http://schemas.microsoft.com/office/drawing/2014/main" id="{D457797B-8E82-4045-BC97-A6AACDC444F6}"/>
              </a:ext>
            </a:extLst>
          </p:cNvPr>
          <p:cNvSpPr/>
          <p:nvPr/>
        </p:nvSpPr>
        <p:spPr>
          <a:xfrm>
            <a:off x="3908524" y="1999473"/>
            <a:ext cx="1139694" cy="2813716"/>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6" name="右中括弧 55">
            <a:extLst>
              <a:ext uri="{FF2B5EF4-FFF2-40B4-BE49-F238E27FC236}">
                <a16:creationId xmlns:a16="http://schemas.microsoft.com/office/drawing/2014/main" id="{27E73881-8649-43F5-8D6A-868639133F7C}"/>
              </a:ext>
            </a:extLst>
          </p:cNvPr>
          <p:cNvSpPr/>
          <p:nvPr/>
        </p:nvSpPr>
        <p:spPr>
          <a:xfrm rot="10800000">
            <a:off x="261164" y="1998218"/>
            <a:ext cx="1105044" cy="2813715"/>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24" name="文字方塊 23">
            <a:extLst>
              <a:ext uri="{FF2B5EF4-FFF2-40B4-BE49-F238E27FC236}">
                <a16:creationId xmlns:a16="http://schemas.microsoft.com/office/drawing/2014/main" id="{5F5B6DD9-A281-4594-8B3B-F6C75F43780B}"/>
              </a:ext>
            </a:extLst>
          </p:cNvPr>
          <p:cNvSpPr txBox="1"/>
          <p:nvPr/>
        </p:nvSpPr>
        <p:spPr>
          <a:xfrm>
            <a:off x="9691514" y="176479"/>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pic>
        <p:nvPicPr>
          <p:cNvPr id="25" name="圖片 24">
            <a:extLst>
              <a:ext uri="{FF2B5EF4-FFF2-40B4-BE49-F238E27FC236}">
                <a16:creationId xmlns:a16="http://schemas.microsoft.com/office/drawing/2014/main" id="{CAAED10F-C9A4-4793-9327-B04EDE3318C7}"/>
              </a:ext>
            </a:extLst>
          </p:cNvPr>
          <p:cNvPicPr>
            <a:picLocks noChangeAspect="1"/>
          </p:cNvPicPr>
          <p:nvPr/>
        </p:nvPicPr>
        <p:blipFill rotWithShape="1">
          <a:blip r:embed="rId3">
            <a:extLst>
              <a:ext uri="{28A0092B-C50C-407E-A947-70E740481C1C}">
                <a14:useLocalDpi xmlns:a14="http://schemas.microsoft.com/office/drawing/2010/main" val="0"/>
              </a:ext>
            </a:extLst>
          </a:blip>
          <a:srcRect t="7063"/>
          <a:stretch/>
        </p:blipFill>
        <p:spPr>
          <a:xfrm>
            <a:off x="6351918" y="1366345"/>
            <a:ext cx="5374676" cy="4927096"/>
          </a:xfrm>
          <a:prstGeom prst="rect">
            <a:avLst/>
          </a:prstGeom>
        </p:spPr>
      </p:pic>
      <p:sp>
        <p:nvSpPr>
          <p:cNvPr id="26" name="標題 1">
            <a:extLst>
              <a:ext uri="{FF2B5EF4-FFF2-40B4-BE49-F238E27FC236}">
                <a16:creationId xmlns:a16="http://schemas.microsoft.com/office/drawing/2014/main" id="{5E7E4CBD-DDA8-4D3E-AF6D-85357ED0E478}"/>
              </a:ext>
            </a:extLst>
          </p:cNvPr>
          <p:cNvSpPr txBox="1">
            <a:spLocks/>
          </p:cNvSpPr>
          <p:nvPr/>
        </p:nvSpPr>
        <p:spPr>
          <a:xfrm>
            <a:off x="294999" y="1477726"/>
            <a:ext cx="5747966" cy="465261"/>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使用</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docker-compose </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一次啟動多個容器</a:t>
            </a:r>
          </a:p>
        </p:txBody>
      </p:sp>
      <p:grpSp>
        <p:nvGrpSpPr>
          <p:cNvPr id="2" name="群組 1">
            <a:extLst>
              <a:ext uri="{FF2B5EF4-FFF2-40B4-BE49-F238E27FC236}">
                <a16:creationId xmlns:a16="http://schemas.microsoft.com/office/drawing/2014/main" id="{ED5DB7C6-A3C6-475F-B5C8-4769550A832E}"/>
              </a:ext>
            </a:extLst>
          </p:cNvPr>
          <p:cNvGrpSpPr/>
          <p:nvPr/>
        </p:nvGrpSpPr>
        <p:grpSpPr>
          <a:xfrm>
            <a:off x="671517" y="2027451"/>
            <a:ext cx="3933508" cy="3228016"/>
            <a:chOff x="1148293" y="2738952"/>
            <a:chExt cx="3962271" cy="3122637"/>
          </a:xfrm>
        </p:grpSpPr>
        <p:pic>
          <p:nvPicPr>
            <p:cNvPr id="27" name="圖片 26">
              <a:extLst>
                <a:ext uri="{FF2B5EF4-FFF2-40B4-BE49-F238E27FC236}">
                  <a16:creationId xmlns:a16="http://schemas.microsoft.com/office/drawing/2014/main" id="{B4EC899E-C2C9-4BAF-B93C-E8728FF6ABAD}"/>
                </a:ext>
              </a:extLst>
            </p:cNvPr>
            <p:cNvPicPr>
              <a:picLocks noChangeAspect="1"/>
            </p:cNvPicPr>
            <p:nvPr/>
          </p:nvPicPr>
          <p:blipFill>
            <a:blip r:embed="rId4"/>
            <a:stretch>
              <a:fillRect/>
            </a:stretch>
          </p:blipFill>
          <p:spPr>
            <a:xfrm>
              <a:off x="1212162" y="4062423"/>
              <a:ext cx="3680113" cy="1799166"/>
            </a:xfrm>
            <a:prstGeom prst="rect">
              <a:avLst/>
            </a:prstGeom>
          </p:spPr>
        </p:pic>
        <p:grpSp>
          <p:nvGrpSpPr>
            <p:cNvPr id="28" name="群組 27">
              <a:extLst>
                <a:ext uri="{FF2B5EF4-FFF2-40B4-BE49-F238E27FC236}">
                  <a16:creationId xmlns:a16="http://schemas.microsoft.com/office/drawing/2014/main" id="{E9585E67-138B-412B-97DF-6B62D95D806A}"/>
                </a:ext>
              </a:extLst>
            </p:cNvPr>
            <p:cNvGrpSpPr/>
            <p:nvPr/>
          </p:nvGrpSpPr>
          <p:grpSpPr>
            <a:xfrm>
              <a:off x="3336388" y="2738952"/>
              <a:ext cx="1774176" cy="1200248"/>
              <a:chOff x="2381775" y="3660245"/>
              <a:chExt cx="1539508" cy="946044"/>
            </a:xfrm>
          </p:grpSpPr>
          <p:pic>
            <p:nvPicPr>
              <p:cNvPr id="29" name="圖片 28">
                <a:extLst>
                  <a:ext uri="{FF2B5EF4-FFF2-40B4-BE49-F238E27FC236}">
                    <a16:creationId xmlns:a16="http://schemas.microsoft.com/office/drawing/2014/main" id="{9EE99B73-9FF3-4A80-A47F-B726CBE4E531}"/>
                  </a:ext>
                </a:extLst>
              </p:cNvPr>
              <p:cNvPicPr>
                <a:picLocks noChangeAspect="1"/>
              </p:cNvPicPr>
              <p:nvPr/>
            </p:nvPicPr>
            <p:blipFill>
              <a:blip r:embed="rId5"/>
              <a:stretch>
                <a:fillRect/>
              </a:stretch>
            </p:blipFill>
            <p:spPr>
              <a:xfrm>
                <a:off x="2381775" y="3660245"/>
                <a:ext cx="1133477" cy="657750"/>
              </a:xfrm>
              <a:prstGeom prst="rect">
                <a:avLst/>
              </a:prstGeom>
            </p:spPr>
          </p:pic>
          <p:pic>
            <p:nvPicPr>
              <p:cNvPr id="30" name="圖片 29">
                <a:extLst>
                  <a:ext uri="{FF2B5EF4-FFF2-40B4-BE49-F238E27FC236}">
                    <a16:creationId xmlns:a16="http://schemas.microsoft.com/office/drawing/2014/main" id="{909697A2-DCA7-4821-A576-CA12E3FD66DA}"/>
                  </a:ext>
                </a:extLst>
              </p:cNvPr>
              <p:cNvPicPr>
                <a:picLocks noChangeAspect="1"/>
              </p:cNvPicPr>
              <p:nvPr/>
            </p:nvPicPr>
            <p:blipFill>
              <a:blip r:embed="rId6"/>
              <a:stretch>
                <a:fillRect/>
              </a:stretch>
            </p:blipFill>
            <p:spPr>
              <a:xfrm>
                <a:off x="3338333" y="4130762"/>
                <a:ext cx="582950" cy="475527"/>
              </a:xfrm>
              <a:prstGeom prst="rect">
                <a:avLst/>
              </a:prstGeom>
            </p:spPr>
          </p:pic>
        </p:grpSp>
        <p:grpSp>
          <p:nvGrpSpPr>
            <p:cNvPr id="31" name="群組 30">
              <a:extLst>
                <a:ext uri="{FF2B5EF4-FFF2-40B4-BE49-F238E27FC236}">
                  <a16:creationId xmlns:a16="http://schemas.microsoft.com/office/drawing/2014/main" id="{EE467321-2E5B-4B59-B48A-7107BC4D9654}"/>
                </a:ext>
              </a:extLst>
            </p:cNvPr>
            <p:cNvGrpSpPr/>
            <p:nvPr/>
          </p:nvGrpSpPr>
          <p:grpSpPr>
            <a:xfrm>
              <a:off x="1148293" y="2753004"/>
              <a:ext cx="1760575" cy="1186196"/>
              <a:chOff x="538898" y="3607178"/>
              <a:chExt cx="1760575" cy="1186196"/>
            </a:xfrm>
          </p:grpSpPr>
          <p:pic>
            <p:nvPicPr>
              <p:cNvPr id="32" name="圖片 31">
                <a:extLst>
                  <a:ext uri="{FF2B5EF4-FFF2-40B4-BE49-F238E27FC236}">
                    <a16:creationId xmlns:a16="http://schemas.microsoft.com/office/drawing/2014/main" id="{E4122FB1-6B05-4570-9B91-6A3BB1AD32DB}"/>
                  </a:ext>
                </a:extLst>
              </p:cNvPr>
              <p:cNvPicPr>
                <a:picLocks noChangeAspect="1"/>
              </p:cNvPicPr>
              <p:nvPr/>
            </p:nvPicPr>
            <p:blipFill>
              <a:blip r:embed="rId7"/>
              <a:stretch>
                <a:fillRect/>
              </a:stretch>
            </p:blipFill>
            <p:spPr>
              <a:xfrm>
                <a:off x="538898" y="3607178"/>
                <a:ext cx="1282720" cy="804703"/>
              </a:xfrm>
              <a:prstGeom prst="rect">
                <a:avLst/>
              </a:prstGeom>
            </p:spPr>
          </p:pic>
          <p:pic>
            <p:nvPicPr>
              <p:cNvPr id="33" name="圖片 32">
                <a:extLst>
                  <a:ext uri="{FF2B5EF4-FFF2-40B4-BE49-F238E27FC236}">
                    <a16:creationId xmlns:a16="http://schemas.microsoft.com/office/drawing/2014/main" id="{2623B52C-5ECD-42F3-AF97-1CAA07A3B6BE}"/>
                  </a:ext>
                </a:extLst>
              </p:cNvPr>
              <p:cNvPicPr>
                <a:picLocks noChangeAspect="1"/>
              </p:cNvPicPr>
              <p:nvPr/>
            </p:nvPicPr>
            <p:blipFill>
              <a:blip r:embed="rId6"/>
              <a:stretch>
                <a:fillRect/>
              </a:stretch>
            </p:blipFill>
            <p:spPr>
              <a:xfrm>
                <a:off x="1716523" y="4317847"/>
                <a:ext cx="582950" cy="475527"/>
              </a:xfrm>
              <a:prstGeom prst="rect">
                <a:avLst/>
              </a:prstGeom>
            </p:spPr>
          </p:pic>
        </p:grpSp>
      </p:grpSp>
      <p:sp>
        <p:nvSpPr>
          <p:cNvPr id="34" name="文字版面配置區 2">
            <a:extLst>
              <a:ext uri="{FF2B5EF4-FFF2-40B4-BE49-F238E27FC236}">
                <a16:creationId xmlns:a16="http://schemas.microsoft.com/office/drawing/2014/main" id="{00244EFB-62E4-447A-99EA-CD13DD3B638B}"/>
              </a:ext>
            </a:extLst>
          </p:cNvPr>
          <p:cNvSpPr>
            <a:spLocks noGrp="1"/>
          </p:cNvSpPr>
          <p:nvPr>
            <p:ph type="body" sz="quarter" idx="10"/>
          </p:nvPr>
        </p:nvSpPr>
        <p:spPr>
          <a:xfrm>
            <a:off x="323529" y="339509"/>
            <a:ext cx="11573197" cy="724247"/>
          </a:xfrm>
        </p:spPr>
        <p:txBody>
          <a:bodyPr/>
          <a:lstStyle/>
          <a:p>
            <a:r>
              <a:rPr lang="en-US" altLang="zh-TW" sz="4500" b="1" dirty="0">
                <a:latin typeface="微軟正黑體" panose="020B0604030504040204" pitchFamily="34" charset="-120"/>
                <a:ea typeface="微軟正黑體" panose="020B0604030504040204" pitchFamily="34" charset="-120"/>
              </a:rPr>
              <a:t>Docker</a:t>
            </a:r>
            <a:r>
              <a:rPr lang="zh-TW" altLang="en-US" sz="4500" b="1" dirty="0">
                <a:latin typeface="微軟正黑體" panose="020B0604030504040204" pitchFamily="34" charset="-120"/>
                <a:ea typeface="微軟正黑體" panose="020B0604030504040204" pitchFamily="34" charset="-120"/>
              </a:rPr>
              <a:t> 容器化技術</a:t>
            </a:r>
          </a:p>
        </p:txBody>
      </p:sp>
      <p:grpSp>
        <p:nvGrpSpPr>
          <p:cNvPr id="35" name="群組 34">
            <a:extLst>
              <a:ext uri="{FF2B5EF4-FFF2-40B4-BE49-F238E27FC236}">
                <a16:creationId xmlns:a16="http://schemas.microsoft.com/office/drawing/2014/main" id="{328B18B9-EEE1-49CB-8E02-253A9296E3B6}"/>
              </a:ext>
            </a:extLst>
          </p:cNvPr>
          <p:cNvGrpSpPr/>
          <p:nvPr/>
        </p:nvGrpSpPr>
        <p:grpSpPr>
          <a:xfrm>
            <a:off x="175749" y="6321308"/>
            <a:ext cx="11840502" cy="391001"/>
            <a:chOff x="175749" y="6321308"/>
            <a:chExt cx="11840502" cy="391001"/>
          </a:xfrm>
        </p:grpSpPr>
        <p:sp>
          <p:nvSpPr>
            <p:cNvPr id="36" name="箭號: ＞形 35">
              <a:extLst>
                <a:ext uri="{FF2B5EF4-FFF2-40B4-BE49-F238E27FC236}">
                  <a16:creationId xmlns:a16="http://schemas.microsoft.com/office/drawing/2014/main" id="{4CEAA45D-56F4-45F3-87C5-FE49E8214896}"/>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7" name="群組 36">
              <a:extLst>
                <a:ext uri="{FF2B5EF4-FFF2-40B4-BE49-F238E27FC236}">
                  <a16:creationId xmlns:a16="http://schemas.microsoft.com/office/drawing/2014/main" id="{CA2A23DC-A649-4D13-BA24-A21AA39E0EEF}"/>
                </a:ext>
              </a:extLst>
            </p:cNvPr>
            <p:cNvGrpSpPr/>
            <p:nvPr/>
          </p:nvGrpSpPr>
          <p:grpSpPr>
            <a:xfrm>
              <a:off x="175749" y="6324672"/>
              <a:ext cx="11840502" cy="387637"/>
              <a:chOff x="167509" y="6335488"/>
              <a:chExt cx="11840502" cy="387637"/>
            </a:xfrm>
          </p:grpSpPr>
          <p:sp>
            <p:nvSpPr>
              <p:cNvPr id="39" name="箭號: ＞形 38">
                <a:extLst>
                  <a:ext uri="{FF2B5EF4-FFF2-40B4-BE49-F238E27FC236}">
                    <a16:creationId xmlns:a16="http://schemas.microsoft.com/office/drawing/2014/main" id="{ABC5CBB5-F251-49A4-93C6-BE086D8DC19D}"/>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0" name="群組 39">
                <a:extLst>
                  <a:ext uri="{FF2B5EF4-FFF2-40B4-BE49-F238E27FC236}">
                    <a16:creationId xmlns:a16="http://schemas.microsoft.com/office/drawing/2014/main" id="{6CABBF45-CD90-4983-8191-9CA105E449B5}"/>
                  </a:ext>
                </a:extLst>
              </p:cNvPr>
              <p:cNvGrpSpPr/>
              <p:nvPr/>
            </p:nvGrpSpPr>
            <p:grpSpPr>
              <a:xfrm>
                <a:off x="487747" y="6335488"/>
                <a:ext cx="11520264" cy="387637"/>
                <a:chOff x="328795" y="6342747"/>
                <a:chExt cx="11520264" cy="387637"/>
              </a:xfrm>
            </p:grpSpPr>
            <p:sp>
              <p:nvSpPr>
                <p:cNvPr id="41" name="箭號: ＞形 40">
                  <a:extLst>
                    <a:ext uri="{FF2B5EF4-FFF2-40B4-BE49-F238E27FC236}">
                      <a16:creationId xmlns:a16="http://schemas.microsoft.com/office/drawing/2014/main" id="{4560C8AC-0969-44F9-BACA-663E41229DBF}"/>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F7A4BF9E-5D2F-4107-A4E2-2CB7054599BA}"/>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箭號: ＞形 42">
                  <a:extLst>
                    <a:ext uri="{FF2B5EF4-FFF2-40B4-BE49-F238E27FC236}">
                      <a16:creationId xmlns:a16="http://schemas.microsoft.com/office/drawing/2014/main" id="{F405F5C9-A7E7-45C2-B7C4-19E6B61C0D0F}"/>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4" name="箭號: ＞形 43">
                  <a:extLst>
                    <a:ext uri="{FF2B5EF4-FFF2-40B4-BE49-F238E27FC236}">
                      <a16:creationId xmlns:a16="http://schemas.microsoft.com/office/drawing/2014/main" id="{93D91159-D310-4C73-832D-AAF1195BE8A9}"/>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5" name="箭號: ＞形 44">
                  <a:extLst>
                    <a:ext uri="{FF2B5EF4-FFF2-40B4-BE49-F238E27FC236}">
                      <a16:creationId xmlns:a16="http://schemas.microsoft.com/office/drawing/2014/main" id="{AC5EADDC-3DC7-44A1-B05A-B3D0F3C09F78}"/>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6" name="箭號: ＞形 45">
                  <a:extLst>
                    <a:ext uri="{FF2B5EF4-FFF2-40B4-BE49-F238E27FC236}">
                      <a16:creationId xmlns:a16="http://schemas.microsoft.com/office/drawing/2014/main" id="{BA95E193-75CA-4F70-87CE-D514CDC60ACF}"/>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7" name="文字方塊 46">
                  <a:extLst>
                    <a:ext uri="{FF2B5EF4-FFF2-40B4-BE49-F238E27FC236}">
                      <a16:creationId xmlns:a16="http://schemas.microsoft.com/office/drawing/2014/main" id="{FE3A000C-ADED-420B-BC57-B06EB692FAE8}"/>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8" name="文字方塊 47">
                  <a:extLst>
                    <a:ext uri="{FF2B5EF4-FFF2-40B4-BE49-F238E27FC236}">
                      <a16:creationId xmlns:a16="http://schemas.microsoft.com/office/drawing/2014/main" id="{C19110A0-06E8-4223-ACBA-2CC2C08E6964}"/>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9" name="文字方塊 48">
                  <a:extLst>
                    <a:ext uri="{FF2B5EF4-FFF2-40B4-BE49-F238E27FC236}">
                      <a16:creationId xmlns:a16="http://schemas.microsoft.com/office/drawing/2014/main" id="{EDF269B0-C497-4AAB-B97F-27DE1C2DC7C0}"/>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50" name="文字方塊 49">
                  <a:extLst>
                    <a:ext uri="{FF2B5EF4-FFF2-40B4-BE49-F238E27FC236}">
                      <a16:creationId xmlns:a16="http://schemas.microsoft.com/office/drawing/2014/main" id="{F8E8981A-9E3D-412F-96DA-5C2B487C8A76}"/>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51" name="文字方塊 50">
                  <a:extLst>
                    <a:ext uri="{FF2B5EF4-FFF2-40B4-BE49-F238E27FC236}">
                      <a16:creationId xmlns:a16="http://schemas.microsoft.com/office/drawing/2014/main" id="{E21CC078-4C6E-48CF-82AE-24895ED9A691}"/>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52" name="文字方塊 51">
                  <a:extLst>
                    <a:ext uri="{FF2B5EF4-FFF2-40B4-BE49-F238E27FC236}">
                      <a16:creationId xmlns:a16="http://schemas.microsoft.com/office/drawing/2014/main" id="{F5D3862E-17D4-42F6-B7B2-759BBCCA39C6}"/>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53" name="文字方塊 52">
                  <a:extLst>
                    <a:ext uri="{FF2B5EF4-FFF2-40B4-BE49-F238E27FC236}">
                      <a16:creationId xmlns:a16="http://schemas.microsoft.com/office/drawing/2014/main" id="{1234A286-CD4F-440D-B9CF-B5B820DF3A93}"/>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8" name="文字方塊 37">
              <a:extLst>
                <a:ext uri="{FF2B5EF4-FFF2-40B4-BE49-F238E27FC236}">
                  <a16:creationId xmlns:a16="http://schemas.microsoft.com/office/drawing/2014/main" id="{4FA9B15B-6886-4235-A921-9A322383694F}"/>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54" name="投影片編號版面配置區 1">
            <a:extLst>
              <a:ext uri="{FF2B5EF4-FFF2-40B4-BE49-F238E27FC236}">
                <a16:creationId xmlns:a16="http://schemas.microsoft.com/office/drawing/2014/main" id="{F949914D-1E9A-4A39-900E-6227AEC4FD92}"/>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cxnSp>
        <p:nvCxnSpPr>
          <p:cNvPr id="4" name="直線接點 3">
            <a:extLst>
              <a:ext uri="{FF2B5EF4-FFF2-40B4-BE49-F238E27FC236}">
                <a16:creationId xmlns:a16="http://schemas.microsoft.com/office/drawing/2014/main" id="{292E35D2-40C7-475C-A089-CF13FC413D4B}"/>
              </a:ext>
            </a:extLst>
          </p:cNvPr>
          <p:cNvCxnSpPr>
            <a:cxnSpLocks/>
            <a:endCxn id="12" idx="3"/>
          </p:cNvCxnSpPr>
          <p:nvPr/>
        </p:nvCxnSpPr>
        <p:spPr>
          <a:xfrm flipH="1">
            <a:off x="5853755" y="5405005"/>
            <a:ext cx="1485830" cy="206492"/>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Google Shape;3629;p63">
            <a:extLst>
              <a:ext uri="{FF2B5EF4-FFF2-40B4-BE49-F238E27FC236}">
                <a16:creationId xmlns:a16="http://schemas.microsoft.com/office/drawing/2014/main" id="{2D0F56CF-0BDE-45A3-B272-C47CF9053C29}"/>
              </a:ext>
            </a:extLst>
          </p:cNvPr>
          <p:cNvSpPr txBox="1"/>
          <p:nvPr/>
        </p:nvSpPr>
        <p:spPr>
          <a:xfrm>
            <a:off x="2838634" y="5446266"/>
            <a:ext cx="3217323" cy="369291"/>
          </a:xfrm>
          <a:prstGeom prst="rect">
            <a:avLst/>
          </a:prstGeom>
          <a:noFill/>
          <a:ln w="1905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dirty="0">
                <a:ln>
                  <a:noFill/>
                </a:ln>
                <a:solidFill>
                  <a:prstClr val="black"/>
                </a:solidFill>
                <a:effectLst/>
                <a:uLnTx/>
                <a:uFillTx/>
                <a:latin typeface="Arial"/>
                <a:cs typeface="Arial"/>
                <a:sym typeface="Arial"/>
              </a:rPr>
              <a:t>設定</a:t>
            </a:r>
            <a:r>
              <a:rPr kumimoji="0" lang="en-US" altLang="zh-TW" sz="1800" b="1" i="0" u="none" strike="noStrike" kern="0" cap="none" spc="0" normalizeH="0" baseline="0" noProof="0" dirty="0" err="1">
                <a:ln>
                  <a:noFill/>
                </a:ln>
                <a:solidFill>
                  <a:srgbClr val="FF0000"/>
                </a:solidFill>
                <a:effectLst/>
                <a:uLnTx/>
                <a:uFillTx/>
                <a:latin typeface="Arial"/>
                <a:cs typeface="Arial"/>
                <a:sym typeface="Arial"/>
              </a:rPr>
              <a:t>bind_ip</a:t>
            </a:r>
            <a:r>
              <a:rPr kumimoji="0" lang="zh-TW" altLang="en-US" sz="1800" b="0" i="0" u="none" strike="noStrike" kern="0" cap="none" spc="0" normalizeH="0" baseline="0" noProof="0" dirty="0">
                <a:ln>
                  <a:noFill/>
                </a:ln>
                <a:solidFill>
                  <a:prstClr val="black"/>
                </a:solidFill>
                <a:effectLst/>
                <a:uLnTx/>
                <a:uFillTx/>
                <a:latin typeface="Arial"/>
                <a:cs typeface="Arial"/>
                <a:sym typeface="Arial"/>
              </a:rPr>
              <a:t>讓外網可以連線</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矩形 11">
            <a:extLst>
              <a:ext uri="{FF2B5EF4-FFF2-40B4-BE49-F238E27FC236}">
                <a16:creationId xmlns:a16="http://schemas.microsoft.com/office/drawing/2014/main" id="{00D663E9-E581-46F1-9A0B-6BF4016A7D37}"/>
              </a:ext>
            </a:extLst>
          </p:cNvPr>
          <p:cNvSpPr/>
          <p:nvPr/>
        </p:nvSpPr>
        <p:spPr>
          <a:xfrm>
            <a:off x="2838635" y="5331452"/>
            <a:ext cx="3015120" cy="56009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676774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EF3F66A-2BA9-4C5B-BCF6-99A75BB0B475}"/>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Hadoop</a:t>
            </a:r>
            <a:r>
              <a:rPr lang="zh-TW" altLang="en-US" sz="4500" b="1" dirty="0">
                <a:latin typeface="微軟正黑體" panose="020B0604030504040204" pitchFamily="34" charset="-120"/>
                <a:ea typeface="微軟正黑體" panose="020B0604030504040204" pitchFamily="34" charset="-120"/>
              </a:rPr>
              <a:t> </a:t>
            </a:r>
            <a:r>
              <a:rPr lang="en-US" altLang="zh-TW" sz="4500" b="1" dirty="0">
                <a:latin typeface="微軟正黑體" panose="020B0604030504040204" pitchFamily="34" charset="-120"/>
                <a:ea typeface="微軟正黑體" panose="020B0604030504040204" pitchFamily="34" charset="-120"/>
              </a:rPr>
              <a:t>&amp;</a:t>
            </a:r>
            <a:r>
              <a:rPr lang="zh-TW" altLang="en-US" sz="4500" b="1" dirty="0">
                <a:latin typeface="微軟正黑體" panose="020B0604030504040204" pitchFamily="34" charset="-120"/>
                <a:ea typeface="微軟正黑體" panose="020B0604030504040204" pitchFamily="34" charset="-120"/>
              </a:rPr>
              <a:t> </a:t>
            </a:r>
            <a:r>
              <a:rPr lang="en-US" altLang="zh-TW" sz="4500" b="1" dirty="0">
                <a:latin typeface="微軟正黑體" panose="020B0604030504040204" pitchFamily="34" charset="-120"/>
                <a:ea typeface="微軟正黑體" panose="020B0604030504040204" pitchFamily="34" charset="-120"/>
              </a:rPr>
              <a:t>Spark</a:t>
            </a:r>
            <a:r>
              <a:rPr lang="zh-TW" altLang="en-US" sz="4500" b="1" dirty="0">
                <a:latin typeface="微軟正黑體" panose="020B0604030504040204" pitchFamily="34" charset="-120"/>
                <a:ea typeface="微軟正黑體" panose="020B0604030504040204" pitchFamily="34" charset="-120"/>
              </a:rPr>
              <a:t> </a:t>
            </a:r>
          </a:p>
        </p:txBody>
      </p:sp>
      <p:sp>
        <p:nvSpPr>
          <p:cNvPr id="24" name="文字方塊 23">
            <a:extLst>
              <a:ext uri="{FF2B5EF4-FFF2-40B4-BE49-F238E27FC236}">
                <a16:creationId xmlns:a16="http://schemas.microsoft.com/office/drawing/2014/main" id="{56BEF37F-4A8D-43AC-818E-C29EF47A89FF}"/>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graphicFrame>
        <p:nvGraphicFramePr>
          <p:cNvPr id="26" name="表格 25">
            <a:extLst>
              <a:ext uri="{FF2B5EF4-FFF2-40B4-BE49-F238E27FC236}">
                <a16:creationId xmlns:a16="http://schemas.microsoft.com/office/drawing/2014/main" id="{21A81350-6985-4F0B-ADE7-F8FEEF01F7C2}"/>
              </a:ext>
            </a:extLst>
          </p:cNvPr>
          <p:cNvGraphicFramePr>
            <a:graphicFrameLocks noGrp="1"/>
          </p:cNvGraphicFramePr>
          <p:nvPr/>
        </p:nvGraphicFramePr>
        <p:xfrm>
          <a:off x="4159110" y="2097665"/>
          <a:ext cx="7823328" cy="1144422"/>
        </p:xfrm>
        <a:graphic>
          <a:graphicData uri="http://schemas.openxmlformats.org/drawingml/2006/table">
            <a:tbl>
              <a:tblPr firstRow="1" bandRow="1">
                <a:tableStyleId>{5C22544A-7EE6-4342-B048-85BDC9FD1C3A}</a:tableStyleId>
              </a:tblPr>
              <a:tblGrid>
                <a:gridCol w="2607776">
                  <a:extLst>
                    <a:ext uri="{9D8B030D-6E8A-4147-A177-3AD203B41FA5}">
                      <a16:colId xmlns:a16="http://schemas.microsoft.com/office/drawing/2014/main" val="1851894857"/>
                    </a:ext>
                  </a:extLst>
                </a:gridCol>
                <a:gridCol w="2607776">
                  <a:extLst>
                    <a:ext uri="{9D8B030D-6E8A-4147-A177-3AD203B41FA5}">
                      <a16:colId xmlns:a16="http://schemas.microsoft.com/office/drawing/2014/main" val="3132966304"/>
                    </a:ext>
                  </a:extLst>
                </a:gridCol>
                <a:gridCol w="2607776">
                  <a:extLst>
                    <a:ext uri="{9D8B030D-6E8A-4147-A177-3AD203B41FA5}">
                      <a16:colId xmlns:a16="http://schemas.microsoft.com/office/drawing/2014/main" val="1060426853"/>
                    </a:ext>
                  </a:extLst>
                </a:gridCol>
              </a:tblGrid>
              <a:tr h="389331">
                <a:tc>
                  <a:txBody>
                    <a:bodyPr/>
                    <a:lstStyle/>
                    <a:p>
                      <a:r>
                        <a:rPr lang="en-US" altLang="zh-TW" dirty="0"/>
                        <a:t>Master</a:t>
                      </a:r>
                      <a:endParaRPr lang="zh-TW" altLang="en-US" dirty="0"/>
                    </a:p>
                  </a:txBody>
                  <a:tcPr/>
                </a:tc>
                <a:tc>
                  <a:txBody>
                    <a:bodyPr/>
                    <a:lstStyle/>
                    <a:p>
                      <a:r>
                        <a:rPr lang="en-US" altLang="zh-TW" dirty="0"/>
                        <a:t>woker1</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woker2</a:t>
                      </a:r>
                      <a:endParaRPr lang="zh-TW" altLang="en-US" dirty="0"/>
                    </a:p>
                  </a:txBody>
                  <a:tcPr/>
                </a:tc>
                <a:extLst>
                  <a:ext uri="{0D108BD9-81ED-4DB2-BD59-A6C34878D82A}">
                    <a16:rowId xmlns:a16="http://schemas.microsoft.com/office/drawing/2014/main" val="2168022757"/>
                  </a:ext>
                </a:extLst>
              </a:tr>
              <a:tr h="3893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NameNode</a:t>
                      </a:r>
                      <a:r>
                        <a:rPr lang="zh-TW" altLang="en-US" dirty="0"/>
                        <a:t>、</a:t>
                      </a:r>
                      <a:r>
                        <a:rPr lang="en-US" altLang="zh-TW" dirty="0" err="1"/>
                        <a:t>DataNode</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DataNode</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DataNode</a:t>
                      </a:r>
                      <a:endParaRPr lang="zh-TW" altLang="en-US" dirty="0"/>
                    </a:p>
                  </a:txBody>
                  <a:tcPr/>
                </a:tc>
                <a:extLst>
                  <a:ext uri="{0D108BD9-81ED-4DB2-BD59-A6C34878D82A}">
                    <a16:rowId xmlns:a16="http://schemas.microsoft.com/office/drawing/2014/main" val="5320342"/>
                  </a:ext>
                </a:extLst>
              </a:tr>
              <a:tr h="248616">
                <a:tc>
                  <a:txBody>
                    <a:bodyPr/>
                    <a:lstStyle/>
                    <a:p>
                      <a:r>
                        <a:rPr lang="en-US" altLang="zh-TW" dirty="0"/>
                        <a:t>192.168.190.11</a:t>
                      </a:r>
                      <a:endParaRPr lang="zh-TW" altLang="en-US" dirty="0"/>
                    </a:p>
                  </a:txBody>
                  <a:tcPr/>
                </a:tc>
                <a:tc>
                  <a:txBody>
                    <a:bodyPr/>
                    <a:lstStyle/>
                    <a:p>
                      <a:r>
                        <a:rPr lang="en-US" altLang="zh-TW" dirty="0"/>
                        <a:t>192.168.190.12</a:t>
                      </a:r>
                      <a:endParaRPr lang="zh-TW" altLang="en-US" dirty="0"/>
                    </a:p>
                  </a:txBody>
                  <a:tcPr/>
                </a:tc>
                <a:tc>
                  <a:txBody>
                    <a:bodyPr/>
                    <a:lstStyle/>
                    <a:p>
                      <a:r>
                        <a:rPr lang="en-US" altLang="zh-TW" dirty="0"/>
                        <a:t>192.168.190.13</a:t>
                      </a:r>
                      <a:endParaRPr lang="zh-TW" altLang="en-US" dirty="0"/>
                    </a:p>
                  </a:txBody>
                  <a:tcPr/>
                </a:tc>
                <a:extLst>
                  <a:ext uri="{0D108BD9-81ED-4DB2-BD59-A6C34878D82A}">
                    <a16:rowId xmlns:a16="http://schemas.microsoft.com/office/drawing/2014/main" val="3352003283"/>
                  </a:ext>
                </a:extLst>
              </a:tr>
            </a:tbl>
          </a:graphicData>
        </a:graphic>
      </p:graphicFrame>
      <p:pic>
        <p:nvPicPr>
          <p:cNvPr id="30" name="圖片 29">
            <a:extLst>
              <a:ext uri="{FF2B5EF4-FFF2-40B4-BE49-F238E27FC236}">
                <a16:creationId xmlns:a16="http://schemas.microsoft.com/office/drawing/2014/main" id="{9C54A73A-5BD2-41F6-A5BB-D1B26DFA3974}"/>
              </a:ext>
            </a:extLst>
          </p:cNvPr>
          <p:cNvPicPr>
            <a:picLocks noChangeAspect="1"/>
          </p:cNvPicPr>
          <p:nvPr/>
        </p:nvPicPr>
        <p:blipFill>
          <a:blip r:embed="rId3"/>
          <a:stretch>
            <a:fillRect/>
          </a:stretch>
        </p:blipFill>
        <p:spPr>
          <a:xfrm>
            <a:off x="1179506" y="2395140"/>
            <a:ext cx="2105025" cy="952500"/>
          </a:xfrm>
          <a:prstGeom prst="rect">
            <a:avLst/>
          </a:prstGeom>
        </p:spPr>
      </p:pic>
      <p:grpSp>
        <p:nvGrpSpPr>
          <p:cNvPr id="31" name="群組 30">
            <a:extLst>
              <a:ext uri="{FF2B5EF4-FFF2-40B4-BE49-F238E27FC236}">
                <a16:creationId xmlns:a16="http://schemas.microsoft.com/office/drawing/2014/main" id="{507FD567-5273-4400-92C2-367DB43A015E}"/>
              </a:ext>
            </a:extLst>
          </p:cNvPr>
          <p:cNvGrpSpPr/>
          <p:nvPr/>
        </p:nvGrpSpPr>
        <p:grpSpPr>
          <a:xfrm>
            <a:off x="175749" y="6321308"/>
            <a:ext cx="11840502" cy="391001"/>
            <a:chOff x="175749" y="6321308"/>
            <a:chExt cx="11840502" cy="391001"/>
          </a:xfrm>
        </p:grpSpPr>
        <p:sp>
          <p:nvSpPr>
            <p:cNvPr id="32" name="箭號: ＞形 31">
              <a:extLst>
                <a:ext uri="{FF2B5EF4-FFF2-40B4-BE49-F238E27FC236}">
                  <a16:creationId xmlns:a16="http://schemas.microsoft.com/office/drawing/2014/main" id="{7582FB93-7637-4E2B-8AE2-BE5534D9EAF7}"/>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3" name="群組 32">
              <a:extLst>
                <a:ext uri="{FF2B5EF4-FFF2-40B4-BE49-F238E27FC236}">
                  <a16:creationId xmlns:a16="http://schemas.microsoft.com/office/drawing/2014/main" id="{11BDE0E6-067A-4EAA-AB4A-097E68E36144}"/>
                </a:ext>
              </a:extLst>
            </p:cNvPr>
            <p:cNvGrpSpPr/>
            <p:nvPr/>
          </p:nvGrpSpPr>
          <p:grpSpPr>
            <a:xfrm>
              <a:off x="175749" y="6324672"/>
              <a:ext cx="11840502" cy="387637"/>
              <a:chOff x="167509" y="6335488"/>
              <a:chExt cx="11840502" cy="387637"/>
            </a:xfrm>
          </p:grpSpPr>
          <p:sp>
            <p:nvSpPr>
              <p:cNvPr id="35" name="箭號: ＞形 34">
                <a:extLst>
                  <a:ext uri="{FF2B5EF4-FFF2-40B4-BE49-F238E27FC236}">
                    <a16:creationId xmlns:a16="http://schemas.microsoft.com/office/drawing/2014/main" id="{D0573564-27D7-4C17-80BF-29AC42F02187}"/>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6" name="群組 35">
                <a:extLst>
                  <a:ext uri="{FF2B5EF4-FFF2-40B4-BE49-F238E27FC236}">
                    <a16:creationId xmlns:a16="http://schemas.microsoft.com/office/drawing/2014/main" id="{25D67A1B-0B2F-49DA-BE6C-C214BECDBEAD}"/>
                  </a:ext>
                </a:extLst>
              </p:cNvPr>
              <p:cNvGrpSpPr/>
              <p:nvPr/>
            </p:nvGrpSpPr>
            <p:grpSpPr>
              <a:xfrm>
                <a:off x="487747" y="6335488"/>
                <a:ext cx="11520264" cy="387637"/>
                <a:chOff x="328795" y="6342747"/>
                <a:chExt cx="11520264" cy="387637"/>
              </a:xfrm>
            </p:grpSpPr>
            <p:sp>
              <p:nvSpPr>
                <p:cNvPr id="37" name="箭號: ＞形 36">
                  <a:extLst>
                    <a:ext uri="{FF2B5EF4-FFF2-40B4-BE49-F238E27FC236}">
                      <a16:creationId xmlns:a16="http://schemas.microsoft.com/office/drawing/2014/main" id="{9ED9537E-16B0-4289-AFF8-1B46AFCE627C}"/>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8" name="箭號: ＞形 37">
                  <a:extLst>
                    <a:ext uri="{FF2B5EF4-FFF2-40B4-BE49-F238E27FC236}">
                      <a16:creationId xmlns:a16="http://schemas.microsoft.com/office/drawing/2014/main" id="{FAB43884-2676-446B-B1A5-AA9A38693EA9}"/>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9" name="箭號: ＞形 38">
                  <a:extLst>
                    <a:ext uri="{FF2B5EF4-FFF2-40B4-BE49-F238E27FC236}">
                      <a16:creationId xmlns:a16="http://schemas.microsoft.com/office/drawing/2014/main" id="{0EDC1E47-8BB5-49AE-84D7-43488D4A8C30}"/>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箭號: ＞形 39">
                  <a:extLst>
                    <a:ext uri="{FF2B5EF4-FFF2-40B4-BE49-F238E27FC236}">
                      <a16:creationId xmlns:a16="http://schemas.microsoft.com/office/drawing/2014/main" id="{BB067B4B-854B-49F8-ACB2-E92795C9B984}"/>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70D27023-D8EE-4040-81C3-AB7356F9D15E}"/>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8F766B74-41AA-43C8-A732-B1F7943DECB1}"/>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文字方塊 42">
                  <a:extLst>
                    <a:ext uri="{FF2B5EF4-FFF2-40B4-BE49-F238E27FC236}">
                      <a16:creationId xmlns:a16="http://schemas.microsoft.com/office/drawing/2014/main" id="{6781E919-B3B4-4C64-A6C6-5D2554AB0A33}"/>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4" name="文字方塊 43">
                  <a:extLst>
                    <a:ext uri="{FF2B5EF4-FFF2-40B4-BE49-F238E27FC236}">
                      <a16:creationId xmlns:a16="http://schemas.microsoft.com/office/drawing/2014/main" id="{88E42DCC-8788-471B-B7FD-3EF5892F8621}"/>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5" name="文字方塊 44">
                  <a:extLst>
                    <a:ext uri="{FF2B5EF4-FFF2-40B4-BE49-F238E27FC236}">
                      <a16:creationId xmlns:a16="http://schemas.microsoft.com/office/drawing/2014/main" id="{F2BC8DC7-5945-40C8-957A-21E080534750}"/>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6" name="文字方塊 45">
                  <a:extLst>
                    <a:ext uri="{FF2B5EF4-FFF2-40B4-BE49-F238E27FC236}">
                      <a16:creationId xmlns:a16="http://schemas.microsoft.com/office/drawing/2014/main" id="{BDEE3F57-2835-4C80-B773-48E92EFA0496}"/>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7" name="文字方塊 46">
                  <a:extLst>
                    <a:ext uri="{FF2B5EF4-FFF2-40B4-BE49-F238E27FC236}">
                      <a16:creationId xmlns:a16="http://schemas.microsoft.com/office/drawing/2014/main" id="{50AEEA2E-8601-425D-8354-CA6FDD7D6ED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8" name="文字方塊 47">
                  <a:extLst>
                    <a:ext uri="{FF2B5EF4-FFF2-40B4-BE49-F238E27FC236}">
                      <a16:creationId xmlns:a16="http://schemas.microsoft.com/office/drawing/2014/main" id="{CE6EF2F9-2600-4284-97D1-44024576EE79}"/>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49" name="文字方塊 48">
                  <a:extLst>
                    <a:ext uri="{FF2B5EF4-FFF2-40B4-BE49-F238E27FC236}">
                      <a16:creationId xmlns:a16="http://schemas.microsoft.com/office/drawing/2014/main" id="{E6D7A473-7314-4A9E-B39C-674F385B9FC3}"/>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4" name="文字方塊 33">
              <a:extLst>
                <a:ext uri="{FF2B5EF4-FFF2-40B4-BE49-F238E27FC236}">
                  <a16:creationId xmlns:a16="http://schemas.microsoft.com/office/drawing/2014/main" id="{A63433F4-6292-47AC-AD06-0D668EFFB1ED}"/>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2" name="文字方塊 1">
            <a:extLst>
              <a:ext uri="{FF2B5EF4-FFF2-40B4-BE49-F238E27FC236}">
                <a16:creationId xmlns:a16="http://schemas.microsoft.com/office/drawing/2014/main" id="{C0C28C6A-9366-42D8-AC0A-94C47B24F0EE}"/>
              </a:ext>
            </a:extLst>
          </p:cNvPr>
          <p:cNvSpPr txBox="1"/>
          <p:nvPr/>
        </p:nvSpPr>
        <p:spPr>
          <a:xfrm>
            <a:off x="383189" y="1479980"/>
            <a:ext cx="7823328"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必須設定各台主機的</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IP</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及名稱，讓主機彼此間能夠連接</a:t>
            </a:r>
          </a:p>
        </p:txBody>
      </p:sp>
      <p:grpSp>
        <p:nvGrpSpPr>
          <p:cNvPr id="4" name="群組 3">
            <a:extLst>
              <a:ext uri="{FF2B5EF4-FFF2-40B4-BE49-F238E27FC236}">
                <a16:creationId xmlns:a16="http://schemas.microsoft.com/office/drawing/2014/main" id="{E6D24554-FAC0-4A58-93AD-3D0377969809}"/>
              </a:ext>
            </a:extLst>
          </p:cNvPr>
          <p:cNvGrpSpPr/>
          <p:nvPr/>
        </p:nvGrpSpPr>
        <p:grpSpPr>
          <a:xfrm>
            <a:off x="6185606" y="4072838"/>
            <a:ext cx="4628698" cy="1978426"/>
            <a:chOff x="6185606" y="4007846"/>
            <a:chExt cx="5028437" cy="2118946"/>
          </a:xfrm>
        </p:grpSpPr>
        <p:pic>
          <p:nvPicPr>
            <p:cNvPr id="27" name="圖片 26">
              <a:extLst>
                <a:ext uri="{FF2B5EF4-FFF2-40B4-BE49-F238E27FC236}">
                  <a16:creationId xmlns:a16="http://schemas.microsoft.com/office/drawing/2014/main" id="{1FED26F9-C44F-4D1A-B9AF-6E07E1DF41B8}"/>
                </a:ext>
              </a:extLst>
            </p:cNvPr>
            <p:cNvPicPr>
              <a:picLocks noChangeAspect="1"/>
            </p:cNvPicPr>
            <p:nvPr/>
          </p:nvPicPr>
          <p:blipFill>
            <a:blip r:embed="rId4"/>
            <a:stretch>
              <a:fillRect/>
            </a:stretch>
          </p:blipFill>
          <p:spPr>
            <a:xfrm>
              <a:off x="6185606" y="4020341"/>
              <a:ext cx="4953953" cy="2106451"/>
            </a:xfrm>
            <a:prstGeom prst="rect">
              <a:avLst/>
            </a:prstGeom>
          </p:spPr>
        </p:pic>
        <p:pic>
          <p:nvPicPr>
            <p:cNvPr id="25" name="圖片 24">
              <a:extLst>
                <a:ext uri="{FF2B5EF4-FFF2-40B4-BE49-F238E27FC236}">
                  <a16:creationId xmlns:a16="http://schemas.microsoft.com/office/drawing/2014/main" id="{26BAA4FF-1002-463D-BB16-F523E8D55AD0}"/>
                </a:ext>
              </a:extLst>
            </p:cNvPr>
            <p:cNvPicPr>
              <a:picLocks noChangeAspect="1"/>
            </p:cNvPicPr>
            <p:nvPr/>
          </p:nvPicPr>
          <p:blipFill>
            <a:blip r:embed="rId5"/>
            <a:stretch>
              <a:fillRect/>
            </a:stretch>
          </p:blipFill>
          <p:spPr>
            <a:xfrm>
              <a:off x="9480493" y="4007846"/>
              <a:ext cx="1733550" cy="933450"/>
            </a:xfrm>
            <a:prstGeom prst="rect">
              <a:avLst/>
            </a:prstGeom>
          </p:spPr>
        </p:pic>
      </p:grpSp>
      <p:grpSp>
        <p:nvGrpSpPr>
          <p:cNvPr id="5" name="群組 4">
            <a:extLst>
              <a:ext uri="{FF2B5EF4-FFF2-40B4-BE49-F238E27FC236}">
                <a16:creationId xmlns:a16="http://schemas.microsoft.com/office/drawing/2014/main" id="{56DFC30F-74F8-4E64-93A6-C04F4A334C77}"/>
              </a:ext>
            </a:extLst>
          </p:cNvPr>
          <p:cNvGrpSpPr/>
          <p:nvPr/>
        </p:nvGrpSpPr>
        <p:grpSpPr>
          <a:xfrm>
            <a:off x="651853" y="4191773"/>
            <a:ext cx="4220566" cy="1978426"/>
            <a:chOff x="801962" y="4018659"/>
            <a:chExt cx="4444017" cy="2106451"/>
          </a:xfrm>
        </p:grpSpPr>
        <p:pic>
          <p:nvPicPr>
            <p:cNvPr id="29" name="圖片 28">
              <a:extLst>
                <a:ext uri="{FF2B5EF4-FFF2-40B4-BE49-F238E27FC236}">
                  <a16:creationId xmlns:a16="http://schemas.microsoft.com/office/drawing/2014/main" id="{3465EE30-162A-419B-8109-404CB3395D50}"/>
                </a:ext>
              </a:extLst>
            </p:cNvPr>
            <p:cNvPicPr>
              <a:picLocks noChangeAspect="1"/>
            </p:cNvPicPr>
            <p:nvPr/>
          </p:nvPicPr>
          <p:blipFill>
            <a:blip r:embed="rId6"/>
            <a:stretch>
              <a:fillRect/>
            </a:stretch>
          </p:blipFill>
          <p:spPr>
            <a:xfrm>
              <a:off x="801962" y="4018659"/>
              <a:ext cx="4444017" cy="2106451"/>
            </a:xfrm>
            <a:prstGeom prst="rect">
              <a:avLst/>
            </a:prstGeom>
          </p:spPr>
        </p:pic>
        <p:pic>
          <p:nvPicPr>
            <p:cNvPr id="28" name="圖片 27">
              <a:extLst>
                <a:ext uri="{FF2B5EF4-FFF2-40B4-BE49-F238E27FC236}">
                  <a16:creationId xmlns:a16="http://schemas.microsoft.com/office/drawing/2014/main" id="{61A5D3ED-E379-47A9-87C6-0466AF05BFD7}"/>
                </a:ext>
              </a:extLst>
            </p:cNvPr>
            <p:cNvPicPr>
              <a:picLocks noChangeAspect="1"/>
            </p:cNvPicPr>
            <p:nvPr/>
          </p:nvPicPr>
          <p:blipFill>
            <a:blip r:embed="rId7"/>
            <a:stretch>
              <a:fillRect/>
            </a:stretch>
          </p:blipFill>
          <p:spPr>
            <a:xfrm>
              <a:off x="3271125" y="4318510"/>
              <a:ext cx="1588301" cy="920120"/>
            </a:xfrm>
            <a:prstGeom prst="rect">
              <a:avLst/>
            </a:prstGeom>
          </p:spPr>
        </p:pic>
      </p:grpSp>
      <p:sp>
        <p:nvSpPr>
          <p:cNvPr id="50" name="投影片編號版面配置區 1">
            <a:extLst>
              <a:ext uri="{FF2B5EF4-FFF2-40B4-BE49-F238E27FC236}">
                <a16:creationId xmlns:a16="http://schemas.microsoft.com/office/drawing/2014/main" id="{28AC9BFC-0A83-4EAB-825F-CD648B7B7232}"/>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cxnSp>
        <p:nvCxnSpPr>
          <p:cNvPr id="7" name="直線接點 6">
            <a:extLst>
              <a:ext uri="{FF2B5EF4-FFF2-40B4-BE49-F238E27FC236}">
                <a16:creationId xmlns:a16="http://schemas.microsoft.com/office/drawing/2014/main" id="{F8CBD4A5-C3D5-4608-9B7F-8818A340D656}"/>
              </a:ext>
            </a:extLst>
          </p:cNvPr>
          <p:cNvCxnSpPr>
            <a:cxnSpLocks/>
            <a:stCxn id="26" idx="2"/>
            <a:endCxn id="29" idx="0"/>
          </p:cNvCxnSpPr>
          <p:nvPr/>
        </p:nvCxnSpPr>
        <p:spPr>
          <a:xfrm flipH="1">
            <a:off x="2762136" y="3242087"/>
            <a:ext cx="5308638" cy="949686"/>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線接點 11">
            <a:extLst>
              <a:ext uri="{FF2B5EF4-FFF2-40B4-BE49-F238E27FC236}">
                <a16:creationId xmlns:a16="http://schemas.microsoft.com/office/drawing/2014/main" id="{904F473D-DC09-471F-9F70-992BA73EF310}"/>
              </a:ext>
            </a:extLst>
          </p:cNvPr>
          <p:cNvCxnSpPr>
            <a:cxnSpLocks/>
            <a:stCxn id="26" idx="2"/>
            <a:endCxn id="27" idx="0"/>
          </p:cNvCxnSpPr>
          <p:nvPr/>
        </p:nvCxnSpPr>
        <p:spPr>
          <a:xfrm>
            <a:off x="8070774" y="3242087"/>
            <a:ext cx="394900" cy="842417"/>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矩形 14">
            <a:extLst>
              <a:ext uri="{FF2B5EF4-FFF2-40B4-BE49-F238E27FC236}">
                <a16:creationId xmlns:a16="http://schemas.microsoft.com/office/drawing/2014/main" id="{3C843EC4-69A4-4F49-ACCD-9967CD93FD3A}"/>
              </a:ext>
            </a:extLst>
          </p:cNvPr>
          <p:cNvSpPr/>
          <p:nvPr/>
        </p:nvSpPr>
        <p:spPr>
          <a:xfrm>
            <a:off x="1192914" y="2860930"/>
            <a:ext cx="2078211" cy="4616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9223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03520E66-7779-4B40-B442-0539B025350C}"/>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Kafka</a:t>
            </a:r>
            <a:r>
              <a:rPr lang="zh-TW" altLang="en-US" sz="4500" b="1" dirty="0">
                <a:latin typeface="微軟正黑體" panose="020B0604030504040204" pitchFamily="34" charset="-120"/>
                <a:ea typeface="微軟正黑體" panose="020B0604030504040204" pitchFamily="34" charset="-120"/>
              </a:rPr>
              <a:t> </a:t>
            </a:r>
          </a:p>
        </p:txBody>
      </p:sp>
      <p:sp>
        <p:nvSpPr>
          <p:cNvPr id="24" name="文字方塊 23">
            <a:extLst>
              <a:ext uri="{FF2B5EF4-FFF2-40B4-BE49-F238E27FC236}">
                <a16:creationId xmlns:a16="http://schemas.microsoft.com/office/drawing/2014/main" id="{893AE55E-B864-4123-8C63-CDEABC0B2CEB}"/>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pic>
        <p:nvPicPr>
          <p:cNvPr id="29" name="圖片 28">
            <a:extLst>
              <a:ext uri="{FF2B5EF4-FFF2-40B4-BE49-F238E27FC236}">
                <a16:creationId xmlns:a16="http://schemas.microsoft.com/office/drawing/2014/main" id="{AA993A15-A51F-42BA-AF76-8570E63E7143}"/>
              </a:ext>
            </a:extLst>
          </p:cNvPr>
          <p:cNvPicPr>
            <a:picLocks noChangeAspect="1"/>
          </p:cNvPicPr>
          <p:nvPr/>
        </p:nvPicPr>
        <p:blipFill>
          <a:blip r:embed="rId3"/>
          <a:stretch>
            <a:fillRect/>
          </a:stretch>
        </p:blipFill>
        <p:spPr>
          <a:xfrm>
            <a:off x="850390" y="2981058"/>
            <a:ext cx="5193223" cy="1949943"/>
          </a:xfrm>
          <a:prstGeom prst="rect">
            <a:avLst/>
          </a:prstGeom>
        </p:spPr>
      </p:pic>
      <p:pic>
        <p:nvPicPr>
          <p:cNvPr id="30" name="圖片 29">
            <a:extLst>
              <a:ext uri="{FF2B5EF4-FFF2-40B4-BE49-F238E27FC236}">
                <a16:creationId xmlns:a16="http://schemas.microsoft.com/office/drawing/2014/main" id="{94FF13CC-5C1B-4FC3-9008-711605AB4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164" y="4496607"/>
            <a:ext cx="4418349" cy="1551560"/>
          </a:xfrm>
          <a:prstGeom prst="rect">
            <a:avLst/>
          </a:prstGeom>
        </p:spPr>
      </p:pic>
      <p:grpSp>
        <p:nvGrpSpPr>
          <p:cNvPr id="31" name="群組 30">
            <a:extLst>
              <a:ext uri="{FF2B5EF4-FFF2-40B4-BE49-F238E27FC236}">
                <a16:creationId xmlns:a16="http://schemas.microsoft.com/office/drawing/2014/main" id="{4AC19D2C-36C5-4B0A-961A-A88A34965A60}"/>
              </a:ext>
            </a:extLst>
          </p:cNvPr>
          <p:cNvGrpSpPr/>
          <p:nvPr/>
        </p:nvGrpSpPr>
        <p:grpSpPr>
          <a:xfrm>
            <a:off x="175749" y="6321308"/>
            <a:ext cx="11840502" cy="391001"/>
            <a:chOff x="175749" y="6321308"/>
            <a:chExt cx="11840502" cy="391001"/>
          </a:xfrm>
        </p:grpSpPr>
        <p:sp>
          <p:nvSpPr>
            <p:cNvPr id="32" name="箭號: ＞形 31">
              <a:extLst>
                <a:ext uri="{FF2B5EF4-FFF2-40B4-BE49-F238E27FC236}">
                  <a16:creationId xmlns:a16="http://schemas.microsoft.com/office/drawing/2014/main" id="{AB7711F5-58BD-446B-A901-3F9D2CAB0145}"/>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3" name="群組 32">
              <a:extLst>
                <a:ext uri="{FF2B5EF4-FFF2-40B4-BE49-F238E27FC236}">
                  <a16:creationId xmlns:a16="http://schemas.microsoft.com/office/drawing/2014/main" id="{7253089A-ADDA-469F-B489-BEE8FB54B9EB}"/>
                </a:ext>
              </a:extLst>
            </p:cNvPr>
            <p:cNvGrpSpPr/>
            <p:nvPr/>
          </p:nvGrpSpPr>
          <p:grpSpPr>
            <a:xfrm>
              <a:off x="175749" y="6324672"/>
              <a:ext cx="11840502" cy="387637"/>
              <a:chOff x="167509" y="6335488"/>
              <a:chExt cx="11840502" cy="387637"/>
            </a:xfrm>
          </p:grpSpPr>
          <p:sp>
            <p:nvSpPr>
              <p:cNvPr id="35" name="箭號: ＞形 34">
                <a:extLst>
                  <a:ext uri="{FF2B5EF4-FFF2-40B4-BE49-F238E27FC236}">
                    <a16:creationId xmlns:a16="http://schemas.microsoft.com/office/drawing/2014/main" id="{6CBC05C4-2F99-4AA3-A7C8-28404D8A0A48}"/>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6" name="群組 35">
                <a:extLst>
                  <a:ext uri="{FF2B5EF4-FFF2-40B4-BE49-F238E27FC236}">
                    <a16:creationId xmlns:a16="http://schemas.microsoft.com/office/drawing/2014/main" id="{C0B61AF9-5875-4FF8-BA6C-9C1D9B83674B}"/>
                  </a:ext>
                </a:extLst>
              </p:cNvPr>
              <p:cNvGrpSpPr/>
              <p:nvPr/>
            </p:nvGrpSpPr>
            <p:grpSpPr>
              <a:xfrm>
                <a:off x="487747" y="6335488"/>
                <a:ext cx="11520264" cy="387637"/>
                <a:chOff x="328795" y="6342747"/>
                <a:chExt cx="11520264" cy="387637"/>
              </a:xfrm>
            </p:grpSpPr>
            <p:sp>
              <p:nvSpPr>
                <p:cNvPr id="37" name="箭號: ＞形 36">
                  <a:extLst>
                    <a:ext uri="{FF2B5EF4-FFF2-40B4-BE49-F238E27FC236}">
                      <a16:creationId xmlns:a16="http://schemas.microsoft.com/office/drawing/2014/main" id="{FF873E7B-2B31-4D7C-BF2B-FA62C10FF2C0}"/>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8" name="箭號: ＞形 37">
                  <a:extLst>
                    <a:ext uri="{FF2B5EF4-FFF2-40B4-BE49-F238E27FC236}">
                      <a16:creationId xmlns:a16="http://schemas.microsoft.com/office/drawing/2014/main" id="{F756F697-3294-4351-8E12-4B1F963ED374}"/>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9" name="箭號: ＞形 38">
                  <a:extLst>
                    <a:ext uri="{FF2B5EF4-FFF2-40B4-BE49-F238E27FC236}">
                      <a16:creationId xmlns:a16="http://schemas.microsoft.com/office/drawing/2014/main" id="{504C017E-20C5-49DF-B8DF-253756EFEEF9}"/>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箭號: ＞形 39">
                  <a:extLst>
                    <a:ext uri="{FF2B5EF4-FFF2-40B4-BE49-F238E27FC236}">
                      <a16:creationId xmlns:a16="http://schemas.microsoft.com/office/drawing/2014/main" id="{053A900A-8B50-4CE0-8A82-930D3F3DE3B5}"/>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9E1FFEFD-48FA-4774-9278-DA7B5C3132AC}"/>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E7D08C13-0F4B-48D2-892E-0BBEE2BF68A1}"/>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文字方塊 42">
                  <a:extLst>
                    <a:ext uri="{FF2B5EF4-FFF2-40B4-BE49-F238E27FC236}">
                      <a16:creationId xmlns:a16="http://schemas.microsoft.com/office/drawing/2014/main" id="{D5399A30-84B8-4542-82E8-8601E66FD2E5}"/>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4" name="文字方塊 43">
                  <a:extLst>
                    <a:ext uri="{FF2B5EF4-FFF2-40B4-BE49-F238E27FC236}">
                      <a16:creationId xmlns:a16="http://schemas.microsoft.com/office/drawing/2014/main" id="{84923EA1-6F64-4106-BE7D-450FAFFAE9AD}"/>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5" name="文字方塊 44">
                  <a:extLst>
                    <a:ext uri="{FF2B5EF4-FFF2-40B4-BE49-F238E27FC236}">
                      <a16:creationId xmlns:a16="http://schemas.microsoft.com/office/drawing/2014/main" id="{2C90C2A0-980D-4CCE-9FC0-6F01F09A2FF1}"/>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6" name="文字方塊 45">
                  <a:extLst>
                    <a:ext uri="{FF2B5EF4-FFF2-40B4-BE49-F238E27FC236}">
                      <a16:creationId xmlns:a16="http://schemas.microsoft.com/office/drawing/2014/main" id="{D93227D9-4D2A-4201-AC53-6A29BE9FBEF5}"/>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7" name="文字方塊 46">
                  <a:extLst>
                    <a:ext uri="{FF2B5EF4-FFF2-40B4-BE49-F238E27FC236}">
                      <a16:creationId xmlns:a16="http://schemas.microsoft.com/office/drawing/2014/main" id="{7CB72907-0002-4BE6-A17A-E001B9371161}"/>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8" name="文字方塊 47">
                  <a:extLst>
                    <a:ext uri="{FF2B5EF4-FFF2-40B4-BE49-F238E27FC236}">
                      <a16:creationId xmlns:a16="http://schemas.microsoft.com/office/drawing/2014/main" id="{5977ACF2-EDD2-4ED1-A507-6AB2EDDF910E}"/>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49" name="文字方塊 48">
                  <a:extLst>
                    <a:ext uri="{FF2B5EF4-FFF2-40B4-BE49-F238E27FC236}">
                      <a16:creationId xmlns:a16="http://schemas.microsoft.com/office/drawing/2014/main" id="{040D7009-9174-40A8-929F-D76AF94C7649}"/>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4" name="文字方塊 33">
              <a:extLst>
                <a:ext uri="{FF2B5EF4-FFF2-40B4-BE49-F238E27FC236}">
                  <a16:creationId xmlns:a16="http://schemas.microsoft.com/office/drawing/2014/main" id="{B51242CB-99F4-4597-AA4F-C70E0A36DECF}"/>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grpSp>
        <p:nvGrpSpPr>
          <p:cNvPr id="50" name="群組 49">
            <a:extLst>
              <a:ext uri="{FF2B5EF4-FFF2-40B4-BE49-F238E27FC236}">
                <a16:creationId xmlns:a16="http://schemas.microsoft.com/office/drawing/2014/main" id="{0636F051-F5C3-4222-81BC-EA89D3F1CEBD}"/>
              </a:ext>
            </a:extLst>
          </p:cNvPr>
          <p:cNvGrpSpPr/>
          <p:nvPr/>
        </p:nvGrpSpPr>
        <p:grpSpPr>
          <a:xfrm>
            <a:off x="1457273" y="1202493"/>
            <a:ext cx="9305708" cy="3149027"/>
            <a:chOff x="643838" y="1881900"/>
            <a:chExt cx="9305708" cy="3149027"/>
          </a:xfrm>
        </p:grpSpPr>
        <p:pic>
          <p:nvPicPr>
            <p:cNvPr id="51" name="圖片 50">
              <a:extLst>
                <a:ext uri="{FF2B5EF4-FFF2-40B4-BE49-F238E27FC236}">
                  <a16:creationId xmlns:a16="http://schemas.microsoft.com/office/drawing/2014/main" id="{15C01C64-11F5-4976-8D1D-0B4656B9296B}"/>
                </a:ext>
              </a:extLst>
            </p:cNvPr>
            <p:cNvPicPr>
              <a:picLocks noChangeAspect="1"/>
            </p:cNvPicPr>
            <p:nvPr/>
          </p:nvPicPr>
          <p:blipFill>
            <a:blip r:embed="rId5"/>
            <a:stretch>
              <a:fillRect/>
            </a:stretch>
          </p:blipFill>
          <p:spPr>
            <a:xfrm>
              <a:off x="3839728" y="2234456"/>
              <a:ext cx="2315931" cy="1180467"/>
            </a:xfrm>
            <a:prstGeom prst="rect">
              <a:avLst/>
            </a:prstGeom>
          </p:spPr>
        </p:pic>
        <p:pic>
          <p:nvPicPr>
            <p:cNvPr id="52" name="圖片 51">
              <a:extLst>
                <a:ext uri="{FF2B5EF4-FFF2-40B4-BE49-F238E27FC236}">
                  <a16:creationId xmlns:a16="http://schemas.microsoft.com/office/drawing/2014/main" id="{EA94AA43-FEEA-4D9A-B1F5-02BE88B967A2}"/>
                </a:ext>
              </a:extLst>
            </p:cNvPr>
            <p:cNvPicPr>
              <a:picLocks noChangeAspect="1"/>
            </p:cNvPicPr>
            <p:nvPr/>
          </p:nvPicPr>
          <p:blipFill>
            <a:blip r:embed="rId6"/>
            <a:stretch>
              <a:fillRect/>
            </a:stretch>
          </p:blipFill>
          <p:spPr>
            <a:xfrm>
              <a:off x="643838" y="2197828"/>
              <a:ext cx="1264373" cy="1180467"/>
            </a:xfrm>
            <a:prstGeom prst="rect">
              <a:avLst/>
            </a:prstGeom>
          </p:spPr>
        </p:pic>
        <p:pic>
          <p:nvPicPr>
            <p:cNvPr id="53" name="圖片 52">
              <a:extLst>
                <a:ext uri="{FF2B5EF4-FFF2-40B4-BE49-F238E27FC236}">
                  <a16:creationId xmlns:a16="http://schemas.microsoft.com/office/drawing/2014/main" id="{4D5C88F9-971D-429C-BFA8-96742CEE3025}"/>
                </a:ext>
              </a:extLst>
            </p:cNvPr>
            <p:cNvPicPr>
              <a:picLocks noChangeAspect="1"/>
            </p:cNvPicPr>
            <p:nvPr/>
          </p:nvPicPr>
          <p:blipFill>
            <a:blip r:embed="rId7"/>
            <a:stretch>
              <a:fillRect/>
            </a:stretch>
          </p:blipFill>
          <p:spPr>
            <a:xfrm>
              <a:off x="8048588" y="1881900"/>
              <a:ext cx="1900958" cy="1551560"/>
            </a:xfrm>
            <a:prstGeom prst="rect">
              <a:avLst/>
            </a:prstGeom>
          </p:spPr>
        </p:pic>
        <p:grpSp>
          <p:nvGrpSpPr>
            <p:cNvPr id="54" name="群組 53">
              <a:extLst>
                <a:ext uri="{FF2B5EF4-FFF2-40B4-BE49-F238E27FC236}">
                  <a16:creationId xmlns:a16="http://schemas.microsoft.com/office/drawing/2014/main" id="{C95B14FC-F4A7-49C3-B9B7-8F6A4A8F7A5D}"/>
                </a:ext>
              </a:extLst>
            </p:cNvPr>
            <p:cNvGrpSpPr/>
            <p:nvPr/>
          </p:nvGrpSpPr>
          <p:grpSpPr>
            <a:xfrm>
              <a:off x="2497298" y="2408364"/>
              <a:ext cx="690319" cy="864192"/>
              <a:chOff x="2497298" y="2604311"/>
              <a:chExt cx="690319" cy="864192"/>
            </a:xfrm>
          </p:grpSpPr>
          <p:sp>
            <p:nvSpPr>
              <p:cNvPr id="60" name="箭號: 向右 59">
                <a:extLst>
                  <a:ext uri="{FF2B5EF4-FFF2-40B4-BE49-F238E27FC236}">
                    <a16:creationId xmlns:a16="http://schemas.microsoft.com/office/drawing/2014/main" id="{5E7DE977-EC65-4686-B246-16BB70F7DDE2}"/>
                  </a:ext>
                </a:extLst>
              </p:cNvPr>
              <p:cNvSpPr/>
              <p:nvPr/>
            </p:nvSpPr>
            <p:spPr>
              <a:xfrm>
                <a:off x="2505858" y="2604311"/>
                <a:ext cx="681759" cy="38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1" name="箭號: 向右 60">
                <a:extLst>
                  <a:ext uri="{FF2B5EF4-FFF2-40B4-BE49-F238E27FC236}">
                    <a16:creationId xmlns:a16="http://schemas.microsoft.com/office/drawing/2014/main" id="{E662DD92-E024-4AB2-9DFA-3E4D61857AEB}"/>
                  </a:ext>
                </a:extLst>
              </p:cNvPr>
              <p:cNvSpPr/>
              <p:nvPr/>
            </p:nvSpPr>
            <p:spPr>
              <a:xfrm rot="10800000">
                <a:off x="2497298" y="3085638"/>
                <a:ext cx="681759" cy="38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5" name="群組 54">
              <a:extLst>
                <a:ext uri="{FF2B5EF4-FFF2-40B4-BE49-F238E27FC236}">
                  <a16:creationId xmlns:a16="http://schemas.microsoft.com/office/drawing/2014/main" id="{24D5570D-9011-4337-9AF0-9F1842377ACB}"/>
                </a:ext>
              </a:extLst>
            </p:cNvPr>
            <p:cNvGrpSpPr/>
            <p:nvPr/>
          </p:nvGrpSpPr>
          <p:grpSpPr>
            <a:xfrm>
              <a:off x="6768704" y="2374446"/>
              <a:ext cx="704592" cy="860916"/>
              <a:chOff x="6768704" y="2515958"/>
              <a:chExt cx="704592" cy="860916"/>
            </a:xfrm>
          </p:grpSpPr>
          <p:sp>
            <p:nvSpPr>
              <p:cNvPr id="58" name="箭號: 向右 57">
                <a:extLst>
                  <a:ext uri="{FF2B5EF4-FFF2-40B4-BE49-F238E27FC236}">
                    <a16:creationId xmlns:a16="http://schemas.microsoft.com/office/drawing/2014/main" id="{C4097556-E9BE-4FA2-9E97-E3672439365D}"/>
                  </a:ext>
                </a:extLst>
              </p:cNvPr>
              <p:cNvSpPr/>
              <p:nvPr/>
            </p:nvSpPr>
            <p:spPr>
              <a:xfrm>
                <a:off x="6791537" y="2515958"/>
                <a:ext cx="681759" cy="38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59" name="箭號: 向右 58">
                <a:extLst>
                  <a:ext uri="{FF2B5EF4-FFF2-40B4-BE49-F238E27FC236}">
                    <a16:creationId xmlns:a16="http://schemas.microsoft.com/office/drawing/2014/main" id="{C09A1202-29C9-4517-882B-B981AFB0B3EC}"/>
                  </a:ext>
                </a:extLst>
              </p:cNvPr>
              <p:cNvSpPr/>
              <p:nvPr/>
            </p:nvSpPr>
            <p:spPr>
              <a:xfrm rot="10800000">
                <a:off x="6768704" y="2994009"/>
                <a:ext cx="681759" cy="382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sp>
          <p:nvSpPr>
            <p:cNvPr id="56" name="箭號: 向右 55">
              <a:extLst>
                <a:ext uri="{FF2B5EF4-FFF2-40B4-BE49-F238E27FC236}">
                  <a16:creationId xmlns:a16="http://schemas.microsoft.com/office/drawing/2014/main" id="{35213831-841B-4E17-86C5-A813F7A7BE76}"/>
                </a:ext>
              </a:extLst>
            </p:cNvPr>
            <p:cNvSpPr/>
            <p:nvPr/>
          </p:nvSpPr>
          <p:spPr>
            <a:xfrm rot="2180999">
              <a:off x="6121302" y="3558112"/>
              <a:ext cx="681759" cy="5441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pic>
          <p:nvPicPr>
            <p:cNvPr id="57" name="圖片 56">
              <a:extLst>
                <a:ext uri="{FF2B5EF4-FFF2-40B4-BE49-F238E27FC236}">
                  <a16:creationId xmlns:a16="http://schemas.microsoft.com/office/drawing/2014/main" id="{BFADC7E0-0990-4BA4-A44A-027FCA8F52F9}"/>
                </a:ext>
              </a:extLst>
            </p:cNvPr>
            <p:cNvPicPr>
              <a:picLocks noChangeAspect="1"/>
            </p:cNvPicPr>
            <p:nvPr/>
          </p:nvPicPr>
          <p:blipFill>
            <a:blip r:embed="rId8"/>
            <a:stretch>
              <a:fillRect/>
            </a:stretch>
          </p:blipFill>
          <p:spPr>
            <a:xfrm>
              <a:off x="7025972" y="3850460"/>
              <a:ext cx="2192296" cy="1180467"/>
            </a:xfrm>
            <a:prstGeom prst="rect">
              <a:avLst/>
            </a:prstGeom>
          </p:spPr>
        </p:pic>
      </p:grpSp>
      <p:sp>
        <p:nvSpPr>
          <p:cNvPr id="62" name="投影片編號版面配置區 1">
            <a:extLst>
              <a:ext uri="{FF2B5EF4-FFF2-40B4-BE49-F238E27FC236}">
                <a16:creationId xmlns:a16="http://schemas.microsoft.com/office/drawing/2014/main" id="{092F6116-0A7D-4CED-AFF2-C8595D0D7EA5}"/>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3305316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F2C5A278-01AA-420D-BFCB-EC7EB7EA3FF6}"/>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Web Server for Webhook</a:t>
            </a:r>
            <a:endParaRPr lang="zh-TW" altLang="en-US" sz="4500" b="1"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493A936D-5863-4772-9A79-6749523EA01D}"/>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5" name="文字方塊 24">
            <a:extLst>
              <a:ext uri="{FF2B5EF4-FFF2-40B4-BE49-F238E27FC236}">
                <a16:creationId xmlns:a16="http://schemas.microsoft.com/office/drawing/2014/main" id="{710ACAFC-BBEE-403F-9C00-63D8000EDDB1}"/>
              </a:ext>
            </a:extLst>
          </p:cNvPr>
          <p:cNvSpPr txBox="1"/>
          <p:nvPr/>
        </p:nvSpPr>
        <p:spPr>
          <a:xfrm>
            <a:off x="619884" y="2831130"/>
            <a:ext cx="4252535" cy="2194319"/>
          </a:xfrm>
          <a:prstGeom prst="rect">
            <a:avLst/>
          </a:prstGeom>
          <a:noFill/>
        </p:spPr>
        <p:txBody>
          <a:bodyPr wrap="square" rtlCol="0">
            <a:spAutoFit/>
          </a:bodyPr>
          <a:lstStyle/>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自動產生</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https</a:t>
            </a:r>
          </a:p>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部屬容易、方便測試</a:t>
            </a:r>
            <a:endPar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200000"/>
              </a:lnSpc>
              <a:spcBef>
                <a:spcPts val="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在本地端進行架設</a:t>
            </a:r>
          </a:p>
        </p:txBody>
      </p:sp>
      <p:pic>
        <p:nvPicPr>
          <p:cNvPr id="26" name="圖片 25">
            <a:extLst>
              <a:ext uri="{FF2B5EF4-FFF2-40B4-BE49-F238E27FC236}">
                <a16:creationId xmlns:a16="http://schemas.microsoft.com/office/drawing/2014/main" id="{31D4BC0F-0A09-4A53-A31F-C7A55707F148}"/>
              </a:ext>
            </a:extLst>
          </p:cNvPr>
          <p:cNvPicPr>
            <a:picLocks noChangeAspect="1"/>
          </p:cNvPicPr>
          <p:nvPr/>
        </p:nvPicPr>
        <p:blipFill>
          <a:blip r:embed="rId3"/>
          <a:stretch>
            <a:fillRect/>
          </a:stretch>
        </p:blipFill>
        <p:spPr>
          <a:xfrm>
            <a:off x="1642416" y="1934094"/>
            <a:ext cx="1765077" cy="741633"/>
          </a:xfrm>
          <a:prstGeom prst="rect">
            <a:avLst/>
          </a:prstGeom>
        </p:spPr>
      </p:pic>
      <p:pic>
        <p:nvPicPr>
          <p:cNvPr id="27" name="圖片 26">
            <a:extLst>
              <a:ext uri="{FF2B5EF4-FFF2-40B4-BE49-F238E27FC236}">
                <a16:creationId xmlns:a16="http://schemas.microsoft.com/office/drawing/2014/main" id="{787F225F-3FAB-4BC1-8227-7040CFFD3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5025" y="3052886"/>
            <a:ext cx="6898640" cy="2618810"/>
          </a:xfrm>
          <a:prstGeom prst="rect">
            <a:avLst/>
          </a:prstGeom>
        </p:spPr>
      </p:pic>
      <p:grpSp>
        <p:nvGrpSpPr>
          <p:cNvPr id="28" name="群組 27">
            <a:extLst>
              <a:ext uri="{FF2B5EF4-FFF2-40B4-BE49-F238E27FC236}">
                <a16:creationId xmlns:a16="http://schemas.microsoft.com/office/drawing/2014/main" id="{682563F1-C5B3-451C-AC4F-3B76078DBA55}"/>
              </a:ext>
            </a:extLst>
          </p:cNvPr>
          <p:cNvGrpSpPr/>
          <p:nvPr/>
        </p:nvGrpSpPr>
        <p:grpSpPr>
          <a:xfrm>
            <a:off x="175749" y="6321308"/>
            <a:ext cx="11840502" cy="391001"/>
            <a:chOff x="175749" y="6321308"/>
            <a:chExt cx="11840502" cy="391001"/>
          </a:xfrm>
        </p:grpSpPr>
        <p:sp>
          <p:nvSpPr>
            <p:cNvPr id="29" name="箭號: ＞形 28">
              <a:extLst>
                <a:ext uri="{FF2B5EF4-FFF2-40B4-BE49-F238E27FC236}">
                  <a16:creationId xmlns:a16="http://schemas.microsoft.com/office/drawing/2014/main" id="{66F3D355-ED7A-4BA0-994E-4AD70D3398F8}"/>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0" name="群組 29">
              <a:extLst>
                <a:ext uri="{FF2B5EF4-FFF2-40B4-BE49-F238E27FC236}">
                  <a16:creationId xmlns:a16="http://schemas.microsoft.com/office/drawing/2014/main" id="{34DA7F32-9D5E-4F78-98CA-279522054943}"/>
                </a:ext>
              </a:extLst>
            </p:cNvPr>
            <p:cNvGrpSpPr/>
            <p:nvPr/>
          </p:nvGrpSpPr>
          <p:grpSpPr>
            <a:xfrm>
              <a:off x="175749" y="6324672"/>
              <a:ext cx="11840502" cy="387637"/>
              <a:chOff x="167509" y="6335488"/>
              <a:chExt cx="11840502" cy="387637"/>
            </a:xfrm>
          </p:grpSpPr>
          <p:sp>
            <p:nvSpPr>
              <p:cNvPr id="32" name="箭號: ＞形 31">
                <a:extLst>
                  <a:ext uri="{FF2B5EF4-FFF2-40B4-BE49-F238E27FC236}">
                    <a16:creationId xmlns:a16="http://schemas.microsoft.com/office/drawing/2014/main" id="{690877DE-6563-4D40-A3F5-955501BECB10}"/>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3" name="群組 32">
                <a:extLst>
                  <a:ext uri="{FF2B5EF4-FFF2-40B4-BE49-F238E27FC236}">
                    <a16:creationId xmlns:a16="http://schemas.microsoft.com/office/drawing/2014/main" id="{8CE403A9-B201-4A5A-BFB8-10DA277DE039}"/>
                  </a:ext>
                </a:extLst>
              </p:cNvPr>
              <p:cNvGrpSpPr/>
              <p:nvPr/>
            </p:nvGrpSpPr>
            <p:grpSpPr>
              <a:xfrm>
                <a:off x="487747" y="6335488"/>
                <a:ext cx="11520264" cy="387637"/>
                <a:chOff x="328795" y="6342747"/>
                <a:chExt cx="11520264" cy="387637"/>
              </a:xfrm>
            </p:grpSpPr>
            <p:sp>
              <p:nvSpPr>
                <p:cNvPr id="34" name="箭號: ＞形 33">
                  <a:extLst>
                    <a:ext uri="{FF2B5EF4-FFF2-40B4-BE49-F238E27FC236}">
                      <a16:creationId xmlns:a16="http://schemas.microsoft.com/office/drawing/2014/main" id="{B4C53E58-D37C-451A-8571-E91CAFF16F8B}"/>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5" name="箭號: ＞形 34">
                  <a:extLst>
                    <a:ext uri="{FF2B5EF4-FFF2-40B4-BE49-F238E27FC236}">
                      <a16:creationId xmlns:a16="http://schemas.microsoft.com/office/drawing/2014/main" id="{DB5D0CE5-0667-485E-89A4-AF351208CACC}"/>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6" name="箭號: ＞形 35">
                  <a:extLst>
                    <a:ext uri="{FF2B5EF4-FFF2-40B4-BE49-F238E27FC236}">
                      <a16:creationId xmlns:a16="http://schemas.microsoft.com/office/drawing/2014/main" id="{616C89F9-46B9-401E-B32D-5CB0E2D29FA4}"/>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7" name="箭號: ＞形 36">
                  <a:extLst>
                    <a:ext uri="{FF2B5EF4-FFF2-40B4-BE49-F238E27FC236}">
                      <a16:creationId xmlns:a16="http://schemas.microsoft.com/office/drawing/2014/main" id="{26A66C79-8007-4F73-8A8D-88E0EA4384A6}"/>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8" name="箭號: ＞形 37">
                  <a:extLst>
                    <a:ext uri="{FF2B5EF4-FFF2-40B4-BE49-F238E27FC236}">
                      <a16:creationId xmlns:a16="http://schemas.microsoft.com/office/drawing/2014/main" id="{FEB66399-BD9F-4DC8-99B9-64CC385A81A3}"/>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9" name="箭號: ＞形 38">
                  <a:extLst>
                    <a:ext uri="{FF2B5EF4-FFF2-40B4-BE49-F238E27FC236}">
                      <a16:creationId xmlns:a16="http://schemas.microsoft.com/office/drawing/2014/main" id="{1B7293C7-E327-417A-925B-54111F959023}"/>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文字方塊 39">
                  <a:extLst>
                    <a:ext uri="{FF2B5EF4-FFF2-40B4-BE49-F238E27FC236}">
                      <a16:creationId xmlns:a16="http://schemas.microsoft.com/office/drawing/2014/main" id="{F8445CE3-451A-4590-BADE-79539A6E9323}"/>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1" name="文字方塊 40">
                  <a:extLst>
                    <a:ext uri="{FF2B5EF4-FFF2-40B4-BE49-F238E27FC236}">
                      <a16:creationId xmlns:a16="http://schemas.microsoft.com/office/drawing/2014/main" id="{289556F3-CB45-4FDA-99C2-225116860DE3}"/>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2" name="文字方塊 41">
                  <a:extLst>
                    <a:ext uri="{FF2B5EF4-FFF2-40B4-BE49-F238E27FC236}">
                      <a16:creationId xmlns:a16="http://schemas.microsoft.com/office/drawing/2014/main" id="{CC97B630-C12C-4329-86FB-89E959EFDE6A}"/>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3" name="文字方塊 42">
                  <a:extLst>
                    <a:ext uri="{FF2B5EF4-FFF2-40B4-BE49-F238E27FC236}">
                      <a16:creationId xmlns:a16="http://schemas.microsoft.com/office/drawing/2014/main" id="{F2A8B67E-FE8B-4A4F-BF45-C19F5C067C1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4" name="文字方塊 43">
                  <a:extLst>
                    <a:ext uri="{FF2B5EF4-FFF2-40B4-BE49-F238E27FC236}">
                      <a16:creationId xmlns:a16="http://schemas.microsoft.com/office/drawing/2014/main" id="{2976BBDD-A2DD-4517-AA45-F21039E75B05}"/>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5" name="文字方塊 44">
                  <a:extLst>
                    <a:ext uri="{FF2B5EF4-FFF2-40B4-BE49-F238E27FC236}">
                      <a16:creationId xmlns:a16="http://schemas.microsoft.com/office/drawing/2014/main" id="{5FA3E1C3-484B-4B3C-869C-82FA5082DFEE}"/>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46" name="文字方塊 45">
                  <a:extLst>
                    <a:ext uri="{FF2B5EF4-FFF2-40B4-BE49-F238E27FC236}">
                      <a16:creationId xmlns:a16="http://schemas.microsoft.com/office/drawing/2014/main" id="{77E0B8B6-4455-4C4B-8443-61CBA052909B}"/>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1" name="文字方塊 30">
              <a:extLst>
                <a:ext uri="{FF2B5EF4-FFF2-40B4-BE49-F238E27FC236}">
                  <a16:creationId xmlns:a16="http://schemas.microsoft.com/office/drawing/2014/main" id="{CAAAE3A4-078D-4A37-A899-CACD7135B4BC}"/>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47" name="投影片編號版面配置區 1">
            <a:extLst>
              <a:ext uri="{FF2B5EF4-FFF2-40B4-BE49-F238E27FC236}">
                <a16:creationId xmlns:a16="http://schemas.microsoft.com/office/drawing/2014/main" id="{C880117C-45A0-4E99-87B7-9DB671FC1DE3}"/>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cxnSp>
        <p:nvCxnSpPr>
          <p:cNvPr id="4" name="直線接點 3">
            <a:extLst>
              <a:ext uri="{FF2B5EF4-FFF2-40B4-BE49-F238E27FC236}">
                <a16:creationId xmlns:a16="http://schemas.microsoft.com/office/drawing/2014/main" id="{DE2FFA90-6CD1-4036-8AD8-6BB5A45CD0D2}"/>
              </a:ext>
            </a:extLst>
          </p:cNvPr>
          <p:cNvCxnSpPr>
            <a:cxnSpLocks/>
            <a:stCxn id="6" idx="2"/>
          </p:cNvCxnSpPr>
          <p:nvPr/>
        </p:nvCxnSpPr>
        <p:spPr>
          <a:xfrm>
            <a:off x="6045418" y="2440371"/>
            <a:ext cx="867446" cy="2131629"/>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字方塊 5">
            <a:extLst>
              <a:ext uri="{FF2B5EF4-FFF2-40B4-BE49-F238E27FC236}">
                <a16:creationId xmlns:a16="http://schemas.microsoft.com/office/drawing/2014/main" id="{2F646A75-EB20-4E04-A978-DEF368FD83A4}"/>
              </a:ext>
            </a:extLst>
          </p:cNvPr>
          <p:cNvSpPr txBox="1"/>
          <p:nvPr/>
        </p:nvSpPr>
        <p:spPr>
          <a:xfrm>
            <a:off x="4698202" y="2071039"/>
            <a:ext cx="2694432" cy="369332"/>
          </a:xfrm>
          <a:prstGeom prst="rect">
            <a:avLst/>
          </a:prstGeom>
          <a:noFill/>
          <a:ln>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公開網址、</a:t>
            </a:r>
            <a:r>
              <a:rPr kumimoji="0" lang="en-US" altLang="zh-TW" sz="1800" b="0" i="0" u="none" strike="noStrike" kern="1200" cap="none" spc="0" normalizeH="0" baseline="0" noProof="0" dirty="0">
                <a:ln>
                  <a:noFill/>
                </a:ln>
                <a:solidFill>
                  <a:prstClr val="black"/>
                </a:solidFill>
                <a:effectLst/>
                <a:uLnTx/>
                <a:uFillTx/>
                <a:latin typeface="Arial"/>
                <a:cs typeface="+mn-cs"/>
              </a:rPr>
              <a:t>HTTPS</a:t>
            </a:r>
            <a:r>
              <a:rPr kumimoji="0" lang="zh-TW" altLang="en-US" sz="1800" b="0" i="0" u="none" strike="noStrike" kern="1200" cap="none" spc="0" normalizeH="0" baseline="0" noProof="0" dirty="0">
                <a:ln>
                  <a:noFill/>
                </a:ln>
                <a:solidFill>
                  <a:prstClr val="black"/>
                </a:solidFill>
                <a:effectLst/>
                <a:uLnTx/>
                <a:uFillTx/>
                <a:latin typeface="Arial"/>
                <a:cs typeface="+mn-cs"/>
              </a:rPr>
              <a:t>憑證</a:t>
            </a:r>
          </a:p>
        </p:txBody>
      </p:sp>
    </p:spTree>
    <p:extLst>
      <p:ext uri="{BB962C8B-B14F-4D97-AF65-F5344CB8AC3E}">
        <p14:creationId xmlns:p14="http://schemas.microsoft.com/office/powerpoint/2010/main" val="3349988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9156FFA1-13E2-49DF-8799-83A33640A549}"/>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遇到的問題 </a:t>
            </a:r>
            <a:r>
              <a:rPr lang="en-US" altLang="zh-TW" sz="4500" b="1" dirty="0">
                <a:latin typeface="微軟正黑體" panose="020B0604030504040204" pitchFamily="34" charset="-120"/>
                <a:ea typeface="微軟正黑體" panose="020B0604030504040204" pitchFamily="34" charset="-120"/>
              </a:rPr>
              <a:t>&amp;</a:t>
            </a:r>
            <a:r>
              <a:rPr lang="zh-TW" altLang="en-US" sz="4500" b="1" dirty="0">
                <a:latin typeface="微軟正黑體" panose="020B0604030504040204" pitchFamily="34" charset="-120"/>
                <a:ea typeface="微軟正黑體" panose="020B0604030504040204" pitchFamily="34" charset="-120"/>
              </a:rPr>
              <a:t> 解決方法</a:t>
            </a:r>
          </a:p>
        </p:txBody>
      </p:sp>
      <p:grpSp>
        <p:nvGrpSpPr>
          <p:cNvPr id="4" name="群組 3">
            <a:extLst>
              <a:ext uri="{FF2B5EF4-FFF2-40B4-BE49-F238E27FC236}">
                <a16:creationId xmlns:a16="http://schemas.microsoft.com/office/drawing/2014/main" id="{49145BD5-433E-472D-8AA7-2507E66E2974}"/>
              </a:ext>
            </a:extLst>
          </p:cNvPr>
          <p:cNvGrpSpPr/>
          <p:nvPr/>
        </p:nvGrpSpPr>
        <p:grpSpPr>
          <a:xfrm>
            <a:off x="175749" y="6321308"/>
            <a:ext cx="11840502" cy="391001"/>
            <a:chOff x="175749" y="6321308"/>
            <a:chExt cx="11840502" cy="391001"/>
          </a:xfrm>
        </p:grpSpPr>
        <p:sp>
          <p:nvSpPr>
            <p:cNvPr id="6" name="箭號: ＞形 5">
              <a:extLst>
                <a:ext uri="{FF2B5EF4-FFF2-40B4-BE49-F238E27FC236}">
                  <a16:creationId xmlns:a16="http://schemas.microsoft.com/office/drawing/2014/main" id="{31C9970D-3398-4BDD-AFE8-9FF014890416}"/>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5" name="群組 4">
              <a:extLst>
                <a:ext uri="{FF2B5EF4-FFF2-40B4-BE49-F238E27FC236}">
                  <a16:creationId xmlns:a16="http://schemas.microsoft.com/office/drawing/2014/main" id="{166DAAA3-9701-40E5-BC98-D8E5FC8EE2DD}"/>
                </a:ext>
              </a:extLst>
            </p:cNvPr>
            <p:cNvGrpSpPr/>
            <p:nvPr/>
          </p:nvGrpSpPr>
          <p:grpSpPr>
            <a:xfrm>
              <a:off x="175749" y="6324672"/>
              <a:ext cx="11840502" cy="387637"/>
              <a:chOff x="167509" y="6335488"/>
              <a:chExt cx="11840502" cy="387637"/>
            </a:xfrm>
          </p:grpSpPr>
          <p:sp>
            <p:nvSpPr>
              <p:cNvPr id="8" name="箭號: ＞形 7">
                <a:extLst>
                  <a:ext uri="{FF2B5EF4-FFF2-40B4-BE49-F238E27FC236}">
                    <a16:creationId xmlns:a16="http://schemas.microsoft.com/office/drawing/2014/main" id="{E5266223-DB6F-4008-819F-609E09459BD9}"/>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9" name="群組 8">
                <a:extLst>
                  <a:ext uri="{FF2B5EF4-FFF2-40B4-BE49-F238E27FC236}">
                    <a16:creationId xmlns:a16="http://schemas.microsoft.com/office/drawing/2014/main" id="{90DADF52-3B06-4262-86A6-24F25F8E9425}"/>
                  </a:ext>
                </a:extLst>
              </p:cNvPr>
              <p:cNvGrpSpPr/>
              <p:nvPr/>
            </p:nvGrpSpPr>
            <p:grpSpPr>
              <a:xfrm>
                <a:off x="487747" y="6335488"/>
                <a:ext cx="11520264" cy="387637"/>
                <a:chOff x="328795" y="6342747"/>
                <a:chExt cx="11520264" cy="387637"/>
              </a:xfrm>
            </p:grpSpPr>
            <p:sp>
              <p:nvSpPr>
                <p:cNvPr id="10" name="箭號: ＞形 9">
                  <a:extLst>
                    <a:ext uri="{FF2B5EF4-FFF2-40B4-BE49-F238E27FC236}">
                      <a16:creationId xmlns:a16="http://schemas.microsoft.com/office/drawing/2014/main" id="{B52E3AE4-E094-4748-9AF4-E34879743638}"/>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1" name="箭號: ＞形 10">
                  <a:extLst>
                    <a:ext uri="{FF2B5EF4-FFF2-40B4-BE49-F238E27FC236}">
                      <a16:creationId xmlns:a16="http://schemas.microsoft.com/office/drawing/2014/main" id="{C8363295-18CD-46A1-9CBE-51DE01F6A7B5}"/>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2" name="箭號: ＞形 11">
                  <a:extLst>
                    <a:ext uri="{FF2B5EF4-FFF2-40B4-BE49-F238E27FC236}">
                      <a16:creationId xmlns:a16="http://schemas.microsoft.com/office/drawing/2014/main" id="{1AE7CA4C-CD66-4589-9FE1-13DBE7DE5C95}"/>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3" name="箭號: ＞形 12">
                  <a:extLst>
                    <a:ext uri="{FF2B5EF4-FFF2-40B4-BE49-F238E27FC236}">
                      <a16:creationId xmlns:a16="http://schemas.microsoft.com/office/drawing/2014/main" id="{78B66ADC-52E8-4F54-BA78-B096BFF6BF5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4" name="箭號: ＞形 13">
                  <a:extLst>
                    <a:ext uri="{FF2B5EF4-FFF2-40B4-BE49-F238E27FC236}">
                      <a16:creationId xmlns:a16="http://schemas.microsoft.com/office/drawing/2014/main" id="{0FC0A952-F1EB-4F5A-98FE-271B327AE0C4}"/>
                    </a:ext>
                  </a:extLst>
                </p:cNvPr>
                <p:cNvSpPr/>
                <p:nvPr/>
              </p:nvSpPr>
              <p:spPr>
                <a:xfrm>
                  <a:off x="7355449" y="6342747"/>
                  <a:ext cx="1580581" cy="38763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5" name="箭號: ＞形 14">
                  <a:extLst>
                    <a:ext uri="{FF2B5EF4-FFF2-40B4-BE49-F238E27FC236}">
                      <a16:creationId xmlns:a16="http://schemas.microsoft.com/office/drawing/2014/main" id="{B0210A40-FB12-46B6-8A3B-9D1A6E0C2E3D}"/>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6" name="文字方塊 15">
                  <a:extLst>
                    <a:ext uri="{FF2B5EF4-FFF2-40B4-BE49-F238E27FC236}">
                      <a16:creationId xmlns:a16="http://schemas.microsoft.com/office/drawing/2014/main" id="{AACF7F74-598F-4113-BB26-DD388BF32352}"/>
                    </a:ext>
                  </a:extLst>
                </p:cNvPr>
                <p:cNvSpPr txBox="1"/>
                <p:nvPr/>
              </p:nvSpPr>
              <p:spPr>
                <a:xfrm>
                  <a:off x="4705227" y="6363941"/>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17" name="文字方塊 16">
                  <a:extLst>
                    <a:ext uri="{FF2B5EF4-FFF2-40B4-BE49-F238E27FC236}">
                      <a16:creationId xmlns:a16="http://schemas.microsoft.com/office/drawing/2014/main" id="{27D78A8E-D4BE-403C-8FCD-D8C3B0D9AC62}"/>
                    </a:ext>
                  </a:extLst>
                </p:cNvPr>
                <p:cNvSpPr txBox="1"/>
                <p:nvPr/>
              </p:nvSpPr>
              <p:spPr>
                <a:xfrm>
                  <a:off x="3279810" y="6365623"/>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18" name="文字方塊 17">
                  <a:extLst>
                    <a:ext uri="{FF2B5EF4-FFF2-40B4-BE49-F238E27FC236}">
                      <a16:creationId xmlns:a16="http://schemas.microsoft.com/office/drawing/2014/main" id="{FF38DFEE-776E-47C0-883C-54BAFED87113}"/>
                    </a:ext>
                  </a:extLst>
                </p:cNvPr>
                <p:cNvSpPr txBox="1"/>
                <p:nvPr/>
              </p:nvSpPr>
              <p:spPr>
                <a:xfrm>
                  <a:off x="6134478" y="6351706"/>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20" name="文字方塊 19">
                  <a:extLst>
                    <a:ext uri="{FF2B5EF4-FFF2-40B4-BE49-F238E27FC236}">
                      <a16:creationId xmlns:a16="http://schemas.microsoft.com/office/drawing/2014/main" id="{9680FA10-C965-4EF2-B0CA-688A1022199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21" name="文字方塊 20">
                  <a:extLst>
                    <a:ext uri="{FF2B5EF4-FFF2-40B4-BE49-F238E27FC236}">
                      <a16:creationId xmlns:a16="http://schemas.microsoft.com/office/drawing/2014/main" id="{35EB7F8F-21DB-4DD1-B057-9538E75824BA}"/>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22" name="文字方塊 21">
                  <a:extLst>
                    <a:ext uri="{FF2B5EF4-FFF2-40B4-BE49-F238E27FC236}">
                      <a16:creationId xmlns:a16="http://schemas.microsoft.com/office/drawing/2014/main" id="{74BF6B28-03E8-4871-BCFC-00134EEFF87F}"/>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23" name="文字方塊 22">
                  <a:extLst>
                    <a:ext uri="{FF2B5EF4-FFF2-40B4-BE49-F238E27FC236}">
                      <a16:creationId xmlns:a16="http://schemas.microsoft.com/office/drawing/2014/main" id="{5C6E0267-038B-48DE-8CAD-C57AECF107EE}"/>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7" name="文字方塊 6">
              <a:extLst>
                <a:ext uri="{FF2B5EF4-FFF2-40B4-BE49-F238E27FC236}">
                  <a16:creationId xmlns:a16="http://schemas.microsoft.com/office/drawing/2014/main" id="{1C5961F5-7026-4466-AE99-4D668AC77598}"/>
                </a:ext>
              </a:extLst>
            </p:cNvPr>
            <p:cNvSpPr txBox="1"/>
            <p:nvPr/>
          </p:nvSpPr>
          <p:spPr>
            <a:xfrm>
              <a:off x="1955482" y="6353235"/>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24" name="文字方塊 23">
            <a:extLst>
              <a:ext uri="{FF2B5EF4-FFF2-40B4-BE49-F238E27FC236}">
                <a16:creationId xmlns:a16="http://schemas.microsoft.com/office/drawing/2014/main" id="{1FE5A79E-7ECF-421E-9C9D-BE0A1C88B3F0}"/>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5" name="標題 1">
            <a:extLst>
              <a:ext uri="{FF2B5EF4-FFF2-40B4-BE49-F238E27FC236}">
                <a16:creationId xmlns:a16="http://schemas.microsoft.com/office/drawing/2014/main" id="{1B7B7348-3226-4BCB-9BDE-114E68FA5DEB}"/>
              </a:ext>
            </a:extLst>
          </p:cNvPr>
          <p:cNvSpPr txBox="1">
            <a:spLocks/>
          </p:cNvSpPr>
          <p:nvPr/>
        </p:nvSpPr>
        <p:spPr>
          <a:xfrm>
            <a:off x="619335" y="1342588"/>
            <a:ext cx="3658375" cy="5282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外網無法連線問題</a:t>
            </a:r>
          </a:p>
        </p:txBody>
      </p:sp>
      <p:sp>
        <p:nvSpPr>
          <p:cNvPr id="26" name="標題 1">
            <a:extLst>
              <a:ext uri="{FF2B5EF4-FFF2-40B4-BE49-F238E27FC236}">
                <a16:creationId xmlns:a16="http://schemas.microsoft.com/office/drawing/2014/main" id="{161924BE-E65A-4589-90C9-660D98D197FF}"/>
              </a:ext>
            </a:extLst>
          </p:cNvPr>
          <p:cNvSpPr txBox="1">
            <a:spLocks/>
          </p:cNvSpPr>
          <p:nvPr/>
        </p:nvSpPr>
        <p:spPr>
          <a:xfrm>
            <a:off x="671018" y="2252181"/>
            <a:ext cx="5733509" cy="107885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marR="0" lvl="0" indent="-457200" algn="l" defTabSz="914400" rtl="0" eaLnBrk="1" fontAlgn="auto" latinLnBrk="0" hangingPunct="1">
              <a:lnSpc>
                <a:spcPct val="150000"/>
              </a:lnSpc>
              <a:spcBef>
                <a:spcPct val="0"/>
              </a:spcBef>
              <a:spcAft>
                <a:spcPts val="0"/>
              </a:spcAft>
              <a:buClrTx/>
              <a:buSzTx/>
              <a:buFont typeface="Wingdings" panose="05000000000000000000" pitchFamily="2" charset="2"/>
              <a:buChar char="ü"/>
              <a:tabLst/>
              <a:defRPr/>
            </a:pPr>
            <a:r>
              <a:rPr kumimoji="0" lang="zh-TW" altLang="en-US" sz="3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解決方法：</a:t>
            </a:r>
            <a:endParaRPr kumimoji="0" lang="en-US" altLang="zh-TW" sz="3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kumimoji="0" lang="zh-TW" altLang="en-US" sz="2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     透過有固定</a:t>
            </a:r>
            <a:r>
              <a:rPr kumimoji="0" lang="en-US" altLang="zh-TW" sz="2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IP</a:t>
            </a:r>
            <a:r>
              <a:rPr kumimoji="0" lang="zh-TW" altLang="en-US" sz="2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的</a:t>
            </a:r>
            <a:r>
              <a:rPr kumimoji="0" lang="en-US" altLang="zh-TW" sz="2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AWS</a:t>
            </a:r>
            <a:r>
              <a:rPr kumimoji="0" lang="zh-TW" altLang="en-US" sz="2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建立反向代理。</a:t>
            </a:r>
          </a:p>
        </p:txBody>
      </p:sp>
      <p:pic>
        <p:nvPicPr>
          <p:cNvPr id="27" name="圖片 26">
            <a:extLst>
              <a:ext uri="{FF2B5EF4-FFF2-40B4-BE49-F238E27FC236}">
                <a16:creationId xmlns:a16="http://schemas.microsoft.com/office/drawing/2014/main" id="{52A496B0-9300-4F68-A9E1-9B31F0546496}"/>
              </a:ext>
            </a:extLst>
          </p:cNvPr>
          <p:cNvPicPr>
            <a:picLocks noChangeAspect="1"/>
          </p:cNvPicPr>
          <p:nvPr/>
        </p:nvPicPr>
        <p:blipFill>
          <a:blip r:embed="rId3"/>
          <a:stretch>
            <a:fillRect/>
          </a:stretch>
        </p:blipFill>
        <p:spPr>
          <a:xfrm>
            <a:off x="3705664" y="3658975"/>
            <a:ext cx="2563702" cy="2167594"/>
          </a:xfrm>
          <a:prstGeom prst="rect">
            <a:avLst/>
          </a:prstGeom>
        </p:spPr>
      </p:pic>
      <p:grpSp>
        <p:nvGrpSpPr>
          <p:cNvPr id="28" name="群組 27">
            <a:extLst>
              <a:ext uri="{FF2B5EF4-FFF2-40B4-BE49-F238E27FC236}">
                <a16:creationId xmlns:a16="http://schemas.microsoft.com/office/drawing/2014/main" id="{618BF47A-B30E-4B42-B8A8-B57700679034}"/>
              </a:ext>
            </a:extLst>
          </p:cNvPr>
          <p:cNvGrpSpPr/>
          <p:nvPr/>
        </p:nvGrpSpPr>
        <p:grpSpPr>
          <a:xfrm>
            <a:off x="10479938" y="3582028"/>
            <a:ext cx="1379462" cy="1245509"/>
            <a:chOff x="2381775" y="3660245"/>
            <a:chExt cx="1539508" cy="946044"/>
          </a:xfrm>
        </p:grpSpPr>
        <p:pic>
          <p:nvPicPr>
            <p:cNvPr id="29" name="圖片 28">
              <a:extLst>
                <a:ext uri="{FF2B5EF4-FFF2-40B4-BE49-F238E27FC236}">
                  <a16:creationId xmlns:a16="http://schemas.microsoft.com/office/drawing/2014/main" id="{DBA1CE07-77B9-46BD-B271-E5E6EE942E10}"/>
                </a:ext>
              </a:extLst>
            </p:cNvPr>
            <p:cNvPicPr>
              <a:picLocks noChangeAspect="1"/>
            </p:cNvPicPr>
            <p:nvPr/>
          </p:nvPicPr>
          <p:blipFill>
            <a:blip r:embed="rId4"/>
            <a:stretch>
              <a:fillRect/>
            </a:stretch>
          </p:blipFill>
          <p:spPr>
            <a:xfrm>
              <a:off x="2381775" y="3660245"/>
              <a:ext cx="1133477" cy="657750"/>
            </a:xfrm>
            <a:prstGeom prst="rect">
              <a:avLst/>
            </a:prstGeom>
          </p:spPr>
        </p:pic>
        <p:pic>
          <p:nvPicPr>
            <p:cNvPr id="30" name="圖片 29">
              <a:extLst>
                <a:ext uri="{FF2B5EF4-FFF2-40B4-BE49-F238E27FC236}">
                  <a16:creationId xmlns:a16="http://schemas.microsoft.com/office/drawing/2014/main" id="{395CAF51-87D4-4D1F-AC98-AFFA1D7B64E7}"/>
                </a:ext>
              </a:extLst>
            </p:cNvPr>
            <p:cNvPicPr>
              <a:picLocks noChangeAspect="1"/>
            </p:cNvPicPr>
            <p:nvPr/>
          </p:nvPicPr>
          <p:blipFill>
            <a:blip r:embed="rId5"/>
            <a:stretch>
              <a:fillRect/>
            </a:stretch>
          </p:blipFill>
          <p:spPr>
            <a:xfrm>
              <a:off x="3338333" y="4130762"/>
              <a:ext cx="582950" cy="475527"/>
            </a:xfrm>
            <a:prstGeom prst="rect">
              <a:avLst/>
            </a:prstGeom>
          </p:spPr>
        </p:pic>
      </p:grpSp>
      <p:grpSp>
        <p:nvGrpSpPr>
          <p:cNvPr id="31" name="群組 30">
            <a:extLst>
              <a:ext uri="{FF2B5EF4-FFF2-40B4-BE49-F238E27FC236}">
                <a16:creationId xmlns:a16="http://schemas.microsoft.com/office/drawing/2014/main" id="{C3817894-AADA-4FA1-9BB5-A2976E6ECAE9}"/>
              </a:ext>
            </a:extLst>
          </p:cNvPr>
          <p:cNvGrpSpPr/>
          <p:nvPr/>
        </p:nvGrpSpPr>
        <p:grpSpPr>
          <a:xfrm>
            <a:off x="8262916" y="1571005"/>
            <a:ext cx="1607839" cy="1209331"/>
            <a:chOff x="538898" y="3566062"/>
            <a:chExt cx="1760575" cy="1227312"/>
          </a:xfrm>
        </p:grpSpPr>
        <p:pic>
          <p:nvPicPr>
            <p:cNvPr id="32" name="圖片 31">
              <a:extLst>
                <a:ext uri="{FF2B5EF4-FFF2-40B4-BE49-F238E27FC236}">
                  <a16:creationId xmlns:a16="http://schemas.microsoft.com/office/drawing/2014/main" id="{3ED53EB6-53E3-4B07-B5BF-77B2DFA9FBD3}"/>
                </a:ext>
              </a:extLst>
            </p:cNvPr>
            <p:cNvPicPr>
              <a:picLocks noChangeAspect="1"/>
            </p:cNvPicPr>
            <p:nvPr/>
          </p:nvPicPr>
          <p:blipFill>
            <a:blip r:embed="rId6"/>
            <a:stretch>
              <a:fillRect/>
            </a:stretch>
          </p:blipFill>
          <p:spPr>
            <a:xfrm>
              <a:off x="538898" y="3566062"/>
              <a:ext cx="1282720" cy="845820"/>
            </a:xfrm>
            <a:prstGeom prst="rect">
              <a:avLst/>
            </a:prstGeom>
          </p:spPr>
        </p:pic>
        <p:pic>
          <p:nvPicPr>
            <p:cNvPr id="33" name="圖片 32">
              <a:extLst>
                <a:ext uri="{FF2B5EF4-FFF2-40B4-BE49-F238E27FC236}">
                  <a16:creationId xmlns:a16="http://schemas.microsoft.com/office/drawing/2014/main" id="{E032E921-A135-4E98-98F2-E7BBF9DB5851}"/>
                </a:ext>
              </a:extLst>
            </p:cNvPr>
            <p:cNvPicPr>
              <a:picLocks noChangeAspect="1"/>
            </p:cNvPicPr>
            <p:nvPr/>
          </p:nvPicPr>
          <p:blipFill>
            <a:blip r:embed="rId5"/>
            <a:stretch>
              <a:fillRect/>
            </a:stretch>
          </p:blipFill>
          <p:spPr>
            <a:xfrm>
              <a:off x="1716523" y="4317847"/>
              <a:ext cx="582950" cy="475527"/>
            </a:xfrm>
            <a:prstGeom prst="rect">
              <a:avLst/>
            </a:prstGeom>
          </p:spPr>
        </p:pic>
      </p:grpSp>
      <p:pic>
        <p:nvPicPr>
          <p:cNvPr id="34" name="圖片 33">
            <a:extLst>
              <a:ext uri="{FF2B5EF4-FFF2-40B4-BE49-F238E27FC236}">
                <a16:creationId xmlns:a16="http://schemas.microsoft.com/office/drawing/2014/main" id="{53DDC28C-9731-4ABB-B7BF-BA44C858337B}"/>
              </a:ext>
            </a:extLst>
          </p:cNvPr>
          <p:cNvPicPr>
            <a:picLocks noChangeAspect="1"/>
          </p:cNvPicPr>
          <p:nvPr/>
        </p:nvPicPr>
        <p:blipFill>
          <a:blip r:embed="rId7"/>
          <a:stretch>
            <a:fillRect/>
          </a:stretch>
        </p:blipFill>
        <p:spPr>
          <a:xfrm>
            <a:off x="619335" y="3806265"/>
            <a:ext cx="1747930" cy="1652588"/>
          </a:xfrm>
          <a:prstGeom prst="rect">
            <a:avLst/>
          </a:prstGeom>
        </p:spPr>
      </p:pic>
      <p:sp>
        <p:nvSpPr>
          <p:cNvPr id="35" name="標題 1">
            <a:extLst>
              <a:ext uri="{FF2B5EF4-FFF2-40B4-BE49-F238E27FC236}">
                <a16:creationId xmlns:a16="http://schemas.microsoft.com/office/drawing/2014/main" id="{DF62FC5A-2C77-486F-A002-49A7318DB9D4}"/>
              </a:ext>
            </a:extLst>
          </p:cNvPr>
          <p:cNvSpPr txBox="1">
            <a:spLocks/>
          </p:cNvSpPr>
          <p:nvPr/>
        </p:nvSpPr>
        <p:spPr>
          <a:xfrm>
            <a:off x="3714276" y="3651577"/>
            <a:ext cx="1196602" cy="500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15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j-cs"/>
              </a:rPr>
              <a:t>Frp</a:t>
            </a:r>
            <a:r>
              <a:rPr kumimoji="0" lang="en-US" altLang="zh-TW"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 server</a:t>
            </a:r>
            <a:endParaRPr kumimoji="0" lang="zh-TW" altLang="en-US"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endParaRPr>
          </a:p>
        </p:txBody>
      </p:sp>
      <p:sp>
        <p:nvSpPr>
          <p:cNvPr id="36" name="文字方塊 35">
            <a:extLst>
              <a:ext uri="{FF2B5EF4-FFF2-40B4-BE49-F238E27FC236}">
                <a16:creationId xmlns:a16="http://schemas.microsoft.com/office/drawing/2014/main" id="{BF1D27E9-1E75-4F97-8F2E-A4484938FA38}"/>
              </a:ext>
            </a:extLst>
          </p:cNvPr>
          <p:cNvSpPr txBox="1"/>
          <p:nvPr/>
        </p:nvSpPr>
        <p:spPr>
          <a:xfrm>
            <a:off x="6898171" y="2299299"/>
            <a:ext cx="1076601"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Port </a:t>
            </a:r>
            <a:r>
              <a:rPr kumimoji="0" lang="en-US" altLang="zh-TW" sz="15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3306</a:t>
            </a:r>
            <a:endParaRPr kumimoji="0" lang="zh-TW" altLang="en-US" sz="15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37" name="文字方塊 36">
            <a:extLst>
              <a:ext uri="{FF2B5EF4-FFF2-40B4-BE49-F238E27FC236}">
                <a16:creationId xmlns:a16="http://schemas.microsoft.com/office/drawing/2014/main" id="{3F3638B5-64AC-4AD1-BCC0-27A91AF3FDFF}"/>
              </a:ext>
            </a:extLst>
          </p:cNvPr>
          <p:cNvSpPr txBox="1"/>
          <p:nvPr/>
        </p:nvSpPr>
        <p:spPr>
          <a:xfrm>
            <a:off x="9066836" y="3483100"/>
            <a:ext cx="1286830"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Port</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5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27017</a:t>
            </a:r>
            <a:endParaRPr kumimoji="0" lang="zh-TW" altLang="en-US" sz="15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pic>
        <p:nvPicPr>
          <p:cNvPr id="38" name="圖片 37">
            <a:extLst>
              <a:ext uri="{FF2B5EF4-FFF2-40B4-BE49-F238E27FC236}">
                <a16:creationId xmlns:a16="http://schemas.microsoft.com/office/drawing/2014/main" id="{51FA4EE3-B63D-4294-B651-9BD36D487BEA}"/>
              </a:ext>
            </a:extLst>
          </p:cNvPr>
          <p:cNvPicPr>
            <a:picLocks noChangeAspect="1"/>
          </p:cNvPicPr>
          <p:nvPr/>
        </p:nvPicPr>
        <p:blipFill>
          <a:blip r:embed="rId8"/>
          <a:stretch>
            <a:fillRect/>
          </a:stretch>
        </p:blipFill>
        <p:spPr>
          <a:xfrm>
            <a:off x="7322941" y="3801882"/>
            <a:ext cx="1771356" cy="1775325"/>
          </a:xfrm>
          <a:prstGeom prst="rect">
            <a:avLst/>
          </a:prstGeom>
        </p:spPr>
      </p:pic>
      <p:sp>
        <p:nvSpPr>
          <p:cNvPr id="39" name="標題 1">
            <a:extLst>
              <a:ext uri="{FF2B5EF4-FFF2-40B4-BE49-F238E27FC236}">
                <a16:creationId xmlns:a16="http://schemas.microsoft.com/office/drawing/2014/main" id="{08D9FED7-A7C0-4256-8200-F2D19C9EB8D0}"/>
              </a:ext>
            </a:extLst>
          </p:cNvPr>
          <p:cNvSpPr txBox="1">
            <a:spLocks/>
          </p:cNvSpPr>
          <p:nvPr/>
        </p:nvSpPr>
        <p:spPr>
          <a:xfrm>
            <a:off x="6798378" y="3711743"/>
            <a:ext cx="1173742" cy="500081"/>
          </a:xfrm>
          <a:prstGeom prst="rect">
            <a:avLst/>
          </a:prstGeom>
        </p:spPr>
        <p:txBody>
          <a:bodyPr vert="horz" lIns="91440" tIns="45720" rIns="91440" bIns="45720" rtlCol="0" anchor="ctr">
            <a:normAutofit/>
          </a:bodyPr>
          <a:lstStyle>
            <a:defPPr>
              <a:defRPr lang="zh-TW"/>
            </a:defPPr>
            <a:lvl1pPr>
              <a:lnSpc>
                <a:spcPct val="90000"/>
              </a:lnSpc>
              <a:spcBef>
                <a:spcPct val="0"/>
              </a:spcBef>
              <a:buNone/>
              <a:defRPr sz="3000">
                <a:latin typeface="微軟正黑體" panose="020B0604030504040204" pitchFamily="34" charset="-120"/>
                <a:ea typeface="微軟正黑體" panose="020B0604030504040204" pitchFamily="34" charset="-120"/>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15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j-cs"/>
              </a:rPr>
              <a:t>Frp</a:t>
            </a:r>
            <a:r>
              <a:rPr kumimoji="0" lang="en-US" altLang="zh-TW"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rPr>
              <a:t> client</a:t>
            </a:r>
            <a:endParaRPr kumimoji="0" lang="zh-TW" altLang="en-US" sz="15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j-cs"/>
            </a:endParaRPr>
          </a:p>
        </p:txBody>
      </p:sp>
      <p:sp>
        <p:nvSpPr>
          <p:cNvPr id="40" name="箭號: 向右 39">
            <a:extLst>
              <a:ext uri="{FF2B5EF4-FFF2-40B4-BE49-F238E27FC236}">
                <a16:creationId xmlns:a16="http://schemas.microsoft.com/office/drawing/2014/main" id="{B4040215-696C-4E72-8539-118AC2FBE2AC}"/>
              </a:ext>
            </a:extLst>
          </p:cNvPr>
          <p:cNvSpPr/>
          <p:nvPr/>
        </p:nvSpPr>
        <p:spPr>
          <a:xfrm>
            <a:off x="2638112" y="4111632"/>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1" name="箭號: 向右 40">
            <a:extLst>
              <a:ext uri="{FF2B5EF4-FFF2-40B4-BE49-F238E27FC236}">
                <a16:creationId xmlns:a16="http://schemas.microsoft.com/office/drawing/2014/main" id="{81971BFF-4E69-46B1-957A-C1263FFF59C4}"/>
              </a:ext>
            </a:extLst>
          </p:cNvPr>
          <p:cNvSpPr/>
          <p:nvPr/>
        </p:nvSpPr>
        <p:spPr>
          <a:xfrm>
            <a:off x="6208019" y="4201485"/>
            <a:ext cx="1128899"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2" name="箭號: 向右 41">
            <a:extLst>
              <a:ext uri="{FF2B5EF4-FFF2-40B4-BE49-F238E27FC236}">
                <a16:creationId xmlns:a16="http://schemas.microsoft.com/office/drawing/2014/main" id="{83A90104-CB6C-4683-B80C-B867418B6382}"/>
              </a:ext>
            </a:extLst>
          </p:cNvPr>
          <p:cNvSpPr/>
          <p:nvPr/>
        </p:nvSpPr>
        <p:spPr>
          <a:xfrm rot="10800000">
            <a:off x="2648765" y="4730175"/>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3" name="箭號: 向右 42">
            <a:extLst>
              <a:ext uri="{FF2B5EF4-FFF2-40B4-BE49-F238E27FC236}">
                <a16:creationId xmlns:a16="http://schemas.microsoft.com/office/drawing/2014/main" id="{49C0A25F-BCDD-4C8F-906A-85F1F12D133B}"/>
              </a:ext>
            </a:extLst>
          </p:cNvPr>
          <p:cNvSpPr/>
          <p:nvPr/>
        </p:nvSpPr>
        <p:spPr>
          <a:xfrm rot="10800000">
            <a:off x="6180477" y="4742772"/>
            <a:ext cx="1128899"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4" name="箭號: 向右 43">
            <a:extLst>
              <a:ext uri="{FF2B5EF4-FFF2-40B4-BE49-F238E27FC236}">
                <a16:creationId xmlns:a16="http://schemas.microsoft.com/office/drawing/2014/main" id="{6C836B79-6535-4CE2-86EA-F180C1F0E7DB}"/>
              </a:ext>
            </a:extLst>
          </p:cNvPr>
          <p:cNvSpPr/>
          <p:nvPr/>
        </p:nvSpPr>
        <p:spPr>
          <a:xfrm rot="7496591">
            <a:off x="8178365" y="3155475"/>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5" name="箭號: 向右 44">
            <a:extLst>
              <a:ext uri="{FF2B5EF4-FFF2-40B4-BE49-F238E27FC236}">
                <a16:creationId xmlns:a16="http://schemas.microsoft.com/office/drawing/2014/main" id="{115F8497-399E-4BAA-ACBC-FD1D7819A436}"/>
              </a:ext>
            </a:extLst>
          </p:cNvPr>
          <p:cNvSpPr/>
          <p:nvPr/>
        </p:nvSpPr>
        <p:spPr>
          <a:xfrm rot="18397140">
            <a:off x="7810370" y="2960032"/>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6" name="箭號: 向右 45">
            <a:extLst>
              <a:ext uri="{FF2B5EF4-FFF2-40B4-BE49-F238E27FC236}">
                <a16:creationId xmlns:a16="http://schemas.microsoft.com/office/drawing/2014/main" id="{4AC7F400-F746-4207-AE9B-4D95F9394565}"/>
              </a:ext>
            </a:extLst>
          </p:cNvPr>
          <p:cNvSpPr/>
          <p:nvPr/>
        </p:nvSpPr>
        <p:spPr>
          <a:xfrm rot="19837583">
            <a:off x="9214952" y="4310398"/>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7" name="箭號: 向右 46">
            <a:extLst>
              <a:ext uri="{FF2B5EF4-FFF2-40B4-BE49-F238E27FC236}">
                <a16:creationId xmlns:a16="http://schemas.microsoft.com/office/drawing/2014/main" id="{46C6B2CC-AE5D-432F-AA3D-8E55C34C78D3}"/>
              </a:ext>
            </a:extLst>
          </p:cNvPr>
          <p:cNvSpPr/>
          <p:nvPr/>
        </p:nvSpPr>
        <p:spPr>
          <a:xfrm rot="9017686">
            <a:off x="9353176" y="4730176"/>
            <a:ext cx="1039112" cy="33529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highlight>
                <a:srgbClr val="008080"/>
              </a:highlight>
              <a:uLnTx/>
              <a:uFillTx/>
              <a:latin typeface="Arial"/>
              <a:cs typeface="+mn-cs"/>
            </a:endParaRPr>
          </a:p>
        </p:txBody>
      </p:sp>
      <p:sp>
        <p:nvSpPr>
          <p:cNvPr id="48" name="投影片編號版面配置區 1">
            <a:extLst>
              <a:ext uri="{FF2B5EF4-FFF2-40B4-BE49-F238E27FC236}">
                <a16:creationId xmlns:a16="http://schemas.microsoft.com/office/drawing/2014/main" id="{56C0BBB1-55C9-4DD0-8ACC-8D027915C287}"/>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
        <p:nvSpPr>
          <p:cNvPr id="2" name="文字方塊 1">
            <a:extLst>
              <a:ext uri="{FF2B5EF4-FFF2-40B4-BE49-F238E27FC236}">
                <a16:creationId xmlns:a16="http://schemas.microsoft.com/office/drawing/2014/main" id="{A00F49A8-3F73-46FB-8C0A-FB1C43688348}"/>
              </a:ext>
            </a:extLst>
          </p:cNvPr>
          <p:cNvSpPr txBox="1"/>
          <p:nvPr/>
        </p:nvSpPr>
        <p:spPr>
          <a:xfrm>
            <a:off x="5063726" y="3690349"/>
            <a:ext cx="867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固定</a:t>
            </a:r>
            <a:r>
              <a:rPr kumimoji="0" lang="en-US" altLang="zh-TW" sz="1800" b="0" i="0" u="none" strike="noStrike" kern="1200" cap="none" spc="0" normalizeH="0" baseline="0" noProof="0" dirty="0">
                <a:ln>
                  <a:noFill/>
                </a:ln>
                <a:solidFill>
                  <a:prstClr val="black"/>
                </a:solidFill>
                <a:effectLst/>
                <a:uLnTx/>
                <a:uFillTx/>
                <a:latin typeface="Arial"/>
                <a:cs typeface="+mn-cs"/>
              </a:rPr>
              <a:t>IP</a:t>
            </a: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
        <p:nvSpPr>
          <p:cNvPr id="19" name="星形: 十二角 18">
            <a:extLst>
              <a:ext uri="{FF2B5EF4-FFF2-40B4-BE49-F238E27FC236}">
                <a16:creationId xmlns:a16="http://schemas.microsoft.com/office/drawing/2014/main" id="{AF35CD24-CA64-4077-BC82-FB43FC08D92D}"/>
              </a:ext>
            </a:extLst>
          </p:cNvPr>
          <p:cNvSpPr/>
          <p:nvPr/>
        </p:nvSpPr>
        <p:spPr>
          <a:xfrm>
            <a:off x="4951705" y="3562501"/>
            <a:ext cx="1024225" cy="625028"/>
          </a:xfrm>
          <a:prstGeom prst="star1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49" name="星形: 十二角 48">
            <a:extLst>
              <a:ext uri="{FF2B5EF4-FFF2-40B4-BE49-F238E27FC236}">
                <a16:creationId xmlns:a16="http://schemas.microsoft.com/office/drawing/2014/main" id="{BA8B6C5E-4DF9-4AA0-BB73-9ED070464C5D}"/>
              </a:ext>
            </a:extLst>
          </p:cNvPr>
          <p:cNvSpPr/>
          <p:nvPr/>
        </p:nvSpPr>
        <p:spPr>
          <a:xfrm>
            <a:off x="8576836" y="5178562"/>
            <a:ext cx="1024225" cy="625028"/>
          </a:xfrm>
          <a:prstGeom prst="star1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50" name="文字方塊 49">
            <a:extLst>
              <a:ext uri="{FF2B5EF4-FFF2-40B4-BE49-F238E27FC236}">
                <a16:creationId xmlns:a16="http://schemas.microsoft.com/office/drawing/2014/main" id="{0890AC46-21B2-46DD-BE8E-B2C0DC66A87F}"/>
              </a:ext>
            </a:extLst>
          </p:cNvPr>
          <p:cNvSpPr txBox="1"/>
          <p:nvPr/>
        </p:nvSpPr>
        <p:spPr>
          <a:xfrm>
            <a:off x="8686943" y="5325268"/>
            <a:ext cx="8700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浮動</a:t>
            </a:r>
            <a:r>
              <a:rPr kumimoji="0" lang="en-US" altLang="zh-TW" sz="1800" b="0" i="0" u="none" strike="noStrike" kern="1200" cap="none" spc="0" normalizeH="0" baseline="0" noProof="0" dirty="0">
                <a:ln>
                  <a:noFill/>
                </a:ln>
                <a:solidFill>
                  <a:prstClr val="black"/>
                </a:solidFill>
                <a:effectLst/>
                <a:uLnTx/>
                <a:uFillTx/>
                <a:latin typeface="Arial"/>
                <a:cs typeface="+mn-cs"/>
              </a:rPr>
              <a:t>IP</a:t>
            </a:r>
            <a:endParaRPr kumimoji="0" lang="zh-TW" alt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91583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98653" y="300005"/>
            <a:ext cx="11573197" cy="724247"/>
          </a:xfrm>
          <a:prstGeom prst="rect">
            <a:avLst/>
          </a:prstGeom>
        </p:spPr>
        <p:txBody>
          <a:bodyPr/>
          <a:lstStyle/>
          <a:p>
            <a:r>
              <a:rPr lang="zh-TW" altLang="en-US" sz="4500" b="1" dirty="0">
                <a:latin typeface="微軟正黑體" panose="020B0604030504040204" pitchFamily="34" charset="-120"/>
                <a:ea typeface="微軟正黑體" panose="020B0604030504040204" pitchFamily="34" charset="-120"/>
              </a:rPr>
              <a:t>產品功能</a:t>
            </a:r>
            <a:endParaRPr lang="en-US" sz="4500" b="1" dirty="0">
              <a:latin typeface="微軟正黑體" panose="020B0604030504040204" pitchFamily="34" charset="-120"/>
              <a:ea typeface="微軟正黑體" panose="020B0604030504040204" pitchFamily="34" charset="-120"/>
            </a:endParaRPr>
          </a:p>
        </p:txBody>
      </p:sp>
      <p:grpSp>
        <p:nvGrpSpPr>
          <p:cNvPr id="15" name="Group 14">
            <a:extLst>
              <a:ext uri="{FF2B5EF4-FFF2-40B4-BE49-F238E27FC236}">
                <a16:creationId xmlns:a16="http://schemas.microsoft.com/office/drawing/2014/main" id="{EFD7038E-F4A7-4395-ABE7-9C8530DC272D}"/>
              </a:ext>
            </a:extLst>
          </p:cNvPr>
          <p:cNvGrpSpPr/>
          <p:nvPr/>
        </p:nvGrpSpPr>
        <p:grpSpPr>
          <a:xfrm>
            <a:off x="8435931" y="3947781"/>
            <a:ext cx="2343695" cy="1106637"/>
            <a:chOff x="2632195" y="4107800"/>
            <a:chExt cx="2440546" cy="1106637"/>
          </a:xfrm>
        </p:grpSpPr>
        <p:sp>
          <p:nvSpPr>
            <p:cNvPr id="16" name="TextBox 15">
              <a:extLst>
                <a:ext uri="{FF2B5EF4-FFF2-40B4-BE49-F238E27FC236}">
                  <a16:creationId xmlns:a16="http://schemas.microsoft.com/office/drawing/2014/main" id="{43DD0546-396D-47D9-9DBB-9B6A69562248}"/>
                </a:ext>
              </a:extLst>
            </p:cNvPr>
            <p:cNvSpPr txBox="1"/>
            <p:nvPr/>
          </p:nvSpPr>
          <p:spPr>
            <a:xfrm>
              <a:off x="2632195" y="4570511"/>
              <a:ext cx="2440546" cy="6439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上傳照片進行即時辨識食材並推薦食譜。</a:t>
              </a:r>
              <a:endParaRPr kumimoji="0" lang="ko-KR" altLang="en-US"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cs typeface="Arial" pitchFamily="34" charset="0"/>
              </a:endParaRPr>
            </a:p>
          </p:txBody>
        </p:sp>
        <p:sp>
          <p:nvSpPr>
            <p:cNvPr id="17" name="TextBox 16">
              <a:extLst>
                <a:ext uri="{FF2B5EF4-FFF2-40B4-BE49-F238E27FC236}">
                  <a16:creationId xmlns:a16="http://schemas.microsoft.com/office/drawing/2014/main" id="{6683BAC4-0AC1-4530-BE0C-7D9A3DA004DB}"/>
                </a:ext>
              </a:extLst>
            </p:cNvPr>
            <p:cNvSpPr txBox="1"/>
            <p:nvPr/>
          </p:nvSpPr>
          <p:spPr>
            <a:xfrm>
              <a:off x="2908494" y="4107800"/>
              <a:ext cx="18708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748398"/>
                  </a:solidFill>
                  <a:effectLst/>
                  <a:uLnTx/>
                  <a:uFillTx/>
                  <a:latin typeface="微軟正黑體" panose="020B0604030504040204" pitchFamily="34" charset="-120"/>
                  <a:ea typeface="微軟正黑體" panose="020B0604030504040204" pitchFamily="34" charset="-120"/>
                  <a:cs typeface="Arial" pitchFamily="34" charset="0"/>
                </a:rPr>
                <a:t>圖像辨識</a:t>
              </a:r>
              <a:endParaRPr kumimoji="0" lang="ko-KR" altLang="en-US" sz="2000" b="1" i="0" u="none" strike="noStrike" kern="1200" cap="none" spc="0" normalizeH="0" baseline="0" noProof="0" dirty="0">
                <a:ln>
                  <a:noFill/>
                </a:ln>
                <a:solidFill>
                  <a:srgbClr val="748398"/>
                </a:solidFill>
                <a:effectLst/>
                <a:uLnTx/>
                <a:uFillTx/>
                <a:latin typeface="微軟正黑體" panose="020B0604030504040204" pitchFamily="34" charset="-120"/>
                <a:cs typeface="Arial" pitchFamily="34" charset="0"/>
              </a:endParaRPr>
            </a:p>
          </p:txBody>
        </p:sp>
      </p:grpSp>
      <p:grpSp>
        <p:nvGrpSpPr>
          <p:cNvPr id="64" name="群組 63">
            <a:extLst>
              <a:ext uri="{FF2B5EF4-FFF2-40B4-BE49-F238E27FC236}">
                <a16:creationId xmlns:a16="http://schemas.microsoft.com/office/drawing/2014/main" id="{D4B58806-D478-4036-A572-EB758737318D}"/>
              </a:ext>
            </a:extLst>
          </p:cNvPr>
          <p:cNvGrpSpPr/>
          <p:nvPr/>
        </p:nvGrpSpPr>
        <p:grpSpPr>
          <a:xfrm>
            <a:off x="8531615" y="1481519"/>
            <a:ext cx="2170555" cy="2105508"/>
            <a:chOff x="8546649" y="1257051"/>
            <a:chExt cx="2170555" cy="2105508"/>
          </a:xfrm>
        </p:grpSpPr>
        <p:grpSp>
          <p:nvGrpSpPr>
            <p:cNvPr id="30" name="Group 29">
              <a:extLst>
                <a:ext uri="{FF2B5EF4-FFF2-40B4-BE49-F238E27FC236}">
                  <a16:creationId xmlns:a16="http://schemas.microsoft.com/office/drawing/2014/main" id="{C478A0AC-63C0-4B29-9F23-6CEC6A38531A}"/>
                </a:ext>
              </a:extLst>
            </p:cNvPr>
            <p:cNvGrpSpPr/>
            <p:nvPr/>
          </p:nvGrpSpPr>
          <p:grpSpPr>
            <a:xfrm>
              <a:off x="8546649" y="1257051"/>
              <a:ext cx="2170555" cy="2105508"/>
              <a:chOff x="7285007" y="1920605"/>
              <a:chExt cx="1747322" cy="1879720"/>
            </a:xfrm>
          </p:grpSpPr>
          <p:sp>
            <p:nvSpPr>
              <p:cNvPr id="31" name="Oval 30">
                <a:extLst>
                  <a:ext uri="{FF2B5EF4-FFF2-40B4-BE49-F238E27FC236}">
                    <a16:creationId xmlns:a16="http://schemas.microsoft.com/office/drawing/2014/main" id="{7DC0B8C3-1374-4291-9666-522B67ECE4CE}"/>
                  </a:ext>
                </a:extLst>
              </p:cNvPr>
              <p:cNvSpPr/>
              <p:nvPr/>
            </p:nvSpPr>
            <p:spPr>
              <a:xfrm>
                <a:off x="7285007" y="2167241"/>
                <a:ext cx="1633084" cy="1633084"/>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32" name="Oval 31">
                <a:extLst>
                  <a:ext uri="{FF2B5EF4-FFF2-40B4-BE49-F238E27FC236}">
                    <a16:creationId xmlns:a16="http://schemas.microsoft.com/office/drawing/2014/main" id="{CCAB5163-0F92-480B-B95B-AF029D0C1BF9}"/>
                  </a:ext>
                </a:extLst>
              </p:cNvPr>
              <p:cNvSpPr/>
              <p:nvPr/>
            </p:nvSpPr>
            <p:spPr>
              <a:xfrm>
                <a:off x="8221353" y="1920605"/>
                <a:ext cx="810976" cy="8109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42" name="Rounded Rectangle 27">
              <a:extLst>
                <a:ext uri="{FF2B5EF4-FFF2-40B4-BE49-F238E27FC236}">
                  <a16:creationId xmlns:a16="http://schemas.microsoft.com/office/drawing/2014/main" id="{FAAA9F82-29F5-4FED-B762-0A1D2853D642}"/>
                </a:ext>
              </a:extLst>
            </p:cNvPr>
            <p:cNvSpPr/>
            <p:nvPr/>
          </p:nvSpPr>
          <p:spPr>
            <a:xfrm>
              <a:off x="9964579" y="1477358"/>
              <a:ext cx="497840" cy="39502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sp>
        <p:nvSpPr>
          <p:cNvPr id="43" name="文字方塊 42">
            <a:extLst>
              <a:ext uri="{FF2B5EF4-FFF2-40B4-BE49-F238E27FC236}">
                <a16:creationId xmlns:a16="http://schemas.microsoft.com/office/drawing/2014/main" id="{8A569EF5-3BFA-4D97-8671-441AE4577F97}"/>
              </a:ext>
            </a:extLst>
          </p:cNvPr>
          <p:cNvSpPr txBox="1"/>
          <p:nvPr/>
        </p:nvSpPr>
        <p:spPr>
          <a:xfrm>
            <a:off x="9934884" y="154843"/>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79" name="群組 78">
            <a:extLst>
              <a:ext uri="{FF2B5EF4-FFF2-40B4-BE49-F238E27FC236}">
                <a16:creationId xmlns:a16="http://schemas.microsoft.com/office/drawing/2014/main" id="{68174327-8B92-4AE7-A20A-5A2F3C5F7EB7}"/>
              </a:ext>
            </a:extLst>
          </p:cNvPr>
          <p:cNvGrpSpPr/>
          <p:nvPr/>
        </p:nvGrpSpPr>
        <p:grpSpPr>
          <a:xfrm>
            <a:off x="5048434" y="1589476"/>
            <a:ext cx="2180832" cy="2068913"/>
            <a:chOff x="1432766" y="1901865"/>
            <a:chExt cx="2180832" cy="2068913"/>
          </a:xfrm>
        </p:grpSpPr>
        <p:grpSp>
          <p:nvGrpSpPr>
            <p:cNvPr id="62" name="群組 61">
              <a:extLst>
                <a:ext uri="{FF2B5EF4-FFF2-40B4-BE49-F238E27FC236}">
                  <a16:creationId xmlns:a16="http://schemas.microsoft.com/office/drawing/2014/main" id="{1AA9B17F-2171-4EEC-9838-ED0A1280FC2A}"/>
                </a:ext>
              </a:extLst>
            </p:cNvPr>
            <p:cNvGrpSpPr/>
            <p:nvPr/>
          </p:nvGrpSpPr>
          <p:grpSpPr>
            <a:xfrm>
              <a:off x="1432766" y="1901865"/>
              <a:ext cx="2180832" cy="2068913"/>
              <a:chOff x="1002533" y="2236878"/>
              <a:chExt cx="2180832" cy="2068913"/>
            </a:xfrm>
          </p:grpSpPr>
          <p:grpSp>
            <p:nvGrpSpPr>
              <p:cNvPr id="18" name="Group 17">
                <a:extLst>
                  <a:ext uri="{FF2B5EF4-FFF2-40B4-BE49-F238E27FC236}">
                    <a16:creationId xmlns:a16="http://schemas.microsoft.com/office/drawing/2014/main" id="{9F6F75FF-EC39-4B96-9BBE-AE134142F105}"/>
                  </a:ext>
                </a:extLst>
              </p:cNvPr>
              <p:cNvGrpSpPr/>
              <p:nvPr/>
            </p:nvGrpSpPr>
            <p:grpSpPr>
              <a:xfrm>
                <a:off x="1002533" y="2236878"/>
                <a:ext cx="2180832" cy="2068913"/>
                <a:chOff x="1046128" y="2903197"/>
                <a:chExt cx="1705060" cy="1796015"/>
              </a:xfrm>
            </p:grpSpPr>
            <p:sp>
              <p:nvSpPr>
                <p:cNvPr id="19" name="Oval 18">
                  <a:extLst>
                    <a:ext uri="{FF2B5EF4-FFF2-40B4-BE49-F238E27FC236}">
                      <a16:creationId xmlns:a16="http://schemas.microsoft.com/office/drawing/2014/main" id="{FCF33445-D9B9-445F-86DF-E7F0B40B9BC8}"/>
                    </a:ext>
                  </a:extLst>
                </p:cNvPr>
                <p:cNvSpPr/>
                <p:nvPr/>
              </p:nvSpPr>
              <p:spPr>
                <a:xfrm>
                  <a:off x="1046128" y="3066128"/>
                  <a:ext cx="1633084" cy="1633084"/>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20" name="Oval 19">
                  <a:extLst>
                    <a:ext uri="{FF2B5EF4-FFF2-40B4-BE49-F238E27FC236}">
                      <a16:creationId xmlns:a16="http://schemas.microsoft.com/office/drawing/2014/main" id="{A3CCA649-6825-4A78-A943-B7235B14F103}"/>
                    </a:ext>
                  </a:extLst>
                </p:cNvPr>
                <p:cNvSpPr/>
                <p:nvPr/>
              </p:nvSpPr>
              <p:spPr>
                <a:xfrm>
                  <a:off x="1940213" y="2903197"/>
                  <a:ext cx="810975" cy="8109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sp>
            <p:nvSpPr>
              <p:cNvPr id="38" name="Isosceles Triangle 51">
                <a:extLst>
                  <a:ext uri="{FF2B5EF4-FFF2-40B4-BE49-F238E27FC236}">
                    <a16:creationId xmlns:a16="http://schemas.microsoft.com/office/drawing/2014/main" id="{6955B054-868D-4FF2-8EED-23E01CF8FF85}"/>
                  </a:ext>
                </a:extLst>
              </p:cNvPr>
              <p:cNvSpPr/>
              <p:nvPr/>
            </p:nvSpPr>
            <p:spPr>
              <a:xfrm>
                <a:off x="2463495" y="2531134"/>
                <a:ext cx="407791" cy="288452"/>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sp>
          <p:nvSpPr>
            <p:cNvPr id="65" name="文字方塊 64">
              <a:extLst>
                <a:ext uri="{FF2B5EF4-FFF2-40B4-BE49-F238E27FC236}">
                  <a16:creationId xmlns:a16="http://schemas.microsoft.com/office/drawing/2014/main" id="{2FB268BA-1CE3-4BBD-817C-1BD103DDD868}"/>
                </a:ext>
              </a:extLst>
            </p:cNvPr>
            <p:cNvSpPr txBox="1"/>
            <p:nvPr/>
          </p:nvSpPr>
          <p:spPr>
            <a:xfrm>
              <a:off x="1754751" y="2842772"/>
              <a:ext cx="1517209"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會員專區</a:t>
              </a:r>
            </a:p>
          </p:txBody>
        </p:sp>
      </p:grpSp>
      <p:grpSp>
        <p:nvGrpSpPr>
          <p:cNvPr id="80" name="群組 79">
            <a:extLst>
              <a:ext uri="{FF2B5EF4-FFF2-40B4-BE49-F238E27FC236}">
                <a16:creationId xmlns:a16="http://schemas.microsoft.com/office/drawing/2014/main" id="{65A797DA-0DAE-48CA-BD54-D458A4FA68CC}"/>
              </a:ext>
            </a:extLst>
          </p:cNvPr>
          <p:cNvGrpSpPr/>
          <p:nvPr/>
        </p:nvGrpSpPr>
        <p:grpSpPr>
          <a:xfrm>
            <a:off x="1494688" y="1578891"/>
            <a:ext cx="2194333" cy="2115824"/>
            <a:chOff x="5003972" y="1852012"/>
            <a:chExt cx="2194333" cy="2115824"/>
          </a:xfrm>
        </p:grpSpPr>
        <p:grpSp>
          <p:nvGrpSpPr>
            <p:cNvPr id="63" name="群組 62">
              <a:extLst>
                <a:ext uri="{FF2B5EF4-FFF2-40B4-BE49-F238E27FC236}">
                  <a16:creationId xmlns:a16="http://schemas.microsoft.com/office/drawing/2014/main" id="{D22196DF-DCE4-4E7A-8E7E-2363EF9B7048}"/>
                </a:ext>
              </a:extLst>
            </p:cNvPr>
            <p:cNvGrpSpPr/>
            <p:nvPr/>
          </p:nvGrpSpPr>
          <p:grpSpPr>
            <a:xfrm>
              <a:off x="5003972" y="1852012"/>
              <a:ext cx="2194333" cy="2115824"/>
              <a:chOff x="4795548" y="2254204"/>
              <a:chExt cx="2194333" cy="2115824"/>
            </a:xfrm>
          </p:grpSpPr>
          <p:grpSp>
            <p:nvGrpSpPr>
              <p:cNvPr id="24" name="Group 23">
                <a:extLst>
                  <a:ext uri="{FF2B5EF4-FFF2-40B4-BE49-F238E27FC236}">
                    <a16:creationId xmlns:a16="http://schemas.microsoft.com/office/drawing/2014/main" id="{62122D37-513B-4F99-8566-0DF3BAD67005}"/>
                  </a:ext>
                </a:extLst>
              </p:cNvPr>
              <p:cNvGrpSpPr/>
              <p:nvPr/>
            </p:nvGrpSpPr>
            <p:grpSpPr>
              <a:xfrm>
                <a:off x="4795548" y="2254204"/>
                <a:ext cx="2194333" cy="2115824"/>
                <a:chOff x="5204834" y="2903197"/>
                <a:chExt cx="1771861" cy="1796015"/>
              </a:xfrm>
            </p:grpSpPr>
            <p:sp>
              <p:nvSpPr>
                <p:cNvPr id="25" name="Oval 24">
                  <a:extLst>
                    <a:ext uri="{FF2B5EF4-FFF2-40B4-BE49-F238E27FC236}">
                      <a16:creationId xmlns:a16="http://schemas.microsoft.com/office/drawing/2014/main" id="{D9F29D38-1DF3-4737-83AD-09B6BB0FB847}"/>
                    </a:ext>
                  </a:extLst>
                </p:cNvPr>
                <p:cNvSpPr/>
                <p:nvPr/>
              </p:nvSpPr>
              <p:spPr>
                <a:xfrm>
                  <a:off x="5204834" y="3066128"/>
                  <a:ext cx="1633084" cy="1633084"/>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26" name="Oval 25">
                  <a:extLst>
                    <a:ext uri="{FF2B5EF4-FFF2-40B4-BE49-F238E27FC236}">
                      <a16:creationId xmlns:a16="http://schemas.microsoft.com/office/drawing/2014/main" id="{B10A0261-CD4D-4FCD-9720-11B35A4A4F09}"/>
                    </a:ext>
                  </a:extLst>
                </p:cNvPr>
                <p:cNvSpPr/>
                <p:nvPr/>
              </p:nvSpPr>
              <p:spPr>
                <a:xfrm>
                  <a:off x="6165720" y="2903197"/>
                  <a:ext cx="810975" cy="8109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40" name="Round Same Side Corner Rectangle 11">
                <a:extLst>
                  <a:ext uri="{FF2B5EF4-FFF2-40B4-BE49-F238E27FC236}">
                    <a16:creationId xmlns:a16="http://schemas.microsoft.com/office/drawing/2014/main" id="{BA20582A-5DF8-4B1E-8EA9-A8C8326EB645}"/>
                  </a:ext>
                </a:extLst>
              </p:cNvPr>
              <p:cNvSpPr>
                <a:spLocks noChangeAspect="1"/>
              </p:cNvSpPr>
              <p:nvPr/>
            </p:nvSpPr>
            <p:spPr>
              <a:xfrm rot="9900000">
                <a:off x="6250688" y="2503961"/>
                <a:ext cx="536748" cy="45586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sp>
          <p:nvSpPr>
            <p:cNvPr id="66" name="文字方塊 65">
              <a:extLst>
                <a:ext uri="{FF2B5EF4-FFF2-40B4-BE49-F238E27FC236}">
                  <a16:creationId xmlns:a16="http://schemas.microsoft.com/office/drawing/2014/main" id="{DDC433BB-5575-47F2-8591-317A692F9CD2}"/>
                </a:ext>
              </a:extLst>
            </p:cNvPr>
            <p:cNvSpPr txBox="1"/>
            <p:nvPr/>
          </p:nvSpPr>
          <p:spPr>
            <a:xfrm>
              <a:off x="5336824" y="2810334"/>
              <a:ext cx="1435345" cy="460036"/>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主題推薦</a:t>
              </a:r>
            </a:p>
          </p:txBody>
        </p:sp>
      </p:grpSp>
      <p:sp>
        <p:nvSpPr>
          <p:cNvPr id="67" name="文字方塊 66">
            <a:extLst>
              <a:ext uri="{FF2B5EF4-FFF2-40B4-BE49-F238E27FC236}">
                <a16:creationId xmlns:a16="http://schemas.microsoft.com/office/drawing/2014/main" id="{D431D53F-9705-475D-8062-33A1F4BB0287}"/>
              </a:ext>
            </a:extLst>
          </p:cNvPr>
          <p:cNvSpPr txBox="1"/>
          <p:nvPr/>
        </p:nvSpPr>
        <p:spPr>
          <a:xfrm>
            <a:off x="8774134" y="2314469"/>
            <a:ext cx="1536062" cy="954107"/>
          </a:xfrm>
          <a:prstGeom prst="rect">
            <a:avLst/>
          </a:prstGeom>
          <a:noFill/>
        </p:spPr>
        <p:txBody>
          <a:bodyPr wrap="square" rtlCol="0">
            <a:spAutoFit/>
          </a:bodyPr>
          <a:lstStyle/>
          <a:p>
            <a:pPr algn="ctr"/>
            <a:r>
              <a:rPr lang="zh-TW" altLang="en-US" sz="2400" b="1" dirty="0">
                <a:latin typeface="微軟正黑體" panose="020B0604030504040204" pitchFamily="34" charset="-120"/>
                <a:ea typeface="微軟正黑體" panose="020B0604030504040204" pitchFamily="34" charset="-120"/>
              </a:rPr>
              <a:t>小幫手</a:t>
            </a:r>
            <a:endParaRPr lang="en-US" altLang="zh-TW" sz="2400" b="1" dirty="0">
              <a:latin typeface="微軟正黑體" panose="020B0604030504040204" pitchFamily="34" charset="-120"/>
              <a:ea typeface="微軟正黑體" panose="020B0604030504040204" pitchFamily="34" charset="-120"/>
            </a:endParaRPr>
          </a:p>
          <a:p>
            <a:pPr algn="ctr"/>
            <a:r>
              <a:rPr lang="zh-TW" altLang="en-US" sz="1600" b="1" dirty="0">
                <a:latin typeface="微軟正黑體" panose="020B0604030504040204" pitchFamily="34" charset="-120"/>
                <a:ea typeface="微軟正黑體" panose="020B0604030504040204" pitchFamily="34" charset="-120"/>
              </a:rPr>
              <a:t>圖像辨識</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b="1" dirty="0">
                <a:latin typeface="微軟正黑體" panose="020B0604030504040204" pitchFamily="34" charset="-120"/>
                <a:ea typeface="微軟正黑體" panose="020B0604030504040204" pitchFamily="34" charset="-120"/>
              </a:rPr>
              <a:t>關鍵字搜尋</a:t>
            </a:r>
          </a:p>
        </p:txBody>
      </p:sp>
      <p:pic>
        <p:nvPicPr>
          <p:cNvPr id="72" name="圖片 71" descr="一張含有 箭 的圖片&#10;&#10;自動產生的描述">
            <a:extLst>
              <a:ext uri="{FF2B5EF4-FFF2-40B4-BE49-F238E27FC236}">
                <a16:creationId xmlns:a16="http://schemas.microsoft.com/office/drawing/2014/main" id="{8C4F9EEF-4A36-4944-B131-49E7D0E3B3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6694103">
            <a:off x="6842920" y="2663803"/>
            <a:ext cx="2007463" cy="2007463"/>
          </a:xfrm>
          <a:prstGeom prst="rect">
            <a:avLst/>
          </a:prstGeom>
        </p:spPr>
      </p:pic>
      <p:grpSp>
        <p:nvGrpSpPr>
          <p:cNvPr id="73" name="Group 5">
            <a:extLst>
              <a:ext uri="{FF2B5EF4-FFF2-40B4-BE49-F238E27FC236}">
                <a16:creationId xmlns:a16="http://schemas.microsoft.com/office/drawing/2014/main" id="{DD36A7D4-F95F-4260-876E-5F075818F0F9}"/>
              </a:ext>
            </a:extLst>
          </p:cNvPr>
          <p:cNvGrpSpPr/>
          <p:nvPr/>
        </p:nvGrpSpPr>
        <p:grpSpPr>
          <a:xfrm>
            <a:off x="4631809" y="3877005"/>
            <a:ext cx="3268208" cy="1252499"/>
            <a:chOff x="-790765" y="3889742"/>
            <a:chExt cx="3374946" cy="1116328"/>
          </a:xfrm>
        </p:grpSpPr>
        <p:sp>
          <p:nvSpPr>
            <p:cNvPr id="74" name="TextBox 6">
              <a:extLst>
                <a:ext uri="{FF2B5EF4-FFF2-40B4-BE49-F238E27FC236}">
                  <a16:creationId xmlns:a16="http://schemas.microsoft.com/office/drawing/2014/main" id="{B01D77C1-3F2F-4C6B-AF57-F0E338CFD0B2}"/>
                </a:ext>
              </a:extLst>
            </p:cNvPr>
            <p:cNvSpPr txBox="1"/>
            <p:nvPr/>
          </p:nvSpPr>
          <p:spPr>
            <a:xfrm>
              <a:off x="-790765" y="4359739"/>
              <a:ext cx="337494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Arial" pitchFamily="34" charset="0"/>
                </a:rPr>
                <a:t>讓使用者填寫相關訊息，並依據填寫內容搭配關鍵字搜尋。</a:t>
              </a:r>
              <a:endParaRPr lang="en-US" altLang="zh-TW" dirty="0">
                <a:solidFill>
                  <a:prstClr val="black">
                    <a:lumMod val="65000"/>
                    <a:lumOff val="35000"/>
                  </a:prstClr>
                </a:solidFill>
                <a:latin typeface="微軟正黑體" panose="020B0604030504040204" pitchFamily="34" charset="-120"/>
                <a:ea typeface="微軟正黑體" panose="020B0604030504040204" pitchFamily="34" charset="-120"/>
                <a:cs typeface="Arial" pitchFamily="34" charset="0"/>
              </a:endParaRPr>
            </a:p>
          </p:txBody>
        </p:sp>
        <p:sp>
          <p:nvSpPr>
            <p:cNvPr id="75" name="TextBox 7">
              <a:extLst>
                <a:ext uri="{FF2B5EF4-FFF2-40B4-BE49-F238E27FC236}">
                  <a16:creationId xmlns:a16="http://schemas.microsoft.com/office/drawing/2014/main" id="{12377A82-ED8B-43F0-A4D4-943F828A8335}"/>
                </a:ext>
              </a:extLst>
            </p:cNvPr>
            <p:cNvSpPr txBox="1"/>
            <p:nvPr/>
          </p:nvSpPr>
          <p:spPr>
            <a:xfrm>
              <a:off x="-130137" y="3889742"/>
              <a:ext cx="1870812" cy="400110"/>
            </a:xfrm>
            <a:prstGeom prst="rect">
              <a:avLst/>
            </a:prstGeom>
            <a:noFill/>
          </p:spPr>
          <p:txBody>
            <a:bodyPr wrap="square" rtlCol="0">
              <a:spAutoFit/>
            </a:bodyPr>
            <a:lstStyle/>
            <a:p>
              <a:pPr algn="ctr"/>
              <a:r>
                <a:rPr lang="zh-TW" altLang="en-US" sz="2000" b="1" dirty="0">
                  <a:solidFill>
                    <a:schemeClr val="accent4"/>
                  </a:solidFill>
                  <a:latin typeface="微軟正黑體" panose="020B0604030504040204" pitchFamily="34" charset="-120"/>
                  <a:ea typeface="微軟正黑體" panose="020B0604030504040204" pitchFamily="34" charset="-120"/>
                  <a:cs typeface="Arial" pitchFamily="34" charset="0"/>
                </a:rPr>
                <a:t>使用者問卷</a:t>
              </a:r>
              <a:endParaRPr lang="ko-KR" altLang="en-US" sz="2000" b="1" dirty="0">
                <a:solidFill>
                  <a:schemeClr val="accent4"/>
                </a:solidFill>
                <a:latin typeface="微軟正黑體" panose="020B0604030504040204" pitchFamily="34" charset="-120"/>
                <a:cs typeface="Arial" pitchFamily="34" charset="0"/>
              </a:endParaRPr>
            </a:p>
          </p:txBody>
        </p:sp>
      </p:grpSp>
      <p:grpSp>
        <p:nvGrpSpPr>
          <p:cNvPr id="76" name="Group 11">
            <a:extLst>
              <a:ext uri="{FF2B5EF4-FFF2-40B4-BE49-F238E27FC236}">
                <a16:creationId xmlns:a16="http://schemas.microsoft.com/office/drawing/2014/main" id="{3B64D14C-C8F6-4D6D-9CFA-4A995BF70320}"/>
              </a:ext>
            </a:extLst>
          </p:cNvPr>
          <p:cNvGrpSpPr/>
          <p:nvPr/>
        </p:nvGrpSpPr>
        <p:grpSpPr>
          <a:xfrm>
            <a:off x="1174430" y="3947781"/>
            <a:ext cx="2662981" cy="1933879"/>
            <a:chOff x="2943287" y="5337309"/>
            <a:chExt cx="2773027" cy="1933879"/>
          </a:xfrm>
        </p:grpSpPr>
        <p:sp>
          <p:nvSpPr>
            <p:cNvPr id="77" name="TextBox 12">
              <a:extLst>
                <a:ext uri="{FF2B5EF4-FFF2-40B4-BE49-F238E27FC236}">
                  <a16:creationId xmlns:a16="http://schemas.microsoft.com/office/drawing/2014/main" id="{73ED6D82-03FB-402D-BECE-DE4C021C27AC}"/>
                </a:ext>
              </a:extLst>
            </p:cNvPr>
            <p:cNvSpPr txBox="1"/>
            <p:nvPr/>
          </p:nvSpPr>
          <p:spPr>
            <a:xfrm>
              <a:off x="3394880" y="5793860"/>
              <a:ext cx="1917634" cy="1477328"/>
            </a:xfrm>
            <a:prstGeom prst="rect">
              <a:avLst/>
            </a:prstGeom>
            <a:noFill/>
          </p:spPr>
          <p:txBody>
            <a:bodyPr wrap="square" rtlCol="0">
              <a:spAutoFit/>
            </a:bodyPr>
            <a:lstStyle/>
            <a:p>
              <a:pPr algn="ct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cs typeface="Arial" pitchFamily="34" charset="0"/>
                </a:rPr>
                <a:t>增肌減脂</a:t>
              </a:r>
              <a:endPar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cs typeface="Arial" pitchFamily="34" charset="0"/>
              </a:endParaRPr>
            </a:p>
            <a:p>
              <a:pPr algn="ct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cs typeface="Arial" pitchFamily="34" charset="0"/>
                </a:rPr>
                <a:t>美白</a:t>
              </a:r>
              <a:endPar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cs typeface="Arial" pitchFamily="34" charset="0"/>
              </a:endParaRPr>
            </a:p>
            <a:p>
              <a:pPr algn="ctr"/>
              <a:r>
                <a:rPr lang="zh-TW" altLang="en-US" b="0" i="0" dirty="0">
                  <a:solidFill>
                    <a:srgbClr val="333333"/>
                  </a:solidFill>
                  <a:effectLst/>
                  <a:latin typeface="微軟正黑體" panose="020B0604030504040204" pitchFamily="34" charset="-120"/>
                  <a:ea typeface="微軟正黑體" panose="020B0604030504040204" pitchFamily="34" charset="-120"/>
                </a:rPr>
                <a:t>提神醒腦</a:t>
              </a:r>
              <a:endParaRPr lang="en-US" altLang="zh-TW" b="0" i="0" dirty="0">
                <a:solidFill>
                  <a:schemeClr val="tx1">
                    <a:lumMod val="65000"/>
                    <a:lumOff val="35000"/>
                  </a:schemeClr>
                </a:solidFill>
                <a:effectLst/>
                <a:latin typeface="微軟正黑體" panose="020B0604030504040204" pitchFamily="34" charset="-120"/>
                <a:ea typeface="微軟正黑體" panose="020B0604030504040204" pitchFamily="34" charset="-120"/>
                <a:cs typeface="Arial" pitchFamily="34" charset="0"/>
              </a:endParaRPr>
            </a:p>
            <a:p>
              <a:pPr algn="ctr"/>
              <a:r>
                <a:rPr lang="zh-TW" altLang="en-US" b="0" i="0" dirty="0">
                  <a:solidFill>
                    <a:srgbClr val="333333"/>
                  </a:solidFill>
                  <a:effectLst/>
                  <a:latin typeface="微軟正黑體" panose="020B0604030504040204" pitchFamily="34" charset="-120"/>
                  <a:ea typeface="微軟正黑體" panose="020B0604030504040204" pitchFamily="34" charset="-120"/>
                </a:rPr>
                <a:t>終結疲勞</a:t>
              </a:r>
              <a:endParaRPr lang="en-US" altLang="zh-TW" dirty="0">
                <a:solidFill>
                  <a:schemeClr val="tx1">
                    <a:lumMod val="65000"/>
                    <a:lumOff val="35000"/>
                  </a:schemeClr>
                </a:solidFill>
                <a:latin typeface="微軟正黑體" panose="020B0604030504040204" pitchFamily="34" charset="-120"/>
                <a:ea typeface="微軟正黑體" panose="020B0604030504040204" pitchFamily="34" charset="-120"/>
                <a:cs typeface="Arial" pitchFamily="34" charset="0"/>
              </a:endParaRPr>
            </a:p>
            <a:p>
              <a:pPr algn="ctr"/>
              <a:r>
                <a:rPr lang="zh-TW" altLang="en-US" b="0" i="0" dirty="0">
                  <a:solidFill>
                    <a:srgbClr val="333333"/>
                  </a:solidFill>
                  <a:effectLst/>
                  <a:latin typeface="微軟正黑體" panose="020B0604030504040204" pitchFamily="34" charset="-120"/>
                  <a:ea typeface="微軟正黑體" panose="020B0604030504040204" pitchFamily="34" charset="-120"/>
                </a:rPr>
                <a:t>護眼營養</a:t>
              </a:r>
              <a:endParaRPr lang="ko-KR" altLang="en-US" dirty="0">
                <a:solidFill>
                  <a:schemeClr val="tx1">
                    <a:lumMod val="65000"/>
                    <a:lumOff val="35000"/>
                  </a:schemeClr>
                </a:solidFill>
                <a:latin typeface="微軟正黑體" panose="020B0604030504040204" pitchFamily="34" charset="-120"/>
                <a:cs typeface="Arial" pitchFamily="34" charset="0"/>
              </a:endParaRPr>
            </a:p>
          </p:txBody>
        </p:sp>
        <p:sp>
          <p:nvSpPr>
            <p:cNvPr id="78" name="TextBox 13">
              <a:extLst>
                <a:ext uri="{FF2B5EF4-FFF2-40B4-BE49-F238E27FC236}">
                  <a16:creationId xmlns:a16="http://schemas.microsoft.com/office/drawing/2014/main" id="{B24E2E9D-E091-498E-90C9-11D2D4E26BA5}"/>
                </a:ext>
              </a:extLst>
            </p:cNvPr>
            <p:cNvSpPr txBox="1"/>
            <p:nvPr/>
          </p:nvSpPr>
          <p:spPr>
            <a:xfrm>
              <a:off x="2943287" y="5337309"/>
              <a:ext cx="2773027" cy="615553"/>
            </a:xfrm>
            <a:prstGeom prst="rect">
              <a:avLst/>
            </a:prstGeom>
            <a:noFill/>
          </p:spPr>
          <p:txBody>
            <a:bodyPr wrap="square" rtlCol="0">
              <a:spAutoFit/>
            </a:bodyPr>
            <a:lstStyle/>
            <a:p>
              <a:pPr algn="ctr"/>
              <a:r>
                <a:rPr lang="zh-TW" altLang="en-US" sz="2000" b="1" dirty="0">
                  <a:solidFill>
                    <a:schemeClr val="accent2"/>
                  </a:solidFill>
                  <a:latin typeface="微軟正黑體" panose="020B0604030504040204" pitchFamily="34" charset="-120"/>
                  <a:ea typeface="微軟正黑體" panose="020B0604030504040204" pitchFamily="34" charset="-120"/>
                  <a:cs typeface="Arial" pitchFamily="34" charset="0"/>
                </a:rPr>
                <a:t>五種主題直接選</a:t>
              </a:r>
              <a:endParaRPr lang="en-US" altLang="zh-TW" sz="2000" b="1" dirty="0">
                <a:solidFill>
                  <a:schemeClr val="accent2"/>
                </a:solidFill>
                <a:latin typeface="微軟正黑體" panose="020B0604030504040204" pitchFamily="34" charset="-120"/>
                <a:ea typeface="微軟正黑體" panose="020B0604030504040204" pitchFamily="34" charset="-120"/>
                <a:cs typeface="Arial" pitchFamily="34" charset="0"/>
              </a:endParaRPr>
            </a:p>
            <a:p>
              <a:pPr algn="ctr"/>
              <a:endParaRPr lang="ko-KR" altLang="en-US" sz="1400" b="1" dirty="0">
                <a:solidFill>
                  <a:schemeClr val="accent2"/>
                </a:solidFill>
                <a:cs typeface="Arial" pitchFamily="34" charset="0"/>
              </a:endParaRPr>
            </a:p>
          </p:txBody>
        </p:sp>
      </p:grpSp>
      <p:grpSp>
        <p:nvGrpSpPr>
          <p:cNvPr id="68" name="群組 67">
            <a:extLst>
              <a:ext uri="{FF2B5EF4-FFF2-40B4-BE49-F238E27FC236}">
                <a16:creationId xmlns:a16="http://schemas.microsoft.com/office/drawing/2014/main" id="{292F63CC-25D2-48CD-B091-5F7DFA3B7FE3}"/>
              </a:ext>
            </a:extLst>
          </p:cNvPr>
          <p:cNvGrpSpPr/>
          <p:nvPr/>
        </p:nvGrpSpPr>
        <p:grpSpPr>
          <a:xfrm>
            <a:off x="212242" y="6335488"/>
            <a:ext cx="11795769" cy="387637"/>
            <a:chOff x="53290" y="6342747"/>
            <a:chExt cx="11795769" cy="387637"/>
          </a:xfrm>
        </p:grpSpPr>
        <p:sp>
          <p:nvSpPr>
            <p:cNvPr id="69" name="箭號: ＞形 68">
              <a:extLst>
                <a:ext uri="{FF2B5EF4-FFF2-40B4-BE49-F238E27FC236}">
                  <a16:creationId xmlns:a16="http://schemas.microsoft.com/office/drawing/2014/main" id="{CBC1D603-7F75-4182-B6E3-34EECFD7F73D}"/>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0" name="箭號: ＞形 69">
              <a:extLst>
                <a:ext uri="{FF2B5EF4-FFF2-40B4-BE49-F238E27FC236}">
                  <a16:creationId xmlns:a16="http://schemas.microsoft.com/office/drawing/2014/main" id="{DFA98BA2-B6CD-4866-B2A3-620BFBFBEAB3}"/>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1" name="箭號: ＞形 70">
              <a:extLst>
                <a:ext uri="{FF2B5EF4-FFF2-40B4-BE49-F238E27FC236}">
                  <a16:creationId xmlns:a16="http://schemas.microsoft.com/office/drawing/2014/main" id="{797FA054-B6FA-40E3-893C-346952FB9AA7}"/>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1" name="箭號: ＞形 80">
              <a:extLst>
                <a:ext uri="{FF2B5EF4-FFF2-40B4-BE49-F238E27FC236}">
                  <a16:creationId xmlns:a16="http://schemas.microsoft.com/office/drawing/2014/main" id="{89C654F8-CBE7-4ABF-975C-F9189E42813F}"/>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2" name="箭號: ＞形 81">
              <a:extLst>
                <a:ext uri="{FF2B5EF4-FFF2-40B4-BE49-F238E27FC236}">
                  <a16:creationId xmlns:a16="http://schemas.microsoft.com/office/drawing/2014/main" id="{CFDF7119-97A7-477B-864E-5F0135461637}"/>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3" name="箭號: ＞形 82">
              <a:extLst>
                <a:ext uri="{FF2B5EF4-FFF2-40B4-BE49-F238E27FC236}">
                  <a16:creationId xmlns:a16="http://schemas.microsoft.com/office/drawing/2014/main" id="{482DE651-A5DB-450A-AF09-ED0E13754A3D}"/>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84" name="群組 83">
              <a:extLst>
                <a:ext uri="{FF2B5EF4-FFF2-40B4-BE49-F238E27FC236}">
                  <a16:creationId xmlns:a16="http://schemas.microsoft.com/office/drawing/2014/main" id="{ADAA5141-B56E-4305-97E8-199632DD5FD7}"/>
                </a:ext>
              </a:extLst>
            </p:cNvPr>
            <p:cNvGrpSpPr/>
            <p:nvPr/>
          </p:nvGrpSpPr>
          <p:grpSpPr>
            <a:xfrm>
              <a:off x="53290" y="6351894"/>
              <a:ext cx="1683505" cy="369344"/>
              <a:chOff x="227111" y="6313217"/>
              <a:chExt cx="1394588" cy="410547"/>
            </a:xfrm>
          </p:grpSpPr>
          <p:sp>
            <p:nvSpPr>
              <p:cNvPr id="93" name="箭號: ＞形 92">
                <a:extLst>
                  <a:ext uri="{FF2B5EF4-FFF2-40B4-BE49-F238E27FC236}">
                    <a16:creationId xmlns:a16="http://schemas.microsoft.com/office/drawing/2014/main" id="{77E81B2E-5C69-46D5-BD2B-161233DCE15D}"/>
                  </a:ext>
                </a:extLst>
              </p:cNvPr>
              <p:cNvSpPr/>
              <p:nvPr/>
            </p:nvSpPr>
            <p:spPr>
              <a:xfrm>
                <a:off x="227111" y="6313217"/>
                <a:ext cx="1309328" cy="41054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4" name="文字方塊 93">
                <a:extLst>
                  <a:ext uri="{FF2B5EF4-FFF2-40B4-BE49-F238E27FC236}">
                    <a16:creationId xmlns:a16="http://schemas.microsoft.com/office/drawing/2014/main" id="{340C1AA7-F06E-4BA7-A36C-8850740CFA48}"/>
                  </a:ext>
                </a:extLst>
              </p:cNvPr>
              <p:cNvSpPr txBox="1"/>
              <p:nvPr/>
            </p:nvSpPr>
            <p:spPr>
              <a:xfrm>
                <a:off x="467053" y="6336843"/>
                <a:ext cx="1154646" cy="376322"/>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grpSp>
        <p:sp>
          <p:nvSpPr>
            <p:cNvPr id="85" name="箭號: ＞形 84">
              <a:extLst>
                <a:ext uri="{FF2B5EF4-FFF2-40B4-BE49-F238E27FC236}">
                  <a16:creationId xmlns:a16="http://schemas.microsoft.com/office/drawing/2014/main" id="{8180AD30-1921-4E00-97FA-A89DDF510568}"/>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6" name="文字方塊 85">
              <a:extLst>
                <a:ext uri="{FF2B5EF4-FFF2-40B4-BE49-F238E27FC236}">
                  <a16:creationId xmlns:a16="http://schemas.microsoft.com/office/drawing/2014/main" id="{F30F2AA3-9EFF-4364-8545-63C9AD9A81FA}"/>
                </a:ext>
              </a:extLst>
            </p:cNvPr>
            <p:cNvSpPr txBox="1"/>
            <p:nvPr/>
          </p:nvSpPr>
          <p:spPr>
            <a:xfrm>
              <a:off x="4704003" y="635926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87" name="文字方塊 86">
              <a:extLst>
                <a:ext uri="{FF2B5EF4-FFF2-40B4-BE49-F238E27FC236}">
                  <a16:creationId xmlns:a16="http://schemas.microsoft.com/office/drawing/2014/main" id="{5BEFE6B7-2C40-446A-9D74-A555EA264405}"/>
                </a:ext>
              </a:extLst>
            </p:cNvPr>
            <p:cNvSpPr txBox="1"/>
            <p:nvPr/>
          </p:nvSpPr>
          <p:spPr>
            <a:xfrm>
              <a:off x="3291373" y="6364920"/>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88" name="文字方塊 87">
              <a:extLst>
                <a:ext uri="{FF2B5EF4-FFF2-40B4-BE49-F238E27FC236}">
                  <a16:creationId xmlns:a16="http://schemas.microsoft.com/office/drawing/2014/main" id="{1A82F13F-9918-426C-A692-6EBCC5536AB9}"/>
                </a:ext>
              </a:extLst>
            </p:cNvPr>
            <p:cNvSpPr txBox="1"/>
            <p:nvPr/>
          </p:nvSpPr>
          <p:spPr>
            <a:xfrm>
              <a:off x="6190256" y="6359266"/>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89" name="文字方塊 88">
              <a:extLst>
                <a:ext uri="{FF2B5EF4-FFF2-40B4-BE49-F238E27FC236}">
                  <a16:creationId xmlns:a16="http://schemas.microsoft.com/office/drawing/2014/main" id="{122616BA-C9CD-4AE3-9BC7-4835F1C0BC81}"/>
                </a:ext>
              </a:extLst>
            </p:cNvPr>
            <p:cNvSpPr txBox="1"/>
            <p:nvPr/>
          </p:nvSpPr>
          <p:spPr>
            <a:xfrm>
              <a:off x="1798999" y="6351894"/>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90" name="文字方塊 89">
              <a:extLst>
                <a:ext uri="{FF2B5EF4-FFF2-40B4-BE49-F238E27FC236}">
                  <a16:creationId xmlns:a16="http://schemas.microsoft.com/office/drawing/2014/main" id="{11DA011C-E3B4-44CE-8E05-0621D3154045}"/>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91" name="文字方塊 90">
              <a:extLst>
                <a:ext uri="{FF2B5EF4-FFF2-40B4-BE49-F238E27FC236}">
                  <a16:creationId xmlns:a16="http://schemas.microsoft.com/office/drawing/2014/main" id="{9EEF0444-6EB2-440D-91B2-EE8DB2D43396}"/>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92" name="文字方塊 91">
              <a:extLst>
                <a:ext uri="{FF2B5EF4-FFF2-40B4-BE49-F238E27FC236}">
                  <a16:creationId xmlns:a16="http://schemas.microsoft.com/office/drawing/2014/main" id="{F7ECFC0F-BFF3-495B-831F-E82FDE3C9E52}"/>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52" name="投影片編號版面配置區 1">
            <a:extLst>
              <a:ext uri="{FF2B5EF4-FFF2-40B4-BE49-F238E27FC236}">
                <a16:creationId xmlns:a16="http://schemas.microsoft.com/office/drawing/2014/main" id="{45267A09-D949-4164-8982-387EF7FC7187}"/>
              </a:ext>
            </a:extLst>
          </p:cNvPr>
          <p:cNvSpPr>
            <a:spLocks noGrp="1"/>
          </p:cNvSpPr>
          <p:nvPr>
            <p:ph type="sldNum" sz="quarter" idx="4"/>
          </p:nvPr>
        </p:nvSpPr>
        <p:spPr>
          <a:xfrm>
            <a:off x="167289" y="131781"/>
            <a:ext cx="431800" cy="367723"/>
          </a:xfrm>
        </p:spPr>
        <p:txBody>
          <a:bodyPr/>
          <a:lstStyle/>
          <a:p>
            <a:fld id="{4B9701EB-3FD5-4D42-A255-A8DDDD20D09F}" type="slidenum">
              <a:rPr lang="zh-TW" altLang="en-US" smtClean="0"/>
              <a:t>5</a:t>
            </a:fld>
            <a:endParaRPr lang="zh-TW" altLang="en-US" dirty="0"/>
          </a:p>
        </p:txBody>
      </p:sp>
    </p:spTree>
    <p:extLst>
      <p:ext uri="{BB962C8B-B14F-4D97-AF65-F5344CB8AC3E}">
        <p14:creationId xmlns:p14="http://schemas.microsoft.com/office/powerpoint/2010/main" val="3356976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rPr>
              <a:t>功能呈現</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 name="投影片編號版面配置區 1">
            <a:extLst>
              <a:ext uri="{FF2B5EF4-FFF2-40B4-BE49-F238E27FC236}">
                <a16:creationId xmlns:a16="http://schemas.microsoft.com/office/drawing/2014/main" id="{DBDE18E5-B56D-4BBF-B22E-E6BD7A78238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3874625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1BB834BA-4623-462C-B3B7-8A1A7133096D}"/>
              </a:ext>
            </a:extLst>
          </p:cNvPr>
          <p:cNvSpPr>
            <a:spLocks noGrp="1"/>
          </p:cNvSpPr>
          <p:nvPr>
            <p:ph type="body" sz="quarter" idx="10"/>
          </p:nvPr>
        </p:nvSpPr>
        <p:spPr/>
        <p:txBody>
          <a:bodyPr/>
          <a:lstStyle/>
          <a:p>
            <a:r>
              <a:rPr lang="en-US" altLang="zh-TW" sz="4500" b="1" dirty="0">
                <a:latin typeface="微軟正黑體" panose="020B0604030504040204" pitchFamily="34" charset="-120"/>
                <a:ea typeface="微軟正黑體" panose="020B0604030504040204" pitchFamily="34" charset="-120"/>
              </a:rPr>
              <a:t>LINE Chatbot</a:t>
            </a:r>
            <a:endParaRPr lang="zh-TW" altLang="en-US" sz="4500" b="1" dirty="0">
              <a:latin typeface="微軟正黑體" panose="020B0604030504040204" pitchFamily="34" charset="-120"/>
              <a:ea typeface="微軟正黑體" panose="020B0604030504040204" pitchFamily="34" charset="-120"/>
            </a:endParaRPr>
          </a:p>
        </p:txBody>
      </p:sp>
      <p:sp>
        <p:nvSpPr>
          <p:cNvPr id="26" name="文字方塊 25">
            <a:extLst>
              <a:ext uri="{FF2B5EF4-FFF2-40B4-BE49-F238E27FC236}">
                <a16:creationId xmlns:a16="http://schemas.microsoft.com/office/drawing/2014/main" id="{E4C044CB-47B6-4989-ACCC-89FA0008FDDC}"/>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8" name="內容版面配置區 2">
            <a:extLst>
              <a:ext uri="{FF2B5EF4-FFF2-40B4-BE49-F238E27FC236}">
                <a16:creationId xmlns:a16="http://schemas.microsoft.com/office/drawing/2014/main" id="{23C92855-31CE-4521-9078-C7DA05AD7CAB}"/>
              </a:ext>
            </a:extLst>
          </p:cNvPr>
          <p:cNvSpPr txBox="1">
            <a:spLocks/>
          </p:cNvSpPr>
          <p:nvPr/>
        </p:nvSpPr>
        <p:spPr>
          <a:xfrm>
            <a:off x="1057459" y="1928307"/>
            <a:ext cx="3167126" cy="2705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使用頻率高</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操作簡單</a:t>
            </a:r>
            <a:endPar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方便快速</a:t>
            </a:r>
          </a:p>
        </p:txBody>
      </p:sp>
      <p:pic>
        <p:nvPicPr>
          <p:cNvPr id="30" name="圖片 29">
            <a:extLst>
              <a:ext uri="{FF2B5EF4-FFF2-40B4-BE49-F238E27FC236}">
                <a16:creationId xmlns:a16="http://schemas.microsoft.com/office/drawing/2014/main" id="{FB05DAC2-77CF-4EA0-98D2-CA8E4B594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964" y="2167699"/>
            <a:ext cx="6291804" cy="3292423"/>
          </a:xfrm>
          <a:prstGeom prst="rect">
            <a:avLst/>
          </a:prstGeom>
        </p:spPr>
      </p:pic>
      <p:pic>
        <p:nvPicPr>
          <p:cNvPr id="31" name="圖片 30">
            <a:extLst>
              <a:ext uri="{FF2B5EF4-FFF2-40B4-BE49-F238E27FC236}">
                <a16:creationId xmlns:a16="http://schemas.microsoft.com/office/drawing/2014/main" id="{A77ED205-051E-434B-9894-6A74D2A8FD7A}"/>
              </a:ext>
            </a:extLst>
          </p:cNvPr>
          <p:cNvPicPr>
            <a:picLocks noChangeAspect="1"/>
          </p:cNvPicPr>
          <p:nvPr/>
        </p:nvPicPr>
        <p:blipFill rotWithShape="1">
          <a:blip r:embed="rId4">
            <a:extLst>
              <a:ext uri="{28A0092B-C50C-407E-A947-70E740481C1C}">
                <a14:useLocalDpi xmlns:a14="http://schemas.microsoft.com/office/drawing/2010/main" val="0"/>
              </a:ext>
            </a:extLst>
          </a:blip>
          <a:srcRect l="19821" t="16633" r="16129" b="44139"/>
          <a:stretch/>
        </p:blipFill>
        <p:spPr>
          <a:xfrm>
            <a:off x="1686364" y="4536137"/>
            <a:ext cx="1474241" cy="1561961"/>
          </a:xfrm>
          <a:prstGeom prst="rect">
            <a:avLst/>
          </a:prstGeom>
        </p:spPr>
      </p:pic>
      <p:grpSp>
        <p:nvGrpSpPr>
          <p:cNvPr id="29" name="群組 28">
            <a:extLst>
              <a:ext uri="{FF2B5EF4-FFF2-40B4-BE49-F238E27FC236}">
                <a16:creationId xmlns:a16="http://schemas.microsoft.com/office/drawing/2014/main" id="{C83BC8BD-21EA-41A9-BD55-82940418630F}"/>
              </a:ext>
            </a:extLst>
          </p:cNvPr>
          <p:cNvGrpSpPr/>
          <p:nvPr/>
        </p:nvGrpSpPr>
        <p:grpSpPr>
          <a:xfrm>
            <a:off x="175749" y="6321308"/>
            <a:ext cx="11840502" cy="387637"/>
            <a:chOff x="175749" y="6321308"/>
            <a:chExt cx="11840502" cy="387637"/>
          </a:xfrm>
        </p:grpSpPr>
        <p:grpSp>
          <p:nvGrpSpPr>
            <p:cNvPr id="32" name="群組 31">
              <a:extLst>
                <a:ext uri="{FF2B5EF4-FFF2-40B4-BE49-F238E27FC236}">
                  <a16:creationId xmlns:a16="http://schemas.microsoft.com/office/drawing/2014/main" id="{356D9BD9-FCA6-451F-8949-5FFC5ADF69DF}"/>
                </a:ext>
              </a:extLst>
            </p:cNvPr>
            <p:cNvGrpSpPr/>
            <p:nvPr/>
          </p:nvGrpSpPr>
          <p:grpSpPr>
            <a:xfrm>
              <a:off x="175749" y="6321308"/>
              <a:ext cx="11840502" cy="387637"/>
              <a:chOff x="175749" y="6321308"/>
              <a:chExt cx="11840502" cy="387637"/>
            </a:xfrm>
          </p:grpSpPr>
          <p:sp>
            <p:nvSpPr>
              <p:cNvPr id="35" name="箭號: ＞形 34">
                <a:extLst>
                  <a:ext uri="{FF2B5EF4-FFF2-40B4-BE49-F238E27FC236}">
                    <a16:creationId xmlns:a16="http://schemas.microsoft.com/office/drawing/2014/main" id="{94DCEBFA-F2AB-4E82-AEBD-8BE0B31A1E10}"/>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6" name="群組 35">
                <a:extLst>
                  <a:ext uri="{FF2B5EF4-FFF2-40B4-BE49-F238E27FC236}">
                    <a16:creationId xmlns:a16="http://schemas.microsoft.com/office/drawing/2014/main" id="{D42C78DC-6EDA-4228-BD14-06A4DB003CE4}"/>
                  </a:ext>
                </a:extLst>
              </p:cNvPr>
              <p:cNvGrpSpPr/>
              <p:nvPr/>
            </p:nvGrpSpPr>
            <p:grpSpPr>
              <a:xfrm>
                <a:off x="175749" y="6324673"/>
                <a:ext cx="11840502" cy="384272"/>
                <a:chOff x="167509" y="6335489"/>
                <a:chExt cx="11840502" cy="384272"/>
              </a:xfrm>
            </p:grpSpPr>
            <p:sp>
              <p:nvSpPr>
                <p:cNvPr id="38" name="箭號: ＞形 37">
                  <a:extLst>
                    <a:ext uri="{FF2B5EF4-FFF2-40B4-BE49-F238E27FC236}">
                      <a16:creationId xmlns:a16="http://schemas.microsoft.com/office/drawing/2014/main" id="{3D824ACA-B3C6-4F5A-A8F6-5AA0EBEEF265}"/>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9" name="群組 38">
                  <a:extLst>
                    <a:ext uri="{FF2B5EF4-FFF2-40B4-BE49-F238E27FC236}">
                      <a16:creationId xmlns:a16="http://schemas.microsoft.com/office/drawing/2014/main" id="{40B66925-4160-49B9-B115-6CABB0DF182C}"/>
                    </a:ext>
                  </a:extLst>
                </p:cNvPr>
                <p:cNvGrpSpPr/>
                <p:nvPr/>
              </p:nvGrpSpPr>
              <p:grpSpPr>
                <a:xfrm>
                  <a:off x="487747" y="6335489"/>
                  <a:ext cx="11520264" cy="384272"/>
                  <a:chOff x="328795" y="6342748"/>
                  <a:chExt cx="11520264" cy="384272"/>
                </a:xfrm>
              </p:grpSpPr>
              <p:sp>
                <p:nvSpPr>
                  <p:cNvPr id="40" name="箭號: ＞形 39">
                    <a:extLst>
                      <a:ext uri="{FF2B5EF4-FFF2-40B4-BE49-F238E27FC236}">
                        <a16:creationId xmlns:a16="http://schemas.microsoft.com/office/drawing/2014/main" id="{24A1D0D6-1B37-4B81-83E9-14C1AA5FD798}"/>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206594A3-8BFD-42CF-ACCD-8F2E0173C03A}"/>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A35683AC-9BFC-4684-A51C-7C418A0A173E}"/>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箭號: ＞形 42">
                    <a:extLst>
                      <a:ext uri="{FF2B5EF4-FFF2-40B4-BE49-F238E27FC236}">
                        <a16:creationId xmlns:a16="http://schemas.microsoft.com/office/drawing/2014/main" id="{222B24EA-DEC6-48FD-BE53-13FF1762C37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4" name="箭號: ＞形 43">
                    <a:extLst>
                      <a:ext uri="{FF2B5EF4-FFF2-40B4-BE49-F238E27FC236}">
                        <a16:creationId xmlns:a16="http://schemas.microsoft.com/office/drawing/2014/main" id="{DC421457-EC69-41E9-B089-17394E1FC177}"/>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5" name="文字方塊 44">
                    <a:extLst>
                      <a:ext uri="{FF2B5EF4-FFF2-40B4-BE49-F238E27FC236}">
                        <a16:creationId xmlns:a16="http://schemas.microsoft.com/office/drawing/2014/main" id="{CCE1FCE2-8DD1-4F5F-A7F6-E0735706D292}"/>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6" name="文字方塊 45">
                    <a:extLst>
                      <a:ext uri="{FF2B5EF4-FFF2-40B4-BE49-F238E27FC236}">
                        <a16:creationId xmlns:a16="http://schemas.microsoft.com/office/drawing/2014/main" id="{C44086F8-B76F-4B25-9B3C-115C0D9BEBFD}"/>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7" name="文字方塊 46">
                    <a:extLst>
                      <a:ext uri="{FF2B5EF4-FFF2-40B4-BE49-F238E27FC236}">
                        <a16:creationId xmlns:a16="http://schemas.microsoft.com/office/drawing/2014/main" id="{11F6C721-38EB-4B16-9C19-33F04AFEED27}"/>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8" name="文字方塊 47">
                    <a:extLst>
                      <a:ext uri="{FF2B5EF4-FFF2-40B4-BE49-F238E27FC236}">
                        <a16:creationId xmlns:a16="http://schemas.microsoft.com/office/drawing/2014/main" id="{917E1BDC-B39C-45F2-BC6E-B5BA0A9701D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9" name="文字方塊 48">
                    <a:extLst>
                      <a:ext uri="{FF2B5EF4-FFF2-40B4-BE49-F238E27FC236}">
                        <a16:creationId xmlns:a16="http://schemas.microsoft.com/office/drawing/2014/main" id="{2BAA2D29-172A-4A32-950C-7EC15068B010}"/>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50" name="文字方塊 49">
                    <a:extLst>
                      <a:ext uri="{FF2B5EF4-FFF2-40B4-BE49-F238E27FC236}">
                        <a16:creationId xmlns:a16="http://schemas.microsoft.com/office/drawing/2014/main" id="{2876844E-FDAE-4B0B-9E86-A6E35D6B14D7}"/>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51" name="文字方塊 50">
                    <a:extLst>
                      <a:ext uri="{FF2B5EF4-FFF2-40B4-BE49-F238E27FC236}">
                        <a16:creationId xmlns:a16="http://schemas.microsoft.com/office/drawing/2014/main" id="{CDC1B2EB-AEE4-4DEE-B96F-AEAF1D9427A8}"/>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7" name="文字方塊 36">
                <a:extLst>
                  <a:ext uri="{FF2B5EF4-FFF2-40B4-BE49-F238E27FC236}">
                    <a16:creationId xmlns:a16="http://schemas.microsoft.com/office/drawing/2014/main" id="{F65207F8-B00A-4A74-AD10-98088036953F}"/>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33" name="箭號: ＞形 32">
              <a:extLst>
                <a:ext uri="{FF2B5EF4-FFF2-40B4-BE49-F238E27FC236}">
                  <a16:creationId xmlns:a16="http://schemas.microsoft.com/office/drawing/2014/main" id="{AC16FA97-DDE5-4D27-83E4-C2B2E2AFD727}"/>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4" name="文字方塊 33">
              <a:extLst>
                <a:ext uri="{FF2B5EF4-FFF2-40B4-BE49-F238E27FC236}">
                  <a16:creationId xmlns:a16="http://schemas.microsoft.com/office/drawing/2014/main" id="{06EBD00C-FA5A-4CFC-A5DD-A9E278E2938B}"/>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52" name="投影片編號版面配置區 1">
            <a:extLst>
              <a:ext uri="{FF2B5EF4-FFF2-40B4-BE49-F238E27FC236}">
                <a16:creationId xmlns:a16="http://schemas.microsoft.com/office/drawing/2014/main" id="{0A579A80-ED7E-48FC-8A51-87963A835151}"/>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3292387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圖片 50">
            <a:extLst>
              <a:ext uri="{FF2B5EF4-FFF2-40B4-BE49-F238E27FC236}">
                <a16:creationId xmlns:a16="http://schemas.microsoft.com/office/drawing/2014/main" id="{E15F3AA8-330A-4C01-A0DB-F25E03C500ED}"/>
              </a:ext>
            </a:extLst>
          </p:cNvPr>
          <p:cNvPicPr>
            <a:picLocks noChangeAspect="1"/>
          </p:cNvPicPr>
          <p:nvPr/>
        </p:nvPicPr>
        <p:blipFill>
          <a:blip r:embed="rId3"/>
          <a:stretch>
            <a:fillRect/>
          </a:stretch>
        </p:blipFill>
        <p:spPr>
          <a:xfrm>
            <a:off x="10547642" y="4986019"/>
            <a:ext cx="1272208" cy="920486"/>
          </a:xfrm>
          <a:prstGeom prst="rect">
            <a:avLst/>
          </a:prstGeom>
        </p:spPr>
      </p:pic>
      <p:sp>
        <p:nvSpPr>
          <p:cNvPr id="4" name="文字方塊 3">
            <a:extLst>
              <a:ext uri="{FF2B5EF4-FFF2-40B4-BE49-F238E27FC236}">
                <a16:creationId xmlns:a16="http://schemas.microsoft.com/office/drawing/2014/main" id="{59094C7A-A509-400C-B674-B1F98242D10D}"/>
              </a:ext>
            </a:extLst>
          </p:cNvPr>
          <p:cNvSpPr txBox="1"/>
          <p:nvPr/>
        </p:nvSpPr>
        <p:spPr>
          <a:xfrm>
            <a:off x="9724147" y="257962"/>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8" name="文字方塊 27">
            <a:extLst>
              <a:ext uri="{FF2B5EF4-FFF2-40B4-BE49-F238E27FC236}">
                <a16:creationId xmlns:a16="http://schemas.microsoft.com/office/drawing/2014/main" id="{AC835175-8811-4E04-89B4-50403DDCF5E0}"/>
              </a:ext>
            </a:extLst>
          </p:cNvPr>
          <p:cNvSpPr txBox="1"/>
          <p:nvPr/>
        </p:nvSpPr>
        <p:spPr>
          <a:xfrm>
            <a:off x="495987" y="1191838"/>
            <a:ext cx="6755523" cy="523220"/>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建立</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Line Bot</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Server</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與 </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Web</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Server</a:t>
            </a:r>
            <a:r>
              <a:rPr kumimoji="0" lang="zh-TW" altLang="en-US" sz="2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驗證</a:t>
            </a:r>
          </a:p>
        </p:txBody>
      </p:sp>
      <p:pic>
        <p:nvPicPr>
          <p:cNvPr id="29" name="內容版面配置區 4">
            <a:extLst>
              <a:ext uri="{FF2B5EF4-FFF2-40B4-BE49-F238E27FC236}">
                <a16:creationId xmlns:a16="http://schemas.microsoft.com/office/drawing/2014/main" id="{D478862F-C688-4135-A475-103136ACC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987" y="1843140"/>
            <a:ext cx="6370022" cy="3557916"/>
          </a:xfrm>
          <a:prstGeom prst="rect">
            <a:avLst/>
          </a:prstGeom>
        </p:spPr>
      </p:pic>
      <p:grpSp>
        <p:nvGrpSpPr>
          <p:cNvPr id="27" name="群組 26">
            <a:extLst>
              <a:ext uri="{FF2B5EF4-FFF2-40B4-BE49-F238E27FC236}">
                <a16:creationId xmlns:a16="http://schemas.microsoft.com/office/drawing/2014/main" id="{92217D07-1A01-458B-BEB1-A7A65BDC6E92}"/>
              </a:ext>
            </a:extLst>
          </p:cNvPr>
          <p:cNvGrpSpPr/>
          <p:nvPr/>
        </p:nvGrpSpPr>
        <p:grpSpPr>
          <a:xfrm>
            <a:off x="175749" y="6321308"/>
            <a:ext cx="11840502" cy="387637"/>
            <a:chOff x="175749" y="6321308"/>
            <a:chExt cx="11840502" cy="387637"/>
          </a:xfrm>
        </p:grpSpPr>
        <p:grpSp>
          <p:nvGrpSpPr>
            <p:cNvPr id="30" name="群組 29">
              <a:extLst>
                <a:ext uri="{FF2B5EF4-FFF2-40B4-BE49-F238E27FC236}">
                  <a16:creationId xmlns:a16="http://schemas.microsoft.com/office/drawing/2014/main" id="{D906F81C-899E-46F8-882C-B93DF4E731EF}"/>
                </a:ext>
              </a:extLst>
            </p:cNvPr>
            <p:cNvGrpSpPr/>
            <p:nvPr/>
          </p:nvGrpSpPr>
          <p:grpSpPr>
            <a:xfrm>
              <a:off x="175749" y="6321308"/>
              <a:ext cx="11840502" cy="387637"/>
              <a:chOff x="175749" y="6321308"/>
              <a:chExt cx="11840502" cy="387637"/>
            </a:xfrm>
          </p:grpSpPr>
          <p:sp>
            <p:nvSpPr>
              <p:cNvPr id="33" name="箭號: ＞形 32">
                <a:extLst>
                  <a:ext uri="{FF2B5EF4-FFF2-40B4-BE49-F238E27FC236}">
                    <a16:creationId xmlns:a16="http://schemas.microsoft.com/office/drawing/2014/main" id="{EA3A1603-59C1-4E61-A6E6-5E9D8307CECC}"/>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4" name="群組 33">
                <a:extLst>
                  <a:ext uri="{FF2B5EF4-FFF2-40B4-BE49-F238E27FC236}">
                    <a16:creationId xmlns:a16="http://schemas.microsoft.com/office/drawing/2014/main" id="{5C38E2F6-D828-46D2-A140-B6A63A08307C}"/>
                  </a:ext>
                </a:extLst>
              </p:cNvPr>
              <p:cNvGrpSpPr/>
              <p:nvPr/>
            </p:nvGrpSpPr>
            <p:grpSpPr>
              <a:xfrm>
                <a:off x="175749" y="6324673"/>
                <a:ext cx="11840502" cy="384272"/>
                <a:chOff x="167509" y="6335489"/>
                <a:chExt cx="11840502" cy="384272"/>
              </a:xfrm>
            </p:grpSpPr>
            <p:sp>
              <p:nvSpPr>
                <p:cNvPr id="36" name="箭號: ＞形 35">
                  <a:extLst>
                    <a:ext uri="{FF2B5EF4-FFF2-40B4-BE49-F238E27FC236}">
                      <a16:creationId xmlns:a16="http://schemas.microsoft.com/office/drawing/2014/main" id="{80628A5A-EFC2-4181-960A-04DBE591EFE2}"/>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7" name="群組 36">
                  <a:extLst>
                    <a:ext uri="{FF2B5EF4-FFF2-40B4-BE49-F238E27FC236}">
                      <a16:creationId xmlns:a16="http://schemas.microsoft.com/office/drawing/2014/main" id="{5EBD824D-46B8-4C33-98E1-2180A8047942}"/>
                    </a:ext>
                  </a:extLst>
                </p:cNvPr>
                <p:cNvGrpSpPr/>
                <p:nvPr/>
              </p:nvGrpSpPr>
              <p:grpSpPr>
                <a:xfrm>
                  <a:off x="487747" y="6335489"/>
                  <a:ext cx="11520264" cy="384272"/>
                  <a:chOff x="328795" y="6342748"/>
                  <a:chExt cx="11520264" cy="384272"/>
                </a:xfrm>
              </p:grpSpPr>
              <p:sp>
                <p:nvSpPr>
                  <p:cNvPr id="38" name="箭號: ＞形 37">
                    <a:extLst>
                      <a:ext uri="{FF2B5EF4-FFF2-40B4-BE49-F238E27FC236}">
                        <a16:creationId xmlns:a16="http://schemas.microsoft.com/office/drawing/2014/main" id="{1EBD0C2A-5B19-4A28-B22E-0F5856A85318}"/>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9" name="箭號: ＞形 38">
                    <a:extLst>
                      <a:ext uri="{FF2B5EF4-FFF2-40B4-BE49-F238E27FC236}">
                        <a16:creationId xmlns:a16="http://schemas.microsoft.com/office/drawing/2014/main" id="{52626CF7-4958-4425-AF87-DF8C43D647D5}"/>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箭號: ＞形 39">
                    <a:extLst>
                      <a:ext uri="{FF2B5EF4-FFF2-40B4-BE49-F238E27FC236}">
                        <a16:creationId xmlns:a16="http://schemas.microsoft.com/office/drawing/2014/main" id="{E2A4E380-1EBE-495C-BD4C-01E754723F21}"/>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1BBF39F4-B297-4523-AEFE-0B3EA149EB6C}"/>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D46E6520-5668-4D1B-A879-C731BF1A52AF}"/>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文字方塊 42">
                    <a:extLst>
                      <a:ext uri="{FF2B5EF4-FFF2-40B4-BE49-F238E27FC236}">
                        <a16:creationId xmlns:a16="http://schemas.microsoft.com/office/drawing/2014/main" id="{FC896352-9FE5-4B2E-ABD5-6F91B3CD63DE}"/>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4" name="文字方塊 43">
                    <a:extLst>
                      <a:ext uri="{FF2B5EF4-FFF2-40B4-BE49-F238E27FC236}">
                        <a16:creationId xmlns:a16="http://schemas.microsoft.com/office/drawing/2014/main" id="{6FA1D5BE-FD5B-4CC2-9418-9E7B2C815906}"/>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5" name="文字方塊 44">
                    <a:extLst>
                      <a:ext uri="{FF2B5EF4-FFF2-40B4-BE49-F238E27FC236}">
                        <a16:creationId xmlns:a16="http://schemas.microsoft.com/office/drawing/2014/main" id="{2920492B-B1BC-4D8B-8FD1-790723C211B3}"/>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6" name="文字方塊 45">
                    <a:extLst>
                      <a:ext uri="{FF2B5EF4-FFF2-40B4-BE49-F238E27FC236}">
                        <a16:creationId xmlns:a16="http://schemas.microsoft.com/office/drawing/2014/main" id="{6DD89D47-A338-4446-8404-83D5F30BE422}"/>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7" name="文字方塊 46">
                    <a:extLst>
                      <a:ext uri="{FF2B5EF4-FFF2-40B4-BE49-F238E27FC236}">
                        <a16:creationId xmlns:a16="http://schemas.microsoft.com/office/drawing/2014/main" id="{F9080A33-3DF2-4CE2-8A2B-8D400886BE8D}"/>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8" name="文字方塊 47">
                    <a:extLst>
                      <a:ext uri="{FF2B5EF4-FFF2-40B4-BE49-F238E27FC236}">
                        <a16:creationId xmlns:a16="http://schemas.microsoft.com/office/drawing/2014/main" id="{5EDF9BCA-8F92-4C70-9E1C-F183B8C9787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49" name="文字方塊 48">
                    <a:extLst>
                      <a:ext uri="{FF2B5EF4-FFF2-40B4-BE49-F238E27FC236}">
                        <a16:creationId xmlns:a16="http://schemas.microsoft.com/office/drawing/2014/main" id="{36280A2C-635C-40B5-B655-31B669C56C57}"/>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5" name="文字方塊 34">
                <a:extLst>
                  <a:ext uri="{FF2B5EF4-FFF2-40B4-BE49-F238E27FC236}">
                    <a16:creationId xmlns:a16="http://schemas.microsoft.com/office/drawing/2014/main" id="{B525EFFB-76F5-4D92-A235-A8B34073F52E}"/>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31" name="箭號: ＞形 30">
              <a:extLst>
                <a:ext uri="{FF2B5EF4-FFF2-40B4-BE49-F238E27FC236}">
                  <a16:creationId xmlns:a16="http://schemas.microsoft.com/office/drawing/2014/main" id="{8A741E22-DB12-4CC1-B382-2A89F4427594}"/>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2" name="文字方塊 31">
              <a:extLst>
                <a:ext uri="{FF2B5EF4-FFF2-40B4-BE49-F238E27FC236}">
                  <a16:creationId xmlns:a16="http://schemas.microsoft.com/office/drawing/2014/main" id="{287AA0A5-1B47-49F8-B30F-25D4E23CDAF2}"/>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5" name="文字版面配置區 4">
            <a:extLst>
              <a:ext uri="{FF2B5EF4-FFF2-40B4-BE49-F238E27FC236}">
                <a16:creationId xmlns:a16="http://schemas.microsoft.com/office/drawing/2014/main" id="{71CA5842-6B92-49B7-9BCF-5D918AF1111A}"/>
              </a:ext>
            </a:extLst>
          </p:cNvPr>
          <p:cNvSpPr>
            <a:spLocks noGrp="1"/>
          </p:cNvSpPr>
          <p:nvPr>
            <p:ph type="body" sz="quarter" idx="10"/>
          </p:nvPr>
        </p:nvSpPr>
        <p:spPr/>
        <p:txBody>
          <a:bodyPr/>
          <a:lstStyle/>
          <a:p>
            <a:r>
              <a:rPr lang="en-US" altLang="zh-TW" dirty="0"/>
              <a:t>Line</a:t>
            </a:r>
            <a:r>
              <a:rPr lang="zh-TW" altLang="en-US" dirty="0"/>
              <a:t> </a:t>
            </a:r>
            <a:r>
              <a:rPr lang="en-US" altLang="zh-TW" dirty="0"/>
              <a:t>Bot</a:t>
            </a:r>
            <a:r>
              <a:rPr lang="zh-TW" altLang="en-US" dirty="0"/>
              <a:t>驗證</a:t>
            </a:r>
          </a:p>
        </p:txBody>
      </p:sp>
      <p:sp>
        <p:nvSpPr>
          <p:cNvPr id="26" name="投影片編號版面配置區 1">
            <a:extLst>
              <a:ext uri="{FF2B5EF4-FFF2-40B4-BE49-F238E27FC236}">
                <a16:creationId xmlns:a16="http://schemas.microsoft.com/office/drawing/2014/main" id="{7C6671E6-D41A-4905-BF7E-8D3067746CC0}"/>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grpSp>
        <p:nvGrpSpPr>
          <p:cNvPr id="8" name="群組 7">
            <a:extLst>
              <a:ext uri="{FF2B5EF4-FFF2-40B4-BE49-F238E27FC236}">
                <a16:creationId xmlns:a16="http://schemas.microsoft.com/office/drawing/2014/main" id="{A91A4306-38BB-4C53-992E-A4F7325E585E}"/>
              </a:ext>
            </a:extLst>
          </p:cNvPr>
          <p:cNvGrpSpPr/>
          <p:nvPr/>
        </p:nvGrpSpPr>
        <p:grpSpPr>
          <a:xfrm>
            <a:off x="7506889" y="2098013"/>
            <a:ext cx="1234775" cy="1330988"/>
            <a:chOff x="7506889" y="2098012"/>
            <a:chExt cx="1267006" cy="1605349"/>
          </a:xfrm>
        </p:grpSpPr>
        <p:pic>
          <p:nvPicPr>
            <p:cNvPr id="7" name="圖片 6">
              <a:extLst>
                <a:ext uri="{FF2B5EF4-FFF2-40B4-BE49-F238E27FC236}">
                  <a16:creationId xmlns:a16="http://schemas.microsoft.com/office/drawing/2014/main" id="{16BE7ECB-8FFC-441C-A561-970065BB1B25}"/>
                </a:ext>
              </a:extLst>
            </p:cNvPr>
            <p:cNvPicPr>
              <a:picLocks noChangeAspect="1"/>
            </p:cNvPicPr>
            <p:nvPr/>
          </p:nvPicPr>
          <p:blipFill>
            <a:blip r:embed="rId5"/>
            <a:stretch>
              <a:fillRect/>
            </a:stretch>
          </p:blipFill>
          <p:spPr>
            <a:xfrm>
              <a:off x="7506889" y="2584763"/>
              <a:ext cx="1267006" cy="1118598"/>
            </a:xfrm>
            <a:prstGeom prst="rect">
              <a:avLst/>
            </a:prstGeom>
          </p:spPr>
        </p:pic>
        <p:pic>
          <p:nvPicPr>
            <p:cNvPr id="50" name="圖片 49">
              <a:extLst>
                <a:ext uri="{FF2B5EF4-FFF2-40B4-BE49-F238E27FC236}">
                  <a16:creationId xmlns:a16="http://schemas.microsoft.com/office/drawing/2014/main" id="{4F896FD3-F4B3-4033-8092-0F9D7089AE22}"/>
                </a:ext>
              </a:extLst>
            </p:cNvPr>
            <p:cNvPicPr>
              <a:picLocks noChangeAspect="1"/>
            </p:cNvPicPr>
            <p:nvPr/>
          </p:nvPicPr>
          <p:blipFill>
            <a:blip r:embed="rId6"/>
            <a:stretch>
              <a:fillRect/>
            </a:stretch>
          </p:blipFill>
          <p:spPr>
            <a:xfrm>
              <a:off x="7863626" y="2098012"/>
              <a:ext cx="599775" cy="559973"/>
            </a:xfrm>
            <a:prstGeom prst="rect">
              <a:avLst/>
            </a:prstGeom>
          </p:spPr>
        </p:pic>
      </p:grpSp>
      <p:pic>
        <p:nvPicPr>
          <p:cNvPr id="10" name="圖片 9">
            <a:extLst>
              <a:ext uri="{FF2B5EF4-FFF2-40B4-BE49-F238E27FC236}">
                <a16:creationId xmlns:a16="http://schemas.microsoft.com/office/drawing/2014/main" id="{C9CD5EC1-F497-41BF-A6C3-B2FB41F39D22}"/>
              </a:ext>
            </a:extLst>
          </p:cNvPr>
          <p:cNvPicPr>
            <a:picLocks noChangeAspect="1"/>
          </p:cNvPicPr>
          <p:nvPr/>
        </p:nvPicPr>
        <p:blipFill>
          <a:blip r:embed="rId7"/>
          <a:stretch>
            <a:fillRect/>
          </a:stretch>
        </p:blipFill>
        <p:spPr>
          <a:xfrm>
            <a:off x="9757351" y="4058575"/>
            <a:ext cx="1111381" cy="1342481"/>
          </a:xfrm>
          <a:prstGeom prst="rect">
            <a:avLst/>
          </a:prstGeom>
        </p:spPr>
      </p:pic>
      <p:sp>
        <p:nvSpPr>
          <p:cNvPr id="19" name="箭號: 上彎 18">
            <a:extLst>
              <a:ext uri="{FF2B5EF4-FFF2-40B4-BE49-F238E27FC236}">
                <a16:creationId xmlns:a16="http://schemas.microsoft.com/office/drawing/2014/main" id="{8AA25283-73FB-4908-9974-4BD8F0BBA8D6}"/>
              </a:ext>
            </a:extLst>
          </p:cNvPr>
          <p:cNvSpPr/>
          <p:nvPr/>
        </p:nvSpPr>
        <p:spPr>
          <a:xfrm rot="16200000">
            <a:off x="9191462" y="2502168"/>
            <a:ext cx="953991" cy="1495221"/>
          </a:xfrm>
          <a:prstGeom prst="bentUp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52" name="箭號: 上彎 51">
            <a:extLst>
              <a:ext uri="{FF2B5EF4-FFF2-40B4-BE49-F238E27FC236}">
                <a16:creationId xmlns:a16="http://schemas.microsoft.com/office/drawing/2014/main" id="{6ECC2ED5-C494-4797-84BC-2C272B23EE2B}"/>
              </a:ext>
            </a:extLst>
          </p:cNvPr>
          <p:cNvSpPr/>
          <p:nvPr/>
        </p:nvSpPr>
        <p:spPr>
          <a:xfrm rot="5400000">
            <a:off x="8125166" y="3685448"/>
            <a:ext cx="953991" cy="1495221"/>
          </a:xfrm>
          <a:prstGeom prst="bentUp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0" name="文字方塊 19">
            <a:extLst>
              <a:ext uri="{FF2B5EF4-FFF2-40B4-BE49-F238E27FC236}">
                <a16:creationId xmlns:a16="http://schemas.microsoft.com/office/drawing/2014/main" id="{5433FB63-7E6D-49B0-8DC4-9649CAE21D4D}"/>
              </a:ext>
            </a:extLst>
          </p:cNvPr>
          <p:cNvSpPr txBox="1"/>
          <p:nvPr/>
        </p:nvSpPr>
        <p:spPr>
          <a:xfrm>
            <a:off x="9838745" y="2412607"/>
            <a:ext cx="1111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0000"/>
                </a:solidFill>
                <a:effectLst/>
                <a:uLnTx/>
                <a:uFillTx/>
                <a:latin typeface="Arial"/>
                <a:cs typeface="+mn-cs"/>
              </a:rPr>
              <a:t>進行驗證</a:t>
            </a:r>
          </a:p>
        </p:txBody>
      </p:sp>
      <p:sp>
        <p:nvSpPr>
          <p:cNvPr id="53" name="文字方塊 52">
            <a:extLst>
              <a:ext uri="{FF2B5EF4-FFF2-40B4-BE49-F238E27FC236}">
                <a16:creationId xmlns:a16="http://schemas.microsoft.com/office/drawing/2014/main" id="{E5EDDFBE-2922-4272-9DA0-069C2921A8CF}"/>
              </a:ext>
            </a:extLst>
          </p:cNvPr>
          <p:cNvSpPr txBox="1"/>
          <p:nvPr/>
        </p:nvSpPr>
        <p:spPr>
          <a:xfrm>
            <a:off x="7626056" y="5000843"/>
            <a:ext cx="1111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0000"/>
                </a:solidFill>
                <a:effectLst/>
                <a:uLnTx/>
                <a:uFillTx/>
                <a:latin typeface="Arial"/>
                <a:cs typeface="+mn-cs"/>
              </a:rPr>
              <a:t>傳送訊息</a:t>
            </a:r>
          </a:p>
        </p:txBody>
      </p:sp>
    </p:spTree>
    <p:extLst>
      <p:ext uri="{BB962C8B-B14F-4D97-AF65-F5344CB8AC3E}">
        <p14:creationId xmlns:p14="http://schemas.microsoft.com/office/powerpoint/2010/main" val="79058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2" grpId="0" animBg="1"/>
      <p:bldP spid="20" grpId="0"/>
      <p:bldP spid="5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字方塊 28">
            <a:extLst>
              <a:ext uri="{FF2B5EF4-FFF2-40B4-BE49-F238E27FC236}">
                <a16:creationId xmlns:a16="http://schemas.microsoft.com/office/drawing/2014/main" id="{CAA89D57-3C65-4205-A1E8-4B63C6D9D8B2}"/>
              </a:ext>
            </a:extLst>
          </p:cNvPr>
          <p:cNvSpPr txBox="1"/>
          <p:nvPr/>
        </p:nvSpPr>
        <p:spPr>
          <a:xfrm>
            <a:off x="9724147" y="257962"/>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30" name="標題 29">
            <a:extLst>
              <a:ext uri="{FF2B5EF4-FFF2-40B4-BE49-F238E27FC236}">
                <a16:creationId xmlns:a16="http://schemas.microsoft.com/office/drawing/2014/main" id="{DB6FF2B3-62DF-4F87-90D5-C4325F14D42A}"/>
              </a:ext>
            </a:extLst>
          </p:cNvPr>
          <p:cNvSpPr>
            <a:spLocks noGrp="1"/>
          </p:cNvSpPr>
          <p:nvPr>
            <p:ph type="title"/>
          </p:nvPr>
        </p:nvSpPr>
        <p:spPr>
          <a:xfrm>
            <a:off x="782743" y="7889"/>
            <a:ext cx="10515600" cy="1325563"/>
          </a:xfrm>
        </p:spPr>
        <p:txBody>
          <a:bodyPr/>
          <a:lstStyle/>
          <a:p>
            <a:pPr algn="ctr"/>
            <a:r>
              <a:rPr lang="en-US" altLang="zh-TW" sz="4400" b="1" dirty="0">
                <a:latin typeface="微軟正黑體" panose="020B0604030504040204" pitchFamily="34" charset="-120"/>
                <a:ea typeface="微軟正黑體" panose="020B0604030504040204" pitchFamily="34" charset="-120"/>
              </a:rPr>
              <a:t>Line</a:t>
            </a:r>
            <a:r>
              <a:rPr lang="zh-TW" altLang="en-US" sz="4400" b="1" dirty="0">
                <a:latin typeface="微軟正黑體" panose="020B0604030504040204" pitchFamily="34" charset="-120"/>
                <a:ea typeface="微軟正黑體" panose="020B0604030504040204" pitchFamily="34" charset="-120"/>
              </a:rPr>
              <a:t>使用流程圖</a:t>
            </a:r>
            <a:endParaRPr lang="zh-TW" altLang="en-US" dirty="0"/>
          </a:p>
        </p:txBody>
      </p:sp>
      <p:grpSp>
        <p:nvGrpSpPr>
          <p:cNvPr id="9" name="群組 8">
            <a:extLst>
              <a:ext uri="{FF2B5EF4-FFF2-40B4-BE49-F238E27FC236}">
                <a16:creationId xmlns:a16="http://schemas.microsoft.com/office/drawing/2014/main" id="{8C2DE758-E0A6-4BC0-92F3-D1FFB1B8E9A7}"/>
              </a:ext>
            </a:extLst>
          </p:cNvPr>
          <p:cNvGrpSpPr/>
          <p:nvPr/>
        </p:nvGrpSpPr>
        <p:grpSpPr>
          <a:xfrm>
            <a:off x="3365605" y="1508444"/>
            <a:ext cx="6230339" cy="5111538"/>
            <a:chOff x="2966906" y="1027906"/>
            <a:chExt cx="5509710" cy="5239822"/>
          </a:xfrm>
        </p:grpSpPr>
        <p:sp>
          <p:nvSpPr>
            <p:cNvPr id="10" name="Google Shape;150;p23">
              <a:extLst>
                <a:ext uri="{FF2B5EF4-FFF2-40B4-BE49-F238E27FC236}">
                  <a16:creationId xmlns:a16="http://schemas.microsoft.com/office/drawing/2014/main" id="{31294D25-2843-4719-BDA5-7FBCAAA16DF5}"/>
                </a:ext>
              </a:extLst>
            </p:cNvPr>
            <p:cNvSpPr/>
            <p:nvPr/>
          </p:nvSpPr>
          <p:spPr>
            <a:xfrm>
              <a:off x="5614085" y="1027906"/>
              <a:ext cx="1574294" cy="590000"/>
            </a:xfrm>
            <a:prstGeom prst="roundRect">
              <a:avLst>
                <a:gd name="adj" fmla="val 50000"/>
              </a:avLst>
            </a:prstGeom>
            <a:solidFill>
              <a:srgbClr val="6FAC6A"/>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會員資料填寫</a:t>
              </a:r>
            </a:p>
          </p:txBody>
        </p:sp>
        <p:sp>
          <p:nvSpPr>
            <p:cNvPr id="11" name="Google Shape;152;p23">
              <a:extLst>
                <a:ext uri="{FF2B5EF4-FFF2-40B4-BE49-F238E27FC236}">
                  <a16:creationId xmlns:a16="http://schemas.microsoft.com/office/drawing/2014/main" id="{AFA1B0E4-8B17-4F42-BD76-D7FE7200C58E}"/>
                </a:ext>
              </a:extLst>
            </p:cNvPr>
            <p:cNvSpPr/>
            <p:nvPr/>
          </p:nvSpPr>
          <p:spPr>
            <a:xfrm>
              <a:off x="4211651" y="2031062"/>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食譜推薦</a:t>
              </a:r>
            </a:p>
          </p:txBody>
        </p:sp>
        <p:sp>
          <p:nvSpPr>
            <p:cNvPr id="12" name="Google Shape;150;p23">
              <a:extLst>
                <a:ext uri="{FF2B5EF4-FFF2-40B4-BE49-F238E27FC236}">
                  <a16:creationId xmlns:a16="http://schemas.microsoft.com/office/drawing/2014/main" id="{00BED505-BC4C-4525-90D6-C0AAC4CB16B8}"/>
                </a:ext>
              </a:extLst>
            </p:cNvPr>
            <p:cNvSpPr/>
            <p:nvPr/>
          </p:nvSpPr>
          <p:spPr>
            <a:xfrm>
              <a:off x="6589122" y="4164823"/>
              <a:ext cx="1707519" cy="590000"/>
            </a:xfrm>
            <a:prstGeom prst="roundRect">
              <a:avLst>
                <a:gd name="adj" fmla="val 50000"/>
              </a:avLst>
            </a:prstGeom>
            <a:solidFill>
              <a:srgbClr val="6FAC6A"/>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輸入食材關鍵字</a:t>
              </a:r>
            </a:p>
          </p:txBody>
        </p:sp>
        <p:sp>
          <p:nvSpPr>
            <p:cNvPr id="13" name="Google Shape;152;p23">
              <a:extLst>
                <a:ext uri="{FF2B5EF4-FFF2-40B4-BE49-F238E27FC236}">
                  <a16:creationId xmlns:a16="http://schemas.microsoft.com/office/drawing/2014/main" id="{D09555C4-7BDA-4F8B-8249-4BDB687D2D7B}"/>
                </a:ext>
              </a:extLst>
            </p:cNvPr>
            <p:cNvSpPr/>
            <p:nvPr/>
          </p:nvSpPr>
          <p:spPr>
            <a:xfrm>
              <a:off x="3502850" y="5677728"/>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前往頁面</a:t>
              </a:r>
            </a:p>
          </p:txBody>
        </p:sp>
        <p:sp>
          <p:nvSpPr>
            <p:cNvPr id="14" name="Google Shape;152;p23">
              <a:extLst>
                <a:ext uri="{FF2B5EF4-FFF2-40B4-BE49-F238E27FC236}">
                  <a16:creationId xmlns:a16="http://schemas.microsoft.com/office/drawing/2014/main" id="{69416864-BE43-4646-9F94-4878F4961A2E}"/>
                </a:ext>
              </a:extLst>
            </p:cNvPr>
            <p:cNvSpPr/>
            <p:nvPr/>
          </p:nvSpPr>
          <p:spPr>
            <a:xfrm>
              <a:off x="4501600" y="4164823"/>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拍攝食材</a:t>
              </a:r>
            </a:p>
          </p:txBody>
        </p:sp>
        <p:sp>
          <p:nvSpPr>
            <p:cNvPr id="15" name="Google Shape;152;p23">
              <a:extLst>
                <a:ext uri="{FF2B5EF4-FFF2-40B4-BE49-F238E27FC236}">
                  <a16:creationId xmlns:a16="http://schemas.microsoft.com/office/drawing/2014/main" id="{97E89ED7-BBA6-4E69-B7DF-FD4EC5916F7D}"/>
                </a:ext>
              </a:extLst>
            </p:cNvPr>
            <p:cNvSpPr/>
            <p:nvPr/>
          </p:nvSpPr>
          <p:spPr>
            <a:xfrm>
              <a:off x="2966906" y="3074814"/>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主題推薦</a:t>
              </a:r>
            </a:p>
          </p:txBody>
        </p:sp>
        <p:sp>
          <p:nvSpPr>
            <p:cNvPr id="16" name="Google Shape;152;p23">
              <a:extLst>
                <a:ext uri="{FF2B5EF4-FFF2-40B4-BE49-F238E27FC236}">
                  <a16:creationId xmlns:a16="http://schemas.microsoft.com/office/drawing/2014/main" id="{FCDB33BF-2920-4D3D-BA41-B63F4DB1B5AA}"/>
                </a:ext>
              </a:extLst>
            </p:cNvPr>
            <p:cNvSpPr/>
            <p:nvPr/>
          </p:nvSpPr>
          <p:spPr>
            <a:xfrm>
              <a:off x="5527726" y="3041395"/>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關鍵字推薦</a:t>
              </a:r>
            </a:p>
          </p:txBody>
        </p:sp>
        <p:sp>
          <p:nvSpPr>
            <p:cNvPr id="17" name="Google Shape;152;p23">
              <a:extLst>
                <a:ext uri="{FF2B5EF4-FFF2-40B4-BE49-F238E27FC236}">
                  <a16:creationId xmlns:a16="http://schemas.microsoft.com/office/drawing/2014/main" id="{8C8400B1-432F-491F-A73A-E16ACCA1B9A3}"/>
                </a:ext>
              </a:extLst>
            </p:cNvPr>
            <p:cNvSpPr/>
            <p:nvPr/>
          </p:nvSpPr>
          <p:spPr>
            <a:xfrm>
              <a:off x="6902322" y="2007273"/>
              <a:ext cx="1574294"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小幫手</a:t>
              </a:r>
            </a:p>
          </p:txBody>
        </p:sp>
        <p:sp>
          <p:nvSpPr>
            <p:cNvPr id="18" name="Google Shape;153;p23">
              <a:extLst>
                <a:ext uri="{FF2B5EF4-FFF2-40B4-BE49-F238E27FC236}">
                  <a16:creationId xmlns:a16="http://schemas.microsoft.com/office/drawing/2014/main" id="{660BCCF6-76F7-4E94-95F8-BC8C093365C6}"/>
                </a:ext>
              </a:extLst>
            </p:cNvPr>
            <p:cNvSpPr/>
            <p:nvPr/>
          </p:nvSpPr>
          <p:spPr>
            <a:xfrm>
              <a:off x="5550772" y="5677728"/>
              <a:ext cx="1574294" cy="590000"/>
            </a:xfrm>
            <a:prstGeom prst="roundRect">
              <a:avLst>
                <a:gd name="adj" fmla="val 50000"/>
              </a:avLst>
            </a:prstGeom>
            <a:solidFill>
              <a:srgbClr val="FFBF3A"/>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喜好評分</a:t>
              </a:r>
            </a:p>
          </p:txBody>
        </p:sp>
        <p:cxnSp>
          <p:nvCxnSpPr>
            <p:cNvPr id="19" name="接點: 肘形 18">
              <a:extLst>
                <a:ext uri="{FF2B5EF4-FFF2-40B4-BE49-F238E27FC236}">
                  <a16:creationId xmlns:a16="http://schemas.microsoft.com/office/drawing/2014/main" id="{B5558B4E-62C7-4CAE-B657-59E8C4840BD5}"/>
                </a:ext>
              </a:extLst>
            </p:cNvPr>
            <p:cNvCxnSpPr>
              <a:stCxn id="10" idx="2"/>
              <a:endCxn id="11" idx="0"/>
            </p:cNvCxnSpPr>
            <p:nvPr/>
          </p:nvCxnSpPr>
          <p:spPr>
            <a:xfrm rot="5400000">
              <a:off x="5493437" y="1123267"/>
              <a:ext cx="413156" cy="1402434"/>
            </a:xfrm>
            <a:prstGeom prst="bentConnector3">
              <a:avLst/>
            </a:prstGeom>
            <a:noFill/>
            <a:ln w="9525" cap="flat" cmpd="sng" algn="ctr">
              <a:solidFill>
                <a:srgbClr val="9C6E59">
                  <a:shade val="95000"/>
                  <a:satMod val="105000"/>
                </a:srgbClr>
              </a:solidFill>
              <a:prstDash val="solid"/>
            </a:ln>
            <a:effectLst/>
          </p:spPr>
        </p:cxnSp>
        <p:cxnSp>
          <p:nvCxnSpPr>
            <p:cNvPr id="20" name="接點: 肘形 19">
              <a:extLst>
                <a:ext uri="{FF2B5EF4-FFF2-40B4-BE49-F238E27FC236}">
                  <a16:creationId xmlns:a16="http://schemas.microsoft.com/office/drawing/2014/main" id="{36CE4C02-CE13-447C-B086-E06CB66E5B55}"/>
                </a:ext>
              </a:extLst>
            </p:cNvPr>
            <p:cNvCxnSpPr>
              <a:stCxn id="11" idx="2"/>
              <a:endCxn id="15" idx="0"/>
            </p:cNvCxnSpPr>
            <p:nvPr/>
          </p:nvCxnSpPr>
          <p:spPr>
            <a:xfrm rot="5400000">
              <a:off x="4149550" y="2225566"/>
              <a:ext cx="453752" cy="1244745"/>
            </a:xfrm>
            <a:prstGeom prst="bentConnector3">
              <a:avLst/>
            </a:prstGeom>
            <a:noFill/>
            <a:ln w="9525" cap="flat" cmpd="sng" algn="ctr">
              <a:solidFill>
                <a:srgbClr val="9C6E59">
                  <a:shade val="95000"/>
                  <a:satMod val="105000"/>
                </a:srgbClr>
              </a:solidFill>
              <a:prstDash val="solid"/>
            </a:ln>
            <a:effectLst/>
          </p:spPr>
        </p:cxnSp>
        <p:cxnSp>
          <p:nvCxnSpPr>
            <p:cNvPr id="21" name="接點: 肘形 20">
              <a:extLst>
                <a:ext uri="{FF2B5EF4-FFF2-40B4-BE49-F238E27FC236}">
                  <a16:creationId xmlns:a16="http://schemas.microsoft.com/office/drawing/2014/main" id="{358C6A9E-44E2-48B4-A053-8334842D90C6}"/>
                </a:ext>
              </a:extLst>
            </p:cNvPr>
            <p:cNvCxnSpPr>
              <a:cxnSpLocks/>
            </p:cNvCxnSpPr>
            <p:nvPr/>
          </p:nvCxnSpPr>
          <p:spPr>
            <a:xfrm rot="16200000" flipH="1">
              <a:off x="6860715" y="1179015"/>
              <a:ext cx="389367" cy="1288237"/>
            </a:xfrm>
            <a:prstGeom prst="bentConnector3">
              <a:avLst/>
            </a:prstGeom>
            <a:noFill/>
            <a:ln w="9525" cap="flat" cmpd="sng" algn="ctr">
              <a:solidFill>
                <a:srgbClr val="9C6E59">
                  <a:shade val="95000"/>
                  <a:satMod val="105000"/>
                </a:srgbClr>
              </a:solidFill>
              <a:prstDash val="solid"/>
            </a:ln>
            <a:effectLst/>
          </p:spPr>
        </p:cxnSp>
        <p:cxnSp>
          <p:nvCxnSpPr>
            <p:cNvPr id="22" name="接點: 肘形 21">
              <a:extLst>
                <a:ext uri="{FF2B5EF4-FFF2-40B4-BE49-F238E27FC236}">
                  <a16:creationId xmlns:a16="http://schemas.microsoft.com/office/drawing/2014/main" id="{4E28DCFD-1BC1-416A-90E6-35790B7A84EE}"/>
                </a:ext>
              </a:extLst>
            </p:cNvPr>
            <p:cNvCxnSpPr>
              <a:cxnSpLocks/>
            </p:cNvCxnSpPr>
            <p:nvPr/>
          </p:nvCxnSpPr>
          <p:spPr>
            <a:xfrm rot="16200000" flipH="1">
              <a:off x="5446669" y="2183238"/>
              <a:ext cx="420333" cy="1316075"/>
            </a:xfrm>
            <a:prstGeom prst="bentConnector3">
              <a:avLst/>
            </a:prstGeom>
            <a:noFill/>
            <a:ln w="9525" cap="flat" cmpd="sng" algn="ctr">
              <a:solidFill>
                <a:srgbClr val="9C6E59">
                  <a:shade val="95000"/>
                  <a:satMod val="105000"/>
                </a:srgbClr>
              </a:solidFill>
              <a:prstDash val="solid"/>
            </a:ln>
            <a:effectLst/>
          </p:spPr>
        </p:cxnSp>
        <p:cxnSp>
          <p:nvCxnSpPr>
            <p:cNvPr id="23" name="接點: 肘形 22">
              <a:extLst>
                <a:ext uri="{FF2B5EF4-FFF2-40B4-BE49-F238E27FC236}">
                  <a16:creationId xmlns:a16="http://schemas.microsoft.com/office/drawing/2014/main" id="{340AD95A-84EF-4568-A51D-CC493CD35E93}"/>
                </a:ext>
              </a:extLst>
            </p:cNvPr>
            <p:cNvCxnSpPr>
              <a:stCxn id="16" idx="2"/>
              <a:endCxn id="14" idx="0"/>
            </p:cNvCxnSpPr>
            <p:nvPr/>
          </p:nvCxnSpPr>
          <p:spPr>
            <a:xfrm rot="5400000">
              <a:off x="5535096" y="3385046"/>
              <a:ext cx="533428" cy="1026126"/>
            </a:xfrm>
            <a:prstGeom prst="bentConnector3">
              <a:avLst/>
            </a:prstGeom>
            <a:noFill/>
            <a:ln w="9525" cap="flat" cmpd="sng" algn="ctr">
              <a:solidFill>
                <a:srgbClr val="9C6E59">
                  <a:shade val="95000"/>
                  <a:satMod val="105000"/>
                </a:srgbClr>
              </a:solidFill>
              <a:prstDash val="solid"/>
            </a:ln>
            <a:effectLst/>
          </p:spPr>
        </p:cxnSp>
        <p:cxnSp>
          <p:nvCxnSpPr>
            <p:cNvPr id="24" name="接點: 肘形 23">
              <a:extLst>
                <a:ext uri="{FF2B5EF4-FFF2-40B4-BE49-F238E27FC236}">
                  <a16:creationId xmlns:a16="http://schemas.microsoft.com/office/drawing/2014/main" id="{4302D3E2-D6CB-45E8-8CE3-3821088FFBFA}"/>
                </a:ext>
              </a:extLst>
            </p:cNvPr>
            <p:cNvCxnSpPr>
              <a:stCxn id="12" idx="0"/>
              <a:endCxn id="16" idx="2"/>
            </p:cNvCxnSpPr>
            <p:nvPr/>
          </p:nvCxnSpPr>
          <p:spPr>
            <a:xfrm rot="16200000" flipV="1">
              <a:off x="6612164" y="3334104"/>
              <a:ext cx="533428" cy="1128009"/>
            </a:xfrm>
            <a:prstGeom prst="bentConnector3">
              <a:avLst/>
            </a:prstGeom>
            <a:noFill/>
            <a:ln w="9525" cap="flat" cmpd="sng" algn="ctr">
              <a:solidFill>
                <a:srgbClr val="9C6E59">
                  <a:shade val="95000"/>
                  <a:satMod val="105000"/>
                </a:srgbClr>
              </a:solidFill>
              <a:prstDash val="solid"/>
            </a:ln>
            <a:effectLst/>
          </p:spPr>
        </p:cxnSp>
        <p:cxnSp>
          <p:nvCxnSpPr>
            <p:cNvPr id="25" name="接點: 肘形 24">
              <a:extLst>
                <a:ext uri="{FF2B5EF4-FFF2-40B4-BE49-F238E27FC236}">
                  <a16:creationId xmlns:a16="http://schemas.microsoft.com/office/drawing/2014/main" id="{496D6D2F-AE3F-41CD-9400-2A3DBB5589E2}"/>
                </a:ext>
              </a:extLst>
            </p:cNvPr>
            <p:cNvCxnSpPr>
              <a:cxnSpLocks/>
              <a:stCxn id="13" idx="0"/>
              <a:endCxn id="18" idx="0"/>
            </p:cNvCxnSpPr>
            <p:nvPr/>
          </p:nvCxnSpPr>
          <p:spPr>
            <a:xfrm rot="5400000" flipH="1" flipV="1">
              <a:off x="5313958" y="4653767"/>
              <a:ext cx="12700" cy="2047922"/>
            </a:xfrm>
            <a:prstGeom prst="bentConnector3">
              <a:avLst>
                <a:gd name="adj1" fmla="val 2828575"/>
              </a:avLst>
            </a:prstGeom>
            <a:noFill/>
            <a:ln w="9525" cap="flat" cmpd="sng" algn="ctr">
              <a:solidFill>
                <a:srgbClr val="9C6E59">
                  <a:shade val="95000"/>
                  <a:satMod val="105000"/>
                </a:srgbClr>
              </a:solidFill>
              <a:prstDash val="solid"/>
            </a:ln>
            <a:effectLst/>
          </p:spPr>
        </p:cxnSp>
        <p:cxnSp>
          <p:nvCxnSpPr>
            <p:cNvPr id="26" name="接點: 肘形 25">
              <a:extLst>
                <a:ext uri="{FF2B5EF4-FFF2-40B4-BE49-F238E27FC236}">
                  <a16:creationId xmlns:a16="http://schemas.microsoft.com/office/drawing/2014/main" id="{930EDE69-E67E-434A-B84F-97933BB16382}"/>
                </a:ext>
              </a:extLst>
            </p:cNvPr>
            <p:cNvCxnSpPr>
              <a:stCxn id="14" idx="2"/>
              <a:endCxn id="12" idx="2"/>
            </p:cNvCxnSpPr>
            <p:nvPr/>
          </p:nvCxnSpPr>
          <p:spPr>
            <a:xfrm rot="16200000" flipH="1">
              <a:off x="6365814" y="3677755"/>
              <a:ext cx="12700" cy="2154135"/>
            </a:xfrm>
            <a:prstGeom prst="bentConnector3">
              <a:avLst>
                <a:gd name="adj1" fmla="val 1958260"/>
              </a:avLst>
            </a:prstGeom>
            <a:noFill/>
            <a:ln w="9525" cap="flat" cmpd="sng" algn="ctr">
              <a:solidFill>
                <a:srgbClr val="FFBF3A">
                  <a:shade val="95000"/>
                  <a:satMod val="105000"/>
                </a:srgbClr>
              </a:solidFill>
              <a:prstDash val="solid"/>
            </a:ln>
            <a:effectLst/>
          </p:spPr>
        </p:cxnSp>
        <p:cxnSp>
          <p:nvCxnSpPr>
            <p:cNvPr id="27" name="接點: 肘形 26">
              <a:extLst>
                <a:ext uri="{FF2B5EF4-FFF2-40B4-BE49-F238E27FC236}">
                  <a16:creationId xmlns:a16="http://schemas.microsoft.com/office/drawing/2014/main" id="{66042777-7A0C-4EAD-BEC6-44F4B6EED84C}"/>
                </a:ext>
              </a:extLst>
            </p:cNvPr>
            <p:cNvCxnSpPr>
              <a:stCxn id="15" idx="2"/>
              <a:endCxn id="12" idx="2"/>
            </p:cNvCxnSpPr>
            <p:nvPr/>
          </p:nvCxnSpPr>
          <p:spPr>
            <a:xfrm rot="16200000" flipH="1">
              <a:off x="5053463" y="2365403"/>
              <a:ext cx="1090009" cy="3688829"/>
            </a:xfrm>
            <a:prstGeom prst="bentConnector3">
              <a:avLst>
                <a:gd name="adj1" fmla="val 121894"/>
              </a:avLst>
            </a:prstGeom>
            <a:noFill/>
            <a:ln w="9525" cap="flat" cmpd="sng" algn="ctr">
              <a:solidFill>
                <a:srgbClr val="9C6E59">
                  <a:shade val="95000"/>
                  <a:satMod val="105000"/>
                </a:srgbClr>
              </a:solidFill>
              <a:prstDash val="solid"/>
            </a:ln>
            <a:effectLst/>
          </p:spPr>
        </p:cxnSp>
        <p:cxnSp>
          <p:nvCxnSpPr>
            <p:cNvPr id="28" name="直線接點 27">
              <a:extLst>
                <a:ext uri="{FF2B5EF4-FFF2-40B4-BE49-F238E27FC236}">
                  <a16:creationId xmlns:a16="http://schemas.microsoft.com/office/drawing/2014/main" id="{445097CB-C5FD-4ACB-8ACF-20D05627681C}"/>
                </a:ext>
              </a:extLst>
            </p:cNvPr>
            <p:cNvCxnSpPr>
              <a:cxnSpLocks/>
              <a:endCxn id="14" idx="2"/>
            </p:cNvCxnSpPr>
            <p:nvPr/>
          </p:nvCxnSpPr>
          <p:spPr>
            <a:xfrm flipV="1">
              <a:off x="5288747" y="4754823"/>
              <a:ext cx="0" cy="579793"/>
            </a:xfrm>
            <a:prstGeom prst="line">
              <a:avLst/>
            </a:prstGeom>
            <a:noFill/>
            <a:ln w="9525" cap="flat" cmpd="sng" algn="ctr">
              <a:solidFill>
                <a:srgbClr val="9C6E59">
                  <a:shade val="95000"/>
                  <a:satMod val="105000"/>
                </a:srgbClr>
              </a:solidFill>
              <a:prstDash val="solid"/>
            </a:ln>
            <a:effectLst/>
          </p:spPr>
        </p:cxnSp>
      </p:grpSp>
      <p:grpSp>
        <p:nvGrpSpPr>
          <p:cNvPr id="7" name="群組 6">
            <a:extLst>
              <a:ext uri="{FF2B5EF4-FFF2-40B4-BE49-F238E27FC236}">
                <a16:creationId xmlns:a16="http://schemas.microsoft.com/office/drawing/2014/main" id="{A9CC855C-2153-48D7-A063-B79AF83CBD49}"/>
              </a:ext>
            </a:extLst>
          </p:cNvPr>
          <p:cNvGrpSpPr/>
          <p:nvPr/>
        </p:nvGrpSpPr>
        <p:grpSpPr>
          <a:xfrm>
            <a:off x="1003239" y="4288758"/>
            <a:ext cx="894304" cy="2147070"/>
            <a:chOff x="750990" y="4312409"/>
            <a:chExt cx="894304" cy="2147070"/>
          </a:xfrm>
        </p:grpSpPr>
        <p:sp>
          <p:nvSpPr>
            <p:cNvPr id="31" name="Google Shape;153;p23">
              <a:extLst>
                <a:ext uri="{FF2B5EF4-FFF2-40B4-BE49-F238E27FC236}">
                  <a16:creationId xmlns:a16="http://schemas.microsoft.com/office/drawing/2014/main" id="{EDC0A4B6-BEBE-47F2-B3D9-710EEC7CB3F3}"/>
                </a:ext>
              </a:extLst>
            </p:cNvPr>
            <p:cNvSpPr/>
            <p:nvPr/>
          </p:nvSpPr>
          <p:spPr>
            <a:xfrm>
              <a:off x="891646" y="5804951"/>
              <a:ext cx="612994" cy="590000"/>
            </a:xfrm>
            <a:prstGeom prst="roundRect">
              <a:avLst>
                <a:gd name="adj" fmla="val 50000"/>
              </a:avLst>
            </a:prstGeom>
            <a:solidFill>
              <a:srgbClr val="FFBF3A"/>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資料庫</a:t>
              </a:r>
            </a:p>
          </p:txBody>
        </p:sp>
        <p:sp>
          <p:nvSpPr>
            <p:cNvPr id="32" name="Google Shape;150;p23">
              <a:extLst>
                <a:ext uri="{FF2B5EF4-FFF2-40B4-BE49-F238E27FC236}">
                  <a16:creationId xmlns:a16="http://schemas.microsoft.com/office/drawing/2014/main" id="{259E41DC-0C4C-43B2-90A8-58BD48282181}"/>
                </a:ext>
              </a:extLst>
            </p:cNvPr>
            <p:cNvSpPr/>
            <p:nvPr/>
          </p:nvSpPr>
          <p:spPr>
            <a:xfrm>
              <a:off x="891646" y="4405379"/>
              <a:ext cx="612995" cy="590000"/>
            </a:xfrm>
            <a:prstGeom prst="roundRect">
              <a:avLst>
                <a:gd name="adj" fmla="val 50000"/>
              </a:avLst>
            </a:prstGeom>
            <a:solidFill>
              <a:srgbClr val="6FAC6A"/>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填寫</a:t>
              </a:r>
            </a:p>
          </p:txBody>
        </p:sp>
        <p:sp>
          <p:nvSpPr>
            <p:cNvPr id="33" name="Google Shape;152;p23">
              <a:extLst>
                <a:ext uri="{FF2B5EF4-FFF2-40B4-BE49-F238E27FC236}">
                  <a16:creationId xmlns:a16="http://schemas.microsoft.com/office/drawing/2014/main" id="{65C26EAB-F5C0-4E53-91E6-3E050805939E}"/>
                </a:ext>
              </a:extLst>
            </p:cNvPr>
            <p:cNvSpPr/>
            <p:nvPr/>
          </p:nvSpPr>
          <p:spPr>
            <a:xfrm>
              <a:off x="891645" y="5105165"/>
              <a:ext cx="612995" cy="590000"/>
            </a:xfrm>
            <a:prstGeom prst="roundRect">
              <a:avLst>
                <a:gd name="adj" fmla="val 50000"/>
              </a:avLst>
            </a:prstGeom>
            <a:solidFill>
              <a:srgbClr val="ADC853"/>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按鈕</a:t>
              </a:r>
            </a:p>
          </p:txBody>
        </p:sp>
        <p:sp>
          <p:nvSpPr>
            <p:cNvPr id="34" name="矩形: 圓角 33">
              <a:extLst>
                <a:ext uri="{FF2B5EF4-FFF2-40B4-BE49-F238E27FC236}">
                  <a16:creationId xmlns:a16="http://schemas.microsoft.com/office/drawing/2014/main" id="{CDD61AF1-E9A7-432C-9D9B-2112E348E444}"/>
                </a:ext>
              </a:extLst>
            </p:cNvPr>
            <p:cNvSpPr/>
            <p:nvPr/>
          </p:nvSpPr>
          <p:spPr>
            <a:xfrm>
              <a:off x="750990" y="4312409"/>
              <a:ext cx="894304" cy="2147070"/>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A5A5A5"/>
                </a:solidFill>
                <a:effectLst/>
                <a:uLnTx/>
                <a:uFillTx/>
                <a:latin typeface="Calibri" panose="020F0502020204030204"/>
                <a:ea typeface="新細明體" panose="02020500000000000000" pitchFamily="18" charset="-120"/>
                <a:cs typeface="+mn-cs"/>
              </a:endParaRPr>
            </a:p>
          </p:txBody>
        </p:sp>
      </p:grpSp>
      <p:pic>
        <p:nvPicPr>
          <p:cNvPr id="35" name="圖形 34" descr="使用者">
            <a:extLst>
              <a:ext uri="{FF2B5EF4-FFF2-40B4-BE49-F238E27FC236}">
                <a16:creationId xmlns:a16="http://schemas.microsoft.com/office/drawing/2014/main" id="{E18FB532-3767-4116-83DD-26540B5304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0629" y="923089"/>
            <a:ext cx="599696" cy="599696"/>
          </a:xfrm>
          <a:prstGeom prst="rect">
            <a:avLst/>
          </a:prstGeom>
        </p:spPr>
      </p:pic>
      <p:sp>
        <p:nvSpPr>
          <p:cNvPr id="37" name="投影片編號版面配置區 36">
            <a:extLst>
              <a:ext uri="{FF2B5EF4-FFF2-40B4-BE49-F238E27FC236}">
                <a16:creationId xmlns:a16="http://schemas.microsoft.com/office/drawing/2014/main" id="{3A253CDC-F7AA-4AEA-B1AC-3CF4D3D9E8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E12E5-D6D7-4E64-B97D-A39BB65E414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38" name="投影片編號版面配置區 1">
            <a:extLst>
              <a:ext uri="{FF2B5EF4-FFF2-40B4-BE49-F238E27FC236}">
                <a16:creationId xmlns:a16="http://schemas.microsoft.com/office/drawing/2014/main" id="{A3B3A46E-8861-476C-BD89-F54013F2E743}"/>
              </a:ext>
            </a:extLst>
          </p:cNvPr>
          <p:cNvSpPr txBox="1">
            <a:spLocks/>
          </p:cNvSpPr>
          <p:nvPr/>
        </p:nvSpPr>
        <p:spPr>
          <a:xfrm>
            <a:off x="167289" y="131781"/>
            <a:ext cx="431800" cy="367723"/>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white">
                    <a:lumMod val="50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zh-TW" altLang="en-US" sz="12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903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92E5BE0-BE63-4D4A-8E58-3E961CA826CE}"/>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基本資料填寫</a:t>
            </a:r>
          </a:p>
        </p:txBody>
      </p:sp>
      <p:sp>
        <p:nvSpPr>
          <p:cNvPr id="4" name="文字方塊 3">
            <a:extLst>
              <a:ext uri="{FF2B5EF4-FFF2-40B4-BE49-F238E27FC236}">
                <a16:creationId xmlns:a16="http://schemas.microsoft.com/office/drawing/2014/main" id="{0B452DF2-5352-4CC6-AA3C-EABF9931549E}"/>
              </a:ext>
            </a:extLst>
          </p:cNvPr>
          <p:cNvSpPr txBox="1"/>
          <p:nvPr/>
        </p:nvSpPr>
        <p:spPr>
          <a:xfrm>
            <a:off x="9740783" y="142348"/>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grpSp>
        <p:nvGrpSpPr>
          <p:cNvPr id="39" name="群組 38">
            <a:extLst>
              <a:ext uri="{FF2B5EF4-FFF2-40B4-BE49-F238E27FC236}">
                <a16:creationId xmlns:a16="http://schemas.microsoft.com/office/drawing/2014/main" id="{D917391D-17C7-4F7F-B6C4-F4DF3FF38D55}"/>
              </a:ext>
            </a:extLst>
          </p:cNvPr>
          <p:cNvGrpSpPr/>
          <p:nvPr/>
        </p:nvGrpSpPr>
        <p:grpSpPr>
          <a:xfrm>
            <a:off x="175749" y="6321308"/>
            <a:ext cx="11840502" cy="387637"/>
            <a:chOff x="175749" y="6321308"/>
            <a:chExt cx="11840502" cy="387637"/>
          </a:xfrm>
        </p:grpSpPr>
        <p:grpSp>
          <p:nvGrpSpPr>
            <p:cNvPr id="40" name="群組 39">
              <a:extLst>
                <a:ext uri="{FF2B5EF4-FFF2-40B4-BE49-F238E27FC236}">
                  <a16:creationId xmlns:a16="http://schemas.microsoft.com/office/drawing/2014/main" id="{E5D3021E-E65C-45DD-8C06-BEE185F4A059}"/>
                </a:ext>
              </a:extLst>
            </p:cNvPr>
            <p:cNvGrpSpPr/>
            <p:nvPr/>
          </p:nvGrpSpPr>
          <p:grpSpPr>
            <a:xfrm>
              <a:off x="175749" y="6321308"/>
              <a:ext cx="11840502" cy="387637"/>
              <a:chOff x="175749" y="6321308"/>
              <a:chExt cx="11840502" cy="387637"/>
            </a:xfrm>
          </p:grpSpPr>
          <p:sp>
            <p:nvSpPr>
              <p:cNvPr id="43" name="箭號: ＞形 42">
                <a:extLst>
                  <a:ext uri="{FF2B5EF4-FFF2-40B4-BE49-F238E27FC236}">
                    <a16:creationId xmlns:a16="http://schemas.microsoft.com/office/drawing/2014/main" id="{2CAEFB29-53FF-4A05-A111-3D6DD018967E}"/>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4" name="群組 43">
                <a:extLst>
                  <a:ext uri="{FF2B5EF4-FFF2-40B4-BE49-F238E27FC236}">
                    <a16:creationId xmlns:a16="http://schemas.microsoft.com/office/drawing/2014/main" id="{B044DC69-572E-41B8-B430-7BAD5FA3809E}"/>
                  </a:ext>
                </a:extLst>
              </p:cNvPr>
              <p:cNvGrpSpPr/>
              <p:nvPr/>
            </p:nvGrpSpPr>
            <p:grpSpPr>
              <a:xfrm>
                <a:off x="175749" y="6324673"/>
                <a:ext cx="11840502" cy="384272"/>
                <a:chOff x="167509" y="6335489"/>
                <a:chExt cx="11840502" cy="384272"/>
              </a:xfrm>
            </p:grpSpPr>
            <p:sp>
              <p:nvSpPr>
                <p:cNvPr id="46" name="箭號: ＞形 45">
                  <a:extLst>
                    <a:ext uri="{FF2B5EF4-FFF2-40B4-BE49-F238E27FC236}">
                      <a16:creationId xmlns:a16="http://schemas.microsoft.com/office/drawing/2014/main" id="{C3DC745B-B596-46C3-8B6A-CAAFDC6D0EF4}"/>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47" name="群組 46">
                  <a:extLst>
                    <a:ext uri="{FF2B5EF4-FFF2-40B4-BE49-F238E27FC236}">
                      <a16:creationId xmlns:a16="http://schemas.microsoft.com/office/drawing/2014/main" id="{DFAB35F4-B07D-4003-94AB-689E3237D8D0}"/>
                    </a:ext>
                  </a:extLst>
                </p:cNvPr>
                <p:cNvGrpSpPr/>
                <p:nvPr/>
              </p:nvGrpSpPr>
              <p:grpSpPr>
                <a:xfrm>
                  <a:off x="487747" y="6335489"/>
                  <a:ext cx="11520264" cy="384272"/>
                  <a:chOff x="328795" y="6342748"/>
                  <a:chExt cx="11520264" cy="384272"/>
                </a:xfrm>
              </p:grpSpPr>
              <p:sp>
                <p:nvSpPr>
                  <p:cNvPr id="48" name="箭號: ＞形 47">
                    <a:extLst>
                      <a:ext uri="{FF2B5EF4-FFF2-40B4-BE49-F238E27FC236}">
                        <a16:creationId xmlns:a16="http://schemas.microsoft.com/office/drawing/2014/main" id="{46C7287A-98C5-4007-B925-4341596AC10B}"/>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9" name="箭號: ＞形 48">
                    <a:extLst>
                      <a:ext uri="{FF2B5EF4-FFF2-40B4-BE49-F238E27FC236}">
                        <a16:creationId xmlns:a16="http://schemas.microsoft.com/office/drawing/2014/main" id="{F27A4DEC-7C94-44E7-BCCE-7F52FC566267}"/>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0" name="箭號: ＞形 49">
                    <a:extLst>
                      <a:ext uri="{FF2B5EF4-FFF2-40B4-BE49-F238E27FC236}">
                        <a16:creationId xmlns:a16="http://schemas.microsoft.com/office/drawing/2014/main" id="{FCAD6C07-29B7-4713-9926-DD124836A758}"/>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1" name="箭號: ＞形 50">
                    <a:extLst>
                      <a:ext uri="{FF2B5EF4-FFF2-40B4-BE49-F238E27FC236}">
                        <a16:creationId xmlns:a16="http://schemas.microsoft.com/office/drawing/2014/main" id="{A9EDCBD4-7A96-427D-A15C-5C33EEA7FE9C}"/>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2" name="箭號: ＞形 51">
                    <a:extLst>
                      <a:ext uri="{FF2B5EF4-FFF2-40B4-BE49-F238E27FC236}">
                        <a16:creationId xmlns:a16="http://schemas.microsoft.com/office/drawing/2014/main" id="{8F0BAF33-8897-4DCA-B95E-3022DD073643}"/>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53" name="文字方塊 52">
                    <a:extLst>
                      <a:ext uri="{FF2B5EF4-FFF2-40B4-BE49-F238E27FC236}">
                        <a16:creationId xmlns:a16="http://schemas.microsoft.com/office/drawing/2014/main" id="{30D51885-35BA-4C54-BF4D-FD608928EBE8}"/>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54" name="文字方塊 53">
                    <a:extLst>
                      <a:ext uri="{FF2B5EF4-FFF2-40B4-BE49-F238E27FC236}">
                        <a16:creationId xmlns:a16="http://schemas.microsoft.com/office/drawing/2014/main" id="{174ECA74-C089-425A-8D63-9FA14417E23D}"/>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55" name="文字方塊 54">
                    <a:extLst>
                      <a:ext uri="{FF2B5EF4-FFF2-40B4-BE49-F238E27FC236}">
                        <a16:creationId xmlns:a16="http://schemas.microsoft.com/office/drawing/2014/main" id="{F55818DD-AF69-44C9-A38F-1C891C466FE1}"/>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56" name="文字方塊 55">
                    <a:extLst>
                      <a:ext uri="{FF2B5EF4-FFF2-40B4-BE49-F238E27FC236}">
                        <a16:creationId xmlns:a16="http://schemas.microsoft.com/office/drawing/2014/main" id="{C00625F4-6F0C-48FA-A212-5427AF5831C4}"/>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57" name="文字方塊 56">
                    <a:extLst>
                      <a:ext uri="{FF2B5EF4-FFF2-40B4-BE49-F238E27FC236}">
                        <a16:creationId xmlns:a16="http://schemas.microsoft.com/office/drawing/2014/main" id="{556F01DC-E1B5-44CB-9337-7380EEB35CCC}"/>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58" name="文字方塊 57">
                    <a:extLst>
                      <a:ext uri="{FF2B5EF4-FFF2-40B4-BE49-F238E27FC236}">
                        <a16:creationId xmlns:a16="http://schemas.microsoft.com/office/drawing/2014/main" id="{8912BA2C-31F8-4C69-987A-755053D11EA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59" name="文字方塊 58">
                    <a:extLst>
                      <a:ext uri="{FF2B5EF4-FFF2-40B4-BE49-F238E27FC236}">
                        <a16:creationId xmlns:a16="http://schemas.microsoft.com/office/drawing/2014/main" id="{A84DE3C7-50BC-4FC5-8FAF-5B204CF767EA}"/>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45" name="文字方塊 44">
                <a:extLst>
                  <a:ext uri="{FF2B5EF4-FFF2-40B4-BE49-F238E27FC236}">
                    <a16:creationId xmlns:a16="http://schemas.microsoft.com/office/drawing/2014/main" id="{0BEB67C6-73C7-4E53-BF0A-381B3184D743}"/>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41" name="箭號: ＞形 40">
              <a:extLst>
                <a:ext uri="{FF2B5EF4-FFF2-40B4-BE49-F238E27FC236}">
                  <a16:creationId xmlns:a16="http://schemas.microsoft.com/office/drawing/2014/main" id="{7D2D22B5-7AA2-4592-BDF9-CE15E3B2FC77}"/>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文字方塊 41">
              <a:extLst>
                <a:ext uri="{FF2B5EF4-FFF2-40B4-BE49-F238E27FC236}">
                  <a16:creationId xmlns:a16="http://schemas.microsoft.com/office/drawing/2014/main" id="{E1E7602F-083E-4603-A3E2-CEC5B7403110}"/>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grpSp>
        <p:nvGrpSpPr>
          <p:cNvPr id="5" name="群組 4">
            <a:extLst>
              <a:ext uri="{FF2B5EF4-FFF2-40B4-BE49-F238E27FC236}">
                <a16:creationId xmlns:a16="http://schemas.microsoft.com/office/drawing/2014/main" id="{45F8BDFC-DDDF-466D-AE76-04B9EE6CE9E0}"/>
              </a:ext>
            </a:extLst>
          </p:cNvPr>
          <p:cNvGrpSpPr/>
          <p:nvPr/>
        </p:nvGrpSpPr>
        <p:grpSpPr>
          <a:xfrm>
            <a:off x="465419" y="511680"/>
            <a:ext cx="3615559" cy="876898"/>
            <a:chOff x="665147" y="796274"/>
            <a:chExt cx="3615559" cy="876898"/>
          </a:xfrm>
          <a:effectLst>
            <a:outerShdw blurRad="50800" dist="38100" dir="16200000" rotWithShape="0">
              <a:prstClr val="black">
                <a:alpha val="40000"/>
              </a:prstClr>
            </a:outerShdw>
          </a:effectLst>
        </p:grpSpPr>
        <p:sp>
          <p:nvSpPr>
            <p:cNvPr id="2" name="書卷: 水平 1">
              <a:extLst>
                <a:ext uri="{FF2B5EF4-FFF2-40B4-BE49-F238E27FC236}">
                  <a16:creationId xmlns:a16="http://schemas.microsoft.com/office/drawing/2014/main" id="{4DB3BD79-4FAB-4BA2-A197-DB491984747E}"/>
                </a:ext>
              </a:extLst>
            </p:cNvPr>
            <p:cNvSpPr/>
            <p:nvPr/>
          </p:nvSpPr>
          <p:spPr>
            <a:xfrm>
              <a:off x="665147" y="796274"/>
              <a:ext cx="3615559" cy="876898"/>
            </a:xfrm>
            <a:prstGeom prst="horizontalScroll">
              <a:avLst/>
            </a:prstGeom>
            <a:solidFill>
              <a:schemeClr val="bg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1" name="文字方塊 60">
              <a:extLst>
                <a:ext uri="{FF2B5EF4-FFF2-40B4-BE49-F238E27FC236}">
                  <a16:creationId xmlns:a16="http://schemas.microsoft.com/office/drawing/2014/main" id="{0A67811B-7A63-4F0C-A61C-ABBDC448EBA1}"/>
                </a:ext>
              </a:extLst>
            </p:cNvPr>
            <p:cNvSpPr txBox="1"/>
            <p:nvPr/>
          </p:nvSpPr>
          <p:spPr>
            <a:xfrm>
              <a:off x="1326051" y="917488"/>
              <a:ext cx="295465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填寫會員資料</a:t>
              </a: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讓推薦結果更符合您的喜好</a:t>
              </a:r>
            </a:p>
          </p:txBody>
        </p:sp>
        <p:sp>
          <p:nvSpPr>
            <p:cNvPr id="62" name="Frame 17">
              <a:extLst>
                <a:ext uri="{FF2B5EF4-FFF2-40B4-BE49-F238E27FC236}">
                  <a16:creationId xmlns:a16="http://schemas.microsoft.com/office/drawing/2014/main" id="{CC971CD2-895B-47E5-8E70-E3A441E219F6}"/>
                </a:ext>
              </a:extLst>
            </p:cNvPr>
            <p:cNvSpPr/>
            <p:nvPr/>
          </p:nvSpPr>
          <p:spPr>
            <a:xfrm>
              <a:off x="840106" y="100030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sp>
        <p:nvSpPr>
          <p:cNvPr id="66" name="投影片編號版面配置區 1">
            <a:extLst>
              <a:ext uri="{FF2B5EF4-FFF2-40B4-BE49-F238E27FC236}">
                <a16:creationId xmlns:a16="http://schemas.microsoft.com/office/drawing/2014/main" id="{C270EC41-8302-4AFC-9FA6-067F1B4CC05A}"/>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grpSp>
        <p:nvGrpSpPr>
          <p:cNvPr id="8" name="群組 7">
            <a:extLst>
              <a:ext uri="{FF2B5EF4-FFF2-40B4-BE49-F238E27FC236}">
                <a16:creationId xmlns:a16="http://schemas.microsoft.com/office/drawing/2014/main" id="{67B897FB-3FD6-4AEF-8925-8F78AB7038C1}"/>
              </a:ext>
            </a:extLst>
          </p:cNvPr>
          <p:cNvGrpSpPr/>
          <p:nvPr/>
        </p:nvGrpSpPr>
        <p:grpSpPr>
          <a:xfrm>
            <a:off x="915101" y="1461972"/>
            <a:ext cx="5079398" cy="1957939"/>
            <a:chOff x="915101" y="1461972"/>
            <a:chExt cx="5079398" cy="1957939"/>
          </a:xfrm>
        </p:grpSpPr>
        <p:pic>
          <p:nvPicPr>
            <p:cNvPr id="36" name="圖片 35">
              <a:extLst>
                <a:ext uri="{FF2B5EF4-FFF2-40B4-BE49-F238E27FC236}">
                  <a16:creationId xmlns:a16="http://schemas.microsoft.com/office/drawing/2014/main" id="{B3F908F5-33CE-4364-86C4-6DC34D8315CC}"/>
                </a:ext>
              </a:extLst>
            </p:cNvPr>
            <p:cNvPicPr>
              <a:picLocks noChangeAspect="1"/>
            </p:cNvPicPr>
            <p:nvPr/>
          </p:nvPicPr>
          <p:blipFill>
            <a:blip r:embed="rId3"/>
            <a:stretch>
              <a:fillRect/>
            </a:stretch>
          </p:blipFill>
          <p:spPr>
            <a:xfrm>
              <a:off x="1158307" y="1755991"/>
              <a:ext cx="4836192" cy="1663920"/>
            </a:xfrm>
            <a:prstGeom prst="rect">
              <a:avLst/>
            </a:prstGeom>
          </p:spPr>
        </p:pic>
        <p:sp>
          <p:nvSpPr>
            <p:cNvPr id="7" name="文字方塊 6">
              <a:extLst>
                <a:ext uri="{FF2B5EF4-FFF2-40B4-BE49-F238E27FC236}">
                  <a16:creationId xmlns:a16="http://schemas.microsoft.com/office/drawing/2014/main" id="{04F7CF5E-F8A7-4ECA-9680-8928166033D9}"/>
                </a:ext>
              </a:extLst>
            </p:cNvPr>
            <p:cNvSpPr txBox="1"/>
            <p:nvPr/>
          </p:nvSpPr>
          <p:spPr>
            <a:xfrm>
              <a:off x="915101" y="1461972"/>
              <a:ext cx="86631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1.</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grpSp>
        <p:nvGrpSpPr>
          <p:cNvPr id="9" name="群組 8">
            <a:extLst>
              <a:ext uri="{FF2B5EF4-FFF2-40B4-BE49-F238E27FC236}">
                <a16:creationId xmlns:a16="http://schemas.microsoft.com/office/drawing/2014/main" id="{463FB12F-FE15-4DE5-A290-444942645727}"/>
              </a:ext>
            </a:extLst>
          </p:cNvPr>
          <p:cNvGrpSpPr/>
          <p:nvPr/>
        </p:nvGrpSpPr>
        <p:grpSpPr>
          <a:xfrm>
            <a:off x="6777944" y="638102"/>
            <a:ext cx="4612698" cy="5190011"/>
            <a:chOff x="6777944" y="638102"/>
            <a:chExt cx="4612698" cy="5190011"/>
          </a:xfrm>
        </p:grpSpPr>
        <p:grpSp>
          <p:nvGrpSpPr>
            <p:cNvPr id="32" name="群組 31">
              <a:extLst>
                <a:ext uri="{FF2B5EF4-FFF2-40B4-BE49-F238E27FC236}">
                  <a16:creationId xmlns:a16="http://schemas.microsoft.com/office/drawing/2014/main" id="{60069B87-6A00-4F79-A839-ABE4C1F6D09F}"/>
                </a:ext>
              </a:extLst>
            </p:cNvPr>
            <p:cNvGrpSpPr/>
            <p:nvPr/>
          </p:nvGrpSpPr>
          <p:grpSpPr>
            <a:xfrm>
              <a:off x="8790317" y="638102"/>
              <a:ext cx="2600325" cy="5190011"/>
              <a:chOff x="6651928" y="177553"/>
              <a:chExt cx="3167180" cy="6009247"/>
            </a:xfrm>
          </p:grpSpPr>
          <p:pic>
            <p:nvPicPr>
              <p:cNvPr id="33" name="圖片 32">
                <a:extLst>
                  <a:ext uri="{FF2B5EF4-FFF2-40B4-BE49-F238E27FC236}">
                    <a16:creationId xmlns:a16="http://schemas.microsoft.com/office/drawing/2014/main" id="{CF3E01D1-7008-40B2-8D5B-59239A189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928" y="1785094"/>
                <a:ext cx="3167180" cy="4401706"/>
              </a:xfrm>
              <a:prstGeom prst="rect">
                <a:avLst/>
              </a:prstGeom>
            </p:spPr>
          </p:pic>
          <p:pic>
            <p:nvPicPr>
              <p:cNvPr id="34" name="圖片 33">
                <a:extLst>
                  <a:ext uri="{FF2B5EF4-FFF2-40B4-BE49-F238E27FC236}">
                    <a16:creationId xmlns:a16="http://schemas.microsoft.com/office/drawing/2014/main" id="{AD08C86C-676F-46F3-B840-6E5A8DDA5E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928" y="177553"/>
                <a:ext cx="3167180" cy="3781887"/>
              </a:xfrm>
              <a:prstGeom prst="rect">
                <a:avLst/>
              </a:prstGeom>
            </p:spPr>
          </p:pic>
        </p:grpSp>
        <p:sp>
          <p:nvSpPr>
            <p:cNvPr id="37" name="箭號: 向右 36">
              <a:extLst>
                <a:ext uri="{FF2B5EF4-FFF2-40B4-BE49-F238E27FC236}">
                  <a16:creationId xmlns:a16="http://schemas.microsoft.com/office/drawing/2014/main" id="{EF3E598F-4B24-4EEB-93A4-51A53E5F8FC8}"/>
                </a:ext>
              </a:extLst>
            </p:cNvPr>
            <p:cNvSpPr/>
            <p:nvPr/>
          </p:nvSpPr>
          <p:spPr>
            <a:xfrm>
              <a:off x="6777944" y="2090008"/>
              <a:ext cx="1256929" cy="662839"/>
            </a:xfrm>
            <a:prstGeom prst="rightArrow">
              <a:avLst/>
            </a:prstGeom>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0000"/>
                </a:solidFill>
                <a:effectLst/>
                <a:uLnTx/>
                <a:uFillTx/>
                <a:latin typeface="Arial"/>
                <a:cs typeface="+mn-cs"/>
              </a:endParaRPr>
            </a:p>
          </p:txBody>
        </p:sp>
        <p:sp>
          <p:nvSpPr>
            <p:cNvPr id="65" name="文字方塊 64">
              <a:extLst>
                <a:ext uri="{FF2B5EF4-FFF2-40B4-BE49-F238E27FC236}">
                  <a16:creationId xmlns:a16="http://schemas.microsoft.com/office/drawing/2014/main" id="{DEDF2D38-7F6E-44FC-B94B-AAFF69BDA8D6}"/>
                </a:ext>
              </a:extLst>
            </p:cNvPr>
            <p:cNvSpPr txBox="1"/>
            <p:nvPr/>
          </p:nvSpPr>
          <p:spPr>
            <a:xfrm>
              <a:off x="8248072" y="941021"/>
              <a:ext cx="86631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2.</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grpSp>
        <p:nvGrpSpPr>
          <p:cNvPr id="11" name="群組 10">
            <a:extLst>
              <a:ext uri="{FF2B5EF4-FFF2-40B4-BE49-F238E27FC236}">
                <a16:creationId xmlns:a16="http://schemas.microsoft.com/office/drawing/2014/main" id="{1BAD225F-A82D-4C38-BA20-7FC74A6450F9}"/>
              </a:ext>
            </a:extLst>
          </p:cNvPr>
          <p:cNvGrpSpPr/>
          <p:nvPr/>
        </p:nvGrpSpPr>
        <p:grpSpPr>
          <a:xfrm>
            <a:off x="461296" y="3502636"/>
            <a:ext cx="7951299" cy="2331121"/>
            <a:chOff x="461296" y="3502636"/>
            <a:chExt cx="7951299" cy="2331121"/>
          </a:xfrm>
        </p:grpSpPr>
        <p:sp>
          <p:nvSpPr>
            <p:cNvPr id="60" name="文字方塊 59">
              <a:extLst>
                <a:ext uri="{FF2B5EF4-FFF2-40B4-BE49-F238E27FC236}">
                  <a16:creationId xmlns:a16="http://schemas.microsoft.com/office/drawing/2014/main" id="{16B5594A-B65D-4B60-A23F-F5E5BC13C609}"/>
                </a:ext>
              </a:extLst>
            </p:cNvPr>
            <p:cNvSpPr txBox="1"/>
            <p:nvPr/>
          </p:nvSpPr>
          <p:spPr>
            <a:xfrm>
              <a:off x="1348259" y="5372092"/>
              <a:ext cx="5205271"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填寫好的問卷資料會存於</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MySQL</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中</a:t>
              </a:r>
            </a:p>
          </p:txBody>
        </p:sp>
        <p:grpSp>
          <p:nvGrpSpPr>
            <p:cNvPr id="10" name="群組 9">
              <a:extLst>
                <a:ext uri="{FF2B5EF4-FFF2-40B4-BE49-F238E27FC236}">
                  <a16:creationId xmlns:a16="http://schemas.microsoft.com/office/drawing/2014/main" id="{F023CB24-236F-45C5-92EF-3E8FC3CB8727}"/>
                </a:ext>
              </a:extLst>
            </p:cNvPr>
            <p:cNvGrpSpPr/>
            <p:nvPr/>
          </p:nvGrpSpPr>
          <p:grpSpPr>
            <a:xfrm>
              <a:off x="461296" y="3502636"/>
              <a:ext cx="7951299" cy="1515234"/>
              <a:chOff x="461296" y="3502636"/>
              <a:chExt cx="7951299" cy="1515234"/>
            </a:xfrm>
          </p:grpSpPr>
          <p:pic>
            <p:nvPicPr>
              <p:cNvPr id="35" name="圖片 34">
                <a:extLst>
                  <a:ext uri="{FF2B5EF4-FFF2-40B4-BE49-F238E27FC236}">
                    <a16:creationId xmlns:a16="http://schemas.microsoft.com/office/drawing/2014/main" id="{364824D3-1CF1-4D08-B3B9-F77F884AB8CB}"/>
                  </a:ext>
                </a:extLst>
              </p:cNvPr>
              <p:cNvPicPr>
                <a:picLocks noChangeAspect="1"/>
              </p:cNvPicPr>
              <p:nvPr/>
            </p:nvPicPr>
            <p:blipFill>
              <a:blip r:embed="rId6"/>
              <a:stretch>
                <a:fillRect/>
              </a:stretch>
            </p:blipFill>
            <p:spPr>
              <a:xfrm>
                <a:off x="465419" y="3954693"/>
                <a:ext cx="6644104" cy="1063177"/>
              </a:xfrm>
              <a:prstGeom prst="rect">
                <a:avLst/>
              </a:prstGeom>
            </p:spPr>
          </p:pic>
          <p:sp>
            <p:nvSpPr>
              <p:cNvPr id="38" name="箭號: 向右 37">
                <a:extLst>
                  <a:ext uri="{FF2B5EF4-FFF2-40B4-BE49-F238E27FC236}">
                    <a16:creationId xmlns:a16="http://schemas.microsoft.com/office/drawing/2014/main" id="{4ED97A52-EBE6-43FB-A715-6CB4B7BB6AB6}"/>
                  </a:ext>
                </a:extLst>
              </p:cNvPr>
              <p:cNvSpPr/>
              <p:nvPr/>
            </p:nvSpPr>
            <p:spPr>
              <a:xfrm rot="10800000">
                <a:off x="7298384" y="4311808"/>
                <a:ext cx="1114211" cy="640817"/>
              </a:xfrm>
              <a:prstGeom prst="rightArrow">
                <a:avLst/>
              </a:prstGeom>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7" name="文字方塊 66">
                <a:extLst>
                  <a:ext uri="{FF2B5EF4-FFF2-40B4-BE49-F238E27FC236}">
                    <a16:creationId xmlns:a16="http://schemas.microsoft.com/office/drawing/2014/main" id="{1653A689-97FB-4C24-AA3C-1009267131C3}"/>
                  </a:ext>
                </a:extLst>
              </p:cNvPr>
              <p:cNvSpPr txBox="1"/>
              <p:nvPr/>
            </p:nvSpPr>
            <p:spPr>
              <a:xfrm>
                <a:off x="461296" y="3502636"/>
                <a:ext cx="86631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3.</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grpSp>
    </p:spTree>
    <p:extLst>
      <p:ext uri="{BB962C8B-B14F-4D97-AF65-F5344CB8AC3E}">
        <p14:creationId xmlns:p14="http://schemas.microsoft.com/office/powerpoint/2010/main" val="23380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3597" name="Google Shape;3597;p63"/>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500"/>
              <a:buNone/>
            </a:pPr>
            <a:r>
              <a:rPr lang="zh-TW" sz="4500" b="1">
                <a:latin typeface="Microsoft JhengHei"/>
                <a:ea typeface="Microsoft JhengHei"/>
                <a:cs typeface="Microsoft JhengHei"/>
                <a:sym typeface="Microsoft JhengHei"/>
              </a:rPr>
              <a:t>主題推薦</a:t>
            </a:r>
            <a:endParaRPr/>
          </a:p>
        </p:txBody>
      </p:sp>
      <p:sp>
        <p:nvSpPr>
          <p:cNvPr id="3598" name="Google Shape;3598;p63"/>
          <p:cNvSpPr txBox="1"/>
          <p:nvPr/>
        </p:nvSpPr>
        <p:spPr>
          <a:xfrm>
            <a:off x="9740783" y="142348"/>
            <a:ext cx="215594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主講人：張子賢</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604" name="Google Shape;3604;p63"/>
          <p:cNvGrpSpPr/>
          <p:nvPr/>
        </p:nvGrpSpPr>
        <p:grpSpPr>
          <a:xfrm>
            <a:off x="175749" y="6321308"/>
            <a:ext cx="11840502" cy="387637"/>
            <a:chOff x="175749" y="6321308"/>
            <a:chExt cx="11840502" cy="387637"/>
          </a:xfrm>
        </p:grpSpPr>
        <p:grpSp>
          <p:nvGrpSpPr>
            <p:cNvPr id="3605" name="Google Shape;3605;p63"/>
            <p:cNvGrpSpPr/>
            <p:nvPr/>
          </p:nvGrpSpPr>
          <p:grpSpPr>
            <a:xfrm>
              <a:off x="175749" y="6321308"/>
              <a:ext cx="11840502" cy="387637"/>
              <a:chOff x="175749" y="6321308"/>
              <a:chExt cx="11840502" cy="387637"/>
            </a:xfrm>
          </p:grpSpPr>
          <p:sp>
            <p:nvSpPr>
              <p:cNvPr id="3606" name="Google Shape;3606;p63"/>
              <p:cNvSpPr/>
              <p:nvPr/>
            </p:nvSpPr>
            <p:spPr>
              <a:xfrm>
                <a:off x="6055957" y="6321308"/>
                <a:ext cx="1580581" cy="387637"/>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607" name="Google Shape;3607;p63"/>
              <p:cNvGrpSpPr/>
              <p:nvPr/>
            </p:nvGrpSpPr>
            <p:grpSpPr>
              <a:xfrm>
                <a:off x="175749" y="6324673"/>
                <a:ext cx="11840502" cy="384272"/>
                <a:chOff x="167509" y="6335489"/>
                <a:chExt cx="11840502" cy="384272"/>
              </a:xfrm>
            </p:grpSpPr>
            <p:sp>
              <p:nvSpPr>
                <p:cNvPr id="3608" name="Google Shape;3608;p63"/>
                <p:cNvSpPr/>
                <p:nvPr/>
              </p:nvSpPr>
              <p:spPr>
                <a:xfrm>
                  <a:off x="167509" y="6337035"/>
                  <a:ext cx="1580582" cy="362952"/>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609" name="Google Shape;3609;p63"/>
                <p:cNvGrpSpPr/>
                <p:nvPr/>
              </p:nvGrpSpPr>
              <p:grpSpPr>
                <a:xfrm>
                  <a:off x="487747" y="6335489"/>
                  <a:ext cx="11520264" cy="384272"/>
                  <a:chOff x="328795" y="6342748"/>
                  <a:chExt cx="11520264" cy="384272"/>
                </a:xfrm>
              </p:grpSpPr>
              <p:sp>
                <p:nvSpPr>
                  <p:cNvPr id="3610" name="Google Shape;3610;p63"/>
                  <p:cNvSpPr/>
                  <p:nvPr/>
                </p:nvSpPr>
                <p:spPr>
                  <a:xfrm>
                    <a:off x="8799869" y="6351894"/>
                    <a:ext cx="1580581" cy="369343"/>
                  </a:xfrm>
                  <a:prstGeom prst="chevron">
                    <a:avLst>
                      <a:gd name="adj" fmla="val 50000"/>
                    </a:avLst>
                  </a:prstGeom>
                  <a:solidFill>
                    <a:srgbClr val="76562A"/>
                  </a:solidFill>
                  <a:ln w="12700" cap="flat" cmpd="sng">
                    <a:solidFill>
                      <a:srgbClr val="F8CE9A"/>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1" name="Google Shape;3611;p63"/>
                  <p:cNvSpPr/>
                  <p:nvPr/>
                </p:nvSpPr>
                <p:spPr>
                  <a:xfrm>
                    <a:off x="1523351" y="6351895"/>
                    <a:ext cx="1580582" cy="362952"/>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2" name="Google Shape;3612;p63"/>
                  <p:cNvSpPr/>
                  <p:nvPr/>
                </p:nvSpPr>
                <p:spPr>
                  <a:xfrm>
                    <a:off x="2993413" y="6342748"/>
                    <a:ext cx="1580581" cy="378490"/>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3" name="Google Shape;3613;p63"/>
                  <p:cNvSpPr/>
                  <p:nvPr/>
                </p:nvSpPr>
                <p:spPr>
                  <a:xfrm>
                    <a:off x="4437833" y="6342748"/>
                    <a:ext cx="1580581" cy="378490"/>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4" name="Google Shape;3614;p63"/>
                  <p:cNvSpPr/>
                  <p:nvPr/>
                </p:nvSpPr>
                <p:spPr>
                  <a:xfrm>
                    <a:off x="10268478" y="6361042"/>
                    <a:ext cx="1580581" cy="351049"/>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15" name="Google Shape;3615;p63"/>
                  <p:cNvSpPr txBox="1"/>
                  <p:nvPr/>
                </p:nvSpPr>
                <p:spPr>
                  <a:xfrm>
                    <a:off x="4734338" y="6378932"/>
                    <a:ext cx="1240231" cy="348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資料清洗</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6" name="Google Shape;3616;p63"/>
                  <p:cNvSpPr txBox="1"/>
                  <p:nvPr/>
                </p:nvSpPr>
                <p:spPr>
                  <a:xfrm>
                    <a:off x="3300912" y="6369907"/>
                    <a:ext cx="1288203" cy="34992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資料爬蟲</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7" name="Google Shape;3617;p63"/>
                  <p:cNvSpPr txBox="1"/>
                  <p:nvPr/>
                </p:nvSpPr>
                <p:spPr>
                  <a:xfrm>
                    <a:off x="6194510" y="6378932"/>
                    <a:ext cx="1211170" cy="348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資料分析</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8" name="Google Shape;3618;p63"/>
                  <p:cNvSpPr txBox="1"/>
                  <p:nvPr/>
                </p:nvSpPr>
                <p:spPr>
                  <a:xfrm>
                    <a:off x="7645223" y="6356904"/>
                    <a:ext cx="1301972" cy="34561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FFFFFF"/>
                        </a:solidFill>
                        <a:effectLst/>
                        <a:uLnTx/>
                        <a:uFillTx/>
                        <a:latin typeface="Microsoft JhengHei"/>
                        <a:ea typeface="Microsoft JhengHei"/>
                        <a:cs typeface="Microsoft JhengHei"/>
                        <a:sym typeface="Microsoft JhengHei"/>
                      </a:rPr>
                      <a:t>環境建置</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9" name="Google Shape;3619;p63"/>
                  <p:cNvSpPr txBox="1"/>
                  <p:nvPr/>
                </p:nvSpPr>
                <p:spPr>
                  <a:xfrm>
                    <a:off x="9094230" y="6371310"/>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FFFFFF"/>
                        </a:solidFill>
                        <a:effectLst/>
                        <a:uLnTx/>
                        <a:uFillTx/>
                        <a:latin typeface="Microsoft JhengHei"/>
                        <a:ea typeface="Microsoft JhengHei"/>
                        <a:cs typeface="Microsoft JhengHei"/>
                        <a:sym typeface="Microsoft JhengHei"/>
                      </a:rPr>
                      <a:t>功能呈現</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0" name="Google Shape;3620;p63"/>
                  <p:cNvSpPr txBox="1"/>
                  <p:nvPr/>
                </p:nvSpPr>
                <p:spPr>
                  <a:xfrm>
                    <a:off x="10558252" y="6361042"/>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未來展望</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1" name="Google Shape;3621;p63"/>
                  <p:cNvSpPr txBox="1"/>
                  <p:nvPr/>
                </p:nvSpPr>
                <p:spPr>
                  <a:xfrm>
                    <a:off x="328795" y="6356473"/>
                    <a:ext cx="1393854"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專題介紹</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3622" name="Google Shape;3622;p63"/>
              <p:cNvSpPr txBox="1"/>
              <p:nvPr/>
            </p:nvSpPr>
            <p:spPr>
              <a:xfrm>
                <a:off x="1990036" y="6333819"/>
                <a:ext cx="1301972"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dirty="0">
                    <a:ln>
                      <a:noFill/>
                    </a:ln>
                    <a:solidFill>
                      <a:srgbClr val="B1813F"/>
                    </a:solidFill>
                    <a:effectLst/>
                    <a:uLnTx/>
                    <a:uFillTx/>
                    <a:latin typeface="Microsoft JhengHei"/>
                    <a:ea typeface="Microsoft JhengHei"/>
                    <a:cs typeface="Microsoft JhengHei"/>
                    <a:sym typeface="Microsoft JhengHei"/>
                  </a:rPr>
                  <a:t>圖像辨識</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623" name="Google Shape;3623;p63"/>
            <p:cNvSpPr/>
            <p:nvPr/>
          </p:nvSpPr>
          <p:spPr>
            <a:xfrm>
              <a:off x="7506889" y="6321308"/>
              <a:ext cx="1580581" cy="387637"/>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24" name="Google Shape;3624;p63"/>
            <p:cNvSpPr txBox="1"/>
            <p:nvPr/>
          </p:nvSpPr>
          <p:spPr>
            <a:xfrm>
              <a:off x="7812415" y="6363409"/>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環境建置</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25" name="Google Shape;3625;p63"/>
          <p:cNvGrpSpPr/>
          <p:nvPr/>
        </p:nvGrpSpPr>
        <p:grpSpPr>
          <a:xfrm>
            <a:off x="860854" y="330506"/>
            <a:ext cx="3352800" cy="1038849"/>
            <a:chOff x="665147" y="796274"/>
            <a:chExt cx="3615559" cy="876898"/>
          </a:xfrm>
        </p:grpSpPr>
        <p:sp>
          <p:nvSpPr>
            <p:cNvPr id="3626" name="Google Shape;3626;p63"/>
            <p:cNvSpPr/>
            <p:nvPr/>
          </p:nvSpPr>
          <p:spPr>
            <a:xfrm>
              <a:off x="665147" y="796274"/>
              <a:ext cx="3615559" cy="876898"/>
            </a:xfrm>
            <a:prstGeom prst="horizontalScroll">
              <a:avLst>
                <a:gd name="adj" fmla="val 12500"/>
              </a:avLst>
            </a:prstGeom>
            <a:solidFill>
              <a:schemeClr val="lt1"/>
            </a:solidFill>
            <a:ln w="19050" cap="flat" cmpd="sng">
              <a:solidFill>
                <a:srgbClr val="002060"/>
              </a:solidFill>
              <a:prstDash val="solid"/>
              <a:miter lim="800000"/>
              <a:headEnd type="none" w="sm" len="sm"/>
              <a:tailEnd type="none" w="sm" len="sm"/>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3627" name="Google Shape;3627;p63"/>
            <p:cNvSpPr txBox="1"/>
            <p:nvPr/>
          </p:nvSpPr>
          <p:spPr>
            <a:xfrm>
              <a:off x="1522725" y="931217"/>
              <a:ext cx="2262158" cy="646331"/>
            </a:xfrm>
            <a:prstGeom prst="rect">
              <a:avLst/>
            </a:prstGeom>
            <a:noFill/>
            <a:ln>
              <a:noFill/>
            </a:ln>
            <a:effectLst>
              <a:outerShdw blurRad="50800" dist="38100" dir="16200000" rotWithShape="0">
                <a:srgbClr val="000000">
                  <a:alpha val="40000"/>
                </a:srgbClr>
              </a:outerShdw>
            </a:effectLst>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沒有想法？</a:t>
              </a:r>
              <a:endParaRPr kumimoji="0" sz="18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dirty="0">
                  <a:ln>
                    <a:noFill/>
                  </a:ln>
                  <a:solidFill>
                    <a:srgbClr val="000000"/>
                  </a:solidFill>
                  <a:effectLst/>
                  <a:uLnTx/>
                  <a:uFillTx/>
                  <a:latin typeface="Microsoft JhengHei"/>
                  <a:ea typeface="Microsoft JhengHei"/>
                  <a:cs typeface="Microsoft JhengHei"/>
                  <a:sym typeface="Microsoft JhengHei"/>
                </a:rPr>
                <a:t>來看看主題推薦吧！</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28" name="Google Shape;3628;p63"/>
            <p:cNvSpPr/>
            <p:nvPr/>
          </p:nvSpPr>
          <p:spPr>
            <a:xfrm>
              <a:off x="861599" y="1000305"/>
              <a:ext cx="655224" cy="494028"/>
            </a:xfrm>
            <a:custGeom>
              <a:avLst/>
              <a:gdLst/>
              <a:ahLst/>
              <a:cxnLst/>
              <a:rect l="l" t="t" r="r" b="b"/>
              <a:pathLst>
                <a:path w="3240000" h="3240000" extrusionOk="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7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3639" name="Google Shape;3639;p63"/>
          <p:cNvSpPr txBox="1">
            <a:spLocks noGrp="1"/>
          </p:cNvSpPr>
          <p:nvPr>
            <p:ph type="sldNum" idx="12"/>
          </p:nvPr>
        </p:nvSpPr>
        <p:spPr>
          <a:xfrm>
            <a:off x="167289" y="131781"/>
            <a:ext cx="431800" cy="367723"/>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zh-TW"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200" b="0" i="0" u="none" strike="noStrike" kern="0" cap="none" spc="0" normalizeH="0" baseline="0" noProof="0">
              <a:ln>
                <a:noFill/>
              </a:ln>
              <a:solidFill>
                <a:srgbClr val="888888"/>
              </a:solidFill>
              <a:effectLst/>
              <a:uLnTx/>
              <a:uFillTx/>
              <a:latin typeface="Arial"/>
              <a:cs typeface="Arial"/>
              <a:sym typeface="Arial"/>
            </a:endParaRPr>
          </a:p>
        </p:txBody>
      </p:sp>
      <p:grpSp>
        <p:nvGrpSpPr>
          <p:cNvPr id="4" name="群組 3">
            <a:extLst>
              <a:ext uri="{FF2B5EF4-FFF2-40B4-BE49-F238E27FC236}">
                <a16:creationId xmlns:a16="http://schemas.microsoft.com/office/drawing/2014/main" id="{E734287A-A296-445F-B2B2-B0E92CE31567}"/>
              </a:ext>
            </a:extLst>
          </p:cNvPr>
          <p:cNvGrpSpPr/>
          <p:nvPr/>
        </p:nvGrpSpPr>
        <p:grpSpPr>
          <a:xfrm>
            <a:off x="1590545" y="1294042"/>
            <a:ext cx="3352800" cy="1358118"/>
            <a:chOff x="1590545" y="1294042"/>
            <a:chExt cx="3352800" cy="1358118"/>
          </a:xfrm>
        </p:grpSpPr>
        <p:pic>
          <p:nvPicPr>
            <p:cNvPr id="3599" name="Google Shape;3599;p63"/>
            <p:cNvPicPr preferRelativeResize="0"/>
            <p:nvPr/>
          </p:nvPicPr>
          <p:blipFill rotWithShape="1">
            <a:blip r:embed="rId3">
              <a:alphaModFix/>
            </a:blip>
            <a:srcRect/>
            <a:stretch/>
          </p:blipFill>
          <p:spPr>
            <a:xfrm>
              <a:off x="1590545" y="1471060"/>
              <a:ext cx="3352800" cy="1181100"/>
            </a:xfrm>
            <a:prstGeom prst="rect">
              <a:avLst/>
            </a:prstGeom>
            <a:noFill/>
            <a:ln>
              <a:noFill/>
            </a:ln>
          </p:spPr>
        </p:pic>
        <p:sp>
          <p:nvSpPr>
            <p:cNvPr id="3" name="文字方塊 2">
              <a:extLst>
                <a:ext uri="{FF2B5EF4-FFF2-40B4-BE49-F238E27FC236}">
                  <a16:creationId xmlns:a16="http://schemas.microsoft.com/office/drawing/2014/main" id="{B27AAA6B-3515-4697-9B13-2DF154352140}"/>
                </a:ext>
              </a:extLst>
            </p:cNvPr>
            <p:cNvSpPr txBox="1"/>
            <p:nvPr/>
          </p:nvSpPr>
          <p:spPr>
            <a:xfrm>
              <a:off x="2626769" y="1294042"/>
              <a:ext cx="533836"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1.</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grpSp>
        <p:nvGrpSpPr>
          <p:cNvPr id="5" name="群組 4">
            <a:extLst>
              <a:ext uri="{FF2B5EF4-FFF2-40B4-BE49-F238E27FC236}">
                <a16:creationId xmlns:a16="http://schemas.microsoft.com/office/drawing/2014/main" id="{DE76D630-66C7-475B-8904-8DA02FA520D7}"/>
              </a:ext>
            </a:extLst>
          </p:cNvPr>
          <p:cNvGrpSpPr/>
          <p:nvPr/>
        </p:nvGrpSpPr>
        <p:grpSpPr>
          <a:xfrm>
            <a:off x="1615608" y="2797512"/>
            <a:ext cx="3352800" cy="3101043"/>
            <a:chOff x="1615608" y="2797512"/>
            <a:chExt cx="3352800" cy="3101043"/>
          </a:xfrm>
        </p:grpSpPr>
        <p:pic>
          <p:nvPicPr>
            <p:cNvPr id="3601" name="Google Shape;3601;p63"/>
            <p:cNvPicPr preferRelativeResize="0"/>
            <p:nvPr/>
          </p:nvPicPr>
          <p:blipFill rotWithShape="1">
            <a:blip r:embed="rId4">
              <a:alphaModFix/>
            </a:blip>
            <a:srcRect b="10623"/>
            <a:stretch/>
          </p:blipFill>
          <p:spPr>
            <a:xfrm>
              <a:off x="1615608" y="3682850"/>
              <a:ext cx="3352800" cy="2215705"/>
            </a:xfrm>
            <a:prstGeom prst="rect">
              <a:avLst/>
            </a:prstGeom>
            <a:noFill/>
            <a:ln>
              <a:noFill/>
            </a:ln>
          </p:spPr>
        </p:pic>
        <p:sp>
          <p:nvSpPr>
            <p:cNvPr id="3602" name="Google Shape;3602;p63"/>
            <p:cNvSpPr/>
            <p:nvPr/>
          </p:nvSpPr>
          <p:spPr>
            <a:xfrm>
              <a:off x="2935660" y="2797512"/>
              <a:ext cx="662570" cy="641279"/>
            </a:xfrm>
            <a:prstGeom prst="downArrow">
              <a:avLst>
                <a:gd name="adj1" fmla="val 50000"/>
                <a:gd name="adj2" fmla="val 50000"/>
              </a:avLst>
            </a:prstGeom>
            <a:solidFill>
              <a:schemeClr val="accent1"/>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0" name="文字方塊 49">
              <a:extLst>
                <a:ext uri="{FF2B5EF4-FFF2-40B4-BE49-F238E27FC236}">
                  <a16:creationId xmlns:a16="http://schemas.microsoft.com/office/drawing/2014/main" id="{272B8AC2-5AE7-42B9-AC62-74F2A8A9073F}"/>
                </a:ext>
              </a:extLst>
            </p:cNvPr>
            <p:cNvSpPr txBox="1"/>
            <p:nvPr/>
          </p:nvSpPr>
          <p:spPr>
            <a:xfrm>
              <a:off x="2171150" y="3324882"/>
              <a:ext cx="533836"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2.</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grpSp>
        <p:nvGrpSpPr>
          <p:cNvPr id="6" name="群組 5">
            <a:extLst>
              <a:ext uri="{FF2B5EF4-FFF2-40B4-BE49-F238E27FC236}">
                <a16:creationId xmlns:a16="http://schemas.microsoft.com/office/drawing/2014/main" id="{068F3081-44C2-4644-91CF-9A8863B6DF69}"/>
              </a:ext>
            </a:extLst>
          </p:cNvPr>
          <p:cNvGrpSpPr/>
          <p:nvPr/>
        </p:nvGrpSpPr>
        <p:grpSpPr>
          <a:xfrm>
            <a:off x="5781500" y="1389544"/>
            <a:ext cx="5362073" cy="4638675"/>
            <a:chOff x="5781500" y="1389544"/>
            <a:chExt cx="5362073" cy="4638675"/>
          </a:xfrm>
        </p:grpSpPr>
        <p:pic>
          <p:nvPicPr>
            <p:cNvPr id="3600" name="Google Shape;3600;p63"/>
            <p:cNvPicPr preferRelativeResize="0"/>
            <p:nvPr/>
          </p:nvPicPr>
          <p:blipFill rotWithShape="1">
            <a:blip r:embed="rId5">
              <a:alphaModFix/>
            </a:blip>
            <a:srcRect/>
            <a:stretch/>
          </p:blipFill>
          <p:spPr>
            <a:xfrm>
              <a:off x="7369106" y="1389544"/>
              <a:ext cx="3774467" cy="4638675"/>
            </a:xfrm>
            <a:prstGeom prst="rect">
              <a:avLst/>
            </a:prstGeom>
            <a:noFill/>
            <a:ln>
              <a:noFill/>
            </a:ln>
          </p:spPr>
        </p:pic>
        <p:sp>
          <p:nvSpPr>
            <p:cNvPr id="3603" name="Google Shape;3603;p63"/>
            <p:cNvSpPr/>
            <p:nvPr/>
          </p:nvSpPr>
          <p:spPr>
            <a:xfrm rot="-1774007">
              <a:off x="5781500" y="3530030"/>
              <a:ext cx="1332384" cy="796290"/>
            </a:xfrm>
            <a:prstGeom prst="rightArrow">
              <a:avLst>
                <a:gd name="adj1" fmla="val 50000"/>
                <a:gd name="adj2" fmla="val 50000"/>
              </a:avLst>
            </a:prstGeom>
            <a:solidFill>
              <a:schemeClr val="accent1"/>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1" name="文字方塊 50">
              <a:extLst>
                <a:ext uri="{FF2B5EF4-FFF2-40B4-BE49-F238E27FC236}">
                  <a16:creationId xmlns:a16="http://schemas.microsoft.com/office/drawing/2014/main" id="{84BCCF75-1F6B-4105-BEE3-9BF213E5F281}"/>
                </a:ext>
              </a:extLst>
            </p:cNvPr>
            <p:cNvSpPr txBox="1"/>
            <p:nvPr/>
          </p:nvSpPr>
          <p:spPr>
            <a:xfrm>
              <a:off x="6931481" y="1580275"/>
              <a:ext cx="533836"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600" b="0" i="0" u="none" strike="noStrike" kern="1200" cap="none" spc="0" normalizeH="0" baseline="0" noProof="0" dirty="0">
                  <a:ln>
                    <a:noFill/>
                  </a:ln>
                  <a:solidFill>
                    <a:srgbClr val="FF0000"/>
                  </a:solidFill>
                  <a:effectLst/>
                  <a:uLnTx/>
                  <a:uFillTx/>
                  <a:latin typeface="Arial"/>
                  <a:cs typeface="+mn-cs"/>
                </a:rPr>
                <a:t>3.</a:t>
              </a:r>
              <a:endParaRPr kumimoji="0" lang="zh-TW" altLang="en-US" sz="2600" b="0" i="0" u="none" strike="noStrike" kern="1200" cap="none" spc="0" normalizeH="0" baseline="0" noProof="0" dirty="0">
                <a:ln>
                  <a:noFill/>
                </a:ln>
                <a:solidFill>
                  <a:srgbClr val="FF0000"/>
                </a:solidFill>
                <a:effectLst/>
                <a:uLnTx/>
                <a:uFillTx/>
                <a:latin typeface="Aria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A629B17-6DFE-4CAF-AC53-AA1EC227E58F}"/>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關鍵字搜尋</a:t>
            </a:r>
          </a:p>
        </p:txBody>
      </p:sp>
      <p:sp>
        <p:nvSpPr>
          <p:cNvPr id="4" name="文字方塊 3">
            <a:extLst>
              <a:ext uri="{FF2B5EF4-FFF2-40B4-BE49-F238E27FC236}">
                <a16:creationId xmlns:a16="http://schemas.microsoft.com/office/drawing/2014/main" id="{D99DDB3B-B836-4672-8B45-34B1E16E4444}"/>
              </a:ext>
            </a:extLst>
          </p:cNvPr>
          <p:cNvSpPr txBox="1"/>
          <p:nvPr/>
        </p:nvSpPr>
        <p:spPr>
          <a:xfrm>
            <a:off x="9740783" y="142348"/>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pic>
        <p:nvPicPr>
          <p:cNvPr id="29" name="圖片 28">
            <a:extLst>
              <a:ext uri="{FF2B5EF4-FFF2-40B4-BE49-F238E27FC236}">
                <a16:creationId xmlns:a16="http://schemas.microsoft.com/office/drawing/2014/main" id="{94C75F23-45BA-4332-B9BC-3B14E987DC73}"/>
              </a:ext>
            </a:extLst>
          </p:cNvPr>
          <p:cNvPicPr>
            <a:picLocks noChangeAspect="1"/>
          </p:cNvPicPr>
          <p:nvPr/>
        </p:nvPicPr>
        <p:blipFill rotWithShape="1">
          <a:blip r:embed="rId3">
            <a:extLst>
              <a:ext uri="{28A0092B-C50C-407E-A947-70E740481C1C}">
                <a14:useLocalDpi xmlns:a14="http://schemas.microsoft.com/office/drawing/2010/main" val="0"/>
              </a:ext>
            </a:extLst>
          </a:blip>
          <a:srcRect r="35815"/>
          <a:stretch/>
        </p:blipFill>
        <p:spPr>
          <a:xfrm>
            <a:off x="4901530" y="2758850"/>
            <a:ext cx="5098778" cy="3190846"/>
          </a:xfrm>
          <a:prstGeom prst="rect">
            <a:avLst/>
          </a:prstGeom>
        </p:spPr>
      </p:pic>
      <p:grpSp>
        <p:nvGrpSpPr>
          <p:cNvPr id="30" name="群組 29">
            <a:extLst>
              <a:ext uri="{FF2B5EF4-FFF2-40B4-BE49-F238E27FC236}">
                <a16:creationId xmlns:a16="http://schemas.microsoft.com/office/drawing/2014/main" id="{64E6D505-D883-4DB2-846F-84D6DBC91201}"/>
              </a:ext>
            </a:extLst>
          </p:cNvPr>
          <p:cNvGrpSpPr/>
          <p:nvPr/>
        </p:nvGrpSpPr>
        <p:grpSpPr>
          <a:xfrm>
            <a:off x="175749" y="6321308"/>
            <a:ext cx="11840502" cy="387637"/>
            <a:chOff x="175749" y="6321308"/>
            <a:chExt cx="11840502" cy="387637"/>
          </a:xfrm>
        </p:grpSpPr>
        <p:grpSp>
          <p:nvGrpSpPr>
            <p:cNvPr id="31" name="群組 30">
              <a:extLst>
                <a:ext uri="{FF2B5EF4-FFF2-40B4-BE49-F238E27FC236}">
                  <a16:creationId xmlns:a16="http://schemas.microsoft.com/office/drawing/2014/main" id="{66926436-F6D2-433D-A5E2-A80B190856BC}"/>
                </a:ext>
              </a:extLst>
            </p:cNvPr>
            <p:cNvGrpSpPr/>
            <p:nvPr/>
          </p:nvGrpSpPr>
          <p:grpSpPr>
            <a:xfrm>
              <a:off x="175749" y="6321308"/>
              <a:ext cx="11840502" cy="387637"/>
              <a:chOff x="175749" y="6321308"/>
              <a:chExt cx="11840502" cy="387637"/>
            </a:xfrm>
          </p:grpSpPr>
          <p:sp>
            <p:nvSpPr>
              <p:cNvPr id="34" name="箭號: ＞形 33">
                <a:extLst>
                  <a:ext uri="{FF2B5EF4-FFF2-40B4-BE49-F238E27FC236}">
                    <a16:creationId xmlns:a16="http://schemas.microsoft.com/office/drawing/2014/main" id="{3E066645-46D1-4F08-B73B-78499B07B023}"/>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5" name="群組 34">
                <a:extLst>
                  <a:ext uri="{FF2B5EF4-FFF2-40B4-BE49-F238E27FC236}">
                    <a16:creationId xmlns:a16="http://schemas.microsoft.com/office/drawing/2014/main" id="{A8D1E4F2-104D-4F93-8B67-2759FA4264A0}"/>
                  </a:ext>
                </a:extLst>
              </p:cNvPr>
              <p:cNvGrpSpPr/>
              <p:nvPr/>
            </p:nvGrpSpPr>
            <p:grpSpPr>
              <a:xfrm>
                <a:off x="175749" y="6324673"/>
                <a:ext cx="11840502" cy="384272"/>
                <a:chOff x="167509" y="6335489"/>
                <a:chExt cx="11840502" cy="384272"/>
              </a:xfrm>
            </p:grpSpPr>
            <p:sp>
              <p:nvSpPr>
                <p:cNvPr id="37" name="箭號: ＞形 36">
                  <a:extLst>
                    <a:ext uri="{FF2B5EF4-FFF2-40B4-BE49-F238E27FC236}">
                      <a16:creationId xmlns:a16="http://schemas.microsoft.com/office/drawing/2014/main" id="{B585AE97-EE2F-4ACC-903D-0A8385E40C44}"/>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8" name="群組 37">
                  <a:extLst>
                    <a:ext uri="{FF2B5EF4-FFF2-40B4-BE49-F238E27FC236}">
                      <a16:creationId xmlns:a16="http://schemas.microsoft.com/office/drawing/2014/main" id="{148B006A-E199-40DF-9B07-BC0BDC977F68}"/>
                    </a:ext>
                  </a:extLst>
                </p:cNvPr>
                <p:cNvGrpSpPr/>
                <p:nvPr/>
              </p:nvGrpSpPr>
              <p:grpSpPr>
                <a:xfrm>
                  <a:off x="487747" y="6335489"/>
                  <a:ext cx="11520264" cy="384272"/>
                  <a:chOff x="328795" y="6342748"/>
                  <a:chExt cx="11520264" cy="384272"/>
                </a:xfrm>
              </p:grpSpPr>
              <p:sp>
                <p:nvSpPr>
                  <p:cNvPr id="39" name="箭號: ＞形 38">
                    <a:extLst>
                      <a:ext uri="{FF2B5EF4-FFF2-40B4-BE49-F238E27FC236}">
                        <a16:creationId xmlns:a16="http://schemas.microsoft.com/office/drawing/2014/main" id="{1A0BC7B4-8677-4BBF-AFB2-B9F93610BD76}"/>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0" name="箭號: ＞形 39">
                    <a:extLst>
                      <a:ext uri="{FF2B5EF4-FFF2-40B4-BE49-F238E27FC236}">
                        <a16:creationId xmlns:a16="http://schemas.microsoft.com/office/drawing/2014/main" id="{3CC5CD2E-E358-47A7-B71D-34F3DC2DAC0F}"/>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957831E7-0D57-4219-85E6-6FB6A1F20B25}"/>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76E7CFF6-8D87-420A-B4B6-EC267EE27AA4}"/>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箭號: ＞形 42">
                    <a:extLst>
                      <a:ext uri="{FF2B5EF4-FFF2-40B4-BE49-F238E27FC236}">
                        <a16:creationId xmlns:a16="http://schemas.microsoft.com/office/drawing/2014/main" id="{84AF6D4D-5BA6-4E84-BA23-AD8796571334}"/>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4" name="文字方塊 43">
                    <a:extLst>
                      <a:ext uri="{FF2B5EF4-FFF2-40B4-BE49-F238E27FC236}">
                        <a16:creationId xmlns:a16="http://schemas.microsoft.com/office/drawing/2014/main" id="{EA201D26-7A72-4A43-872F-9EC82802E132}"/>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5" name="文字方塊 44">
                    <a:extLst>
                      <a:ext uri="{FF2B5EF4-FFF2-40B4-BE49-F238E27FC236}">
                        <a16:creationId xmlns:a16="http://schemas.microsoft.com/office/drawing/2014/main" id="{66537D84-E5E0-431D-B8A8-4FC1CC63A991}"/>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6" name="文字方塊 45">
                    <a:extLst>
                      <a:ext uri="{FF2B5EF4-FFF2-40B4-BE49-F238E27FC236}">
                        <a16:creationId xmlns:a16="http://schemas.microsoft.com/office/drawing/2014/main" id="{5B683DDA-C2E8-485D-A009-628FCF0618F9}"/>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7" name="文字方塊 46">
                    <a:extLst>
                      <a:ext uri="{FF2B5EF4-FFF2-40B4-BE49-F238E27FC236}">
                        <a16:creationId xmlns:a16="http://schemas.microsoft.com/office/drawing/2014/main" id="{D5AE0913-2F50-4763-B499-C2A996864356}"/>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8" name="文字方塊 47">
                    <a:extLst>
                      <a:ext uri="{FF2B5EF4-FFF2-40B4-BE49-F238E27FC236}">
                        <a16:creationId xmlns:a16="http://schemas.microsoft.com/office/drawing/2014/main" id="{F408B0BB-41A7-4EC1-87AD-4567A463F6B2}"/>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49" name="文字方塊 48">
                    <a:extLst>
                      <a:ext uri="{FF2B5EF4-FFF2-40B4-BE49-F238E27FC236}">
                        <a16:creationId xmlns:a16="http://schemas.microsoft.com/office/drawing/2014/main" id="{61CA363C-1F30-49C2-AA68-7C9231072414}"/>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50" name="文字方塊 49">
                    <a:extLst>
                      <a:ext uri="{FF2B5EF4-FFF2-40B4-BE49-F238E27FC236}">
                        <a16:creationId xmlns:a16="http://schemas.microsoft.com/office/drawing/2014/main" id="{A4102E0B-384A-4313-B03A-91373C3FEA57}"/>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6" name="文字方塊 35">
                <a:extLst>
                  <a:ext uri="{FF2B5EF4-FFF2-40B4-BE49-F238E27FC236}">
                    <a16:creationId xmlns:a16="http://schemas.microsoft.com/office/drawing/2014/main" id="{577C4644-0AA9-4E39-90AC-07276A420970}"/>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32" name="箭號: ＞形 31">
              <a:extLst>
                <a:ext uri="{FF2B5EF4-FFF2-40B4-BE49-F238E27FC236}">
                  <a16:creationId xmlns:a16="http://schemas.microsoft.com/office/drawing/2014/main" id="{2877F19E-20DD-401F-8AC0-DBD2BAB721AF}"/>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3" name="文字方塊 32">
              <a:extLst>
                <a:ext uri="{FF2B5EF4-FFF2-40B4-BE49-F238E27FC236}">
                  <a16:creationId xmlns:a16="http://schemas.microsoft.com/office/drawing/2014/main" id="{691282C0-6745-4B36-8712-E4EC65F7C7FD}"/>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60" name="投影片編號版面配置區 1">
            <a:extLst>
              <a:ext uri="{FF2B5EF4-FFF2-40B4-BE49-F238E27FC236}">
                <a16:creationId xmlns:a16="http://schemas.microsoft.com/office/drawing/2014/main" id="{CF2ADF66-9F48-4471-8406-32138A85F83D}"/>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pic>
        <p:nvPicPr>
          <p:cNvPr id="10" name="圖片 9">
            <a:extLst>
              <a:ext uri="{FF2B5EF4-FFF2-40B4-BE49-F238E27FC236}">
                <a16:creationId xmlns:a16="http://schemas.microsoft.com/office/drawing/2014/main" id="{9BE1F838-2CB1-4E22-A670-F8FB24A47A11}"/>
              </a:ext>
            </a:extLst>
          </p:cNvPr>
          <p:cNvPicPr>
            <a:picLocks noChangeAspect="1"/>
          </p:cNvPicPr>
          <p:nvPr/>
        </p:nvPicPr>
        <p:blipFill>
          <a:blip r:embed="rId4"/>
          <a:stretch>
            <a:fillRect/>
          </a:stretch>
        </p:blipFill>
        <p:spPr>
          <a:xfrm>
            <a:off x="966040" y="1347944"/>
            <a:ext cx="2972423" cy="4601752"/>
          </a:xfrm>
          <a:prstGeom prst="rect">
            <a:avLst/>
          </a:prstGeom>
        </p:spPr>
      </p:pic>
      <p:pic>
        <p:nvPicPr>
          <p:cNvPr id="16" name="圖片 15">
            <a:extLst>
              <a:ext uri="{FF2B5EF4-FFF2-40B4-BE49-F238E27FC236}">
                <a16:creationId xmlns:a16="http://schemas.microsoft.com/office/drawing/2014/main" id="{74B12C64-C24A-4CCF-887B-237DC54A71A8}"/>
              </a:ext>
            </a:extLst>
          </p:cNvPr>
          <p:cNvPicPr>
            <a:picLocks noChangeAspect="1"/>
          </p:cNvPicPr>
          <p:nvPr/>
        </p:nvPicPr>
        <p:blipFill>
          <a:blip r:embed="rId5"/>
          <a:stretch>
            <a:fillRect/>
          </a:stretch>
        </p:blipFill>
        <p:spPr>
          <a:xfrm>
            <a:off x="4901530" y="1670376"/>
            <a:ext cx="5098778" cy="800100"/>
          </a:xfrm>
          <a:prstGeom prst="rect">
            <a:avLst/>
          </a:prstGeom>
        </p:spPr>
      </p:pic>
      <p:sp>
        <p:nvSpPr>
          <p:cNvPr id="17" name="矩形 16">
            <a:extLst>
              <a:ext uri="{FF2B5EF4-FFF2-40B4-BE49-F238E27FC236}">
                <a16:creationId xmlns:a16="http://schemas.microsoft.com/office/drawing/2014/main" id="{84115D77-756F-4930-A3A3-4ACA972E55F3}"/>
              </a:ext>
            </a:extLst>
          </p:cNvPr>
          <p:cNvSpPr/>
          <p:nvPr/>
        </p:nvSpPr>
        <p:spPr>
          <a:xfrm>
            <a:off x="4901530" y="1901952"/>
            <a:ext cx="4973990" cy="292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grpSp>
        <p:nvGrpSpPr>
          <p:cNvPr id="67" name="群組 66">
            <a:extLst>
              <a:ext uri="{FF2B5EF4-FFF2-40B4-BE49-F238E27FC236}">
                <a16:creationId xmlns:a16="http://schemas.microsoft.com/office/drawing/2014/main" id="{2AC322A9-97D6-442B-87BC-E8C0526E7E86}"/>
              </a:ext>
            </a:extLst>
          </p:cNvPr>
          <p:cNvGrpSpPr/>
          <p:nvPr/>
        </p:nvGrpSpPr>
        <p:grpSpPr>
          <a:xfrm>
            <a:off x="2826142" y="1670376"/>
            <a:ext cx="1124753" cy="800100"/>
            <a:chOff x="2826142" y="1670376"/>
            <a:chExt cx="1124753" cy="800100"/>
          </a:xfrm>
        </p:grpSpPr>
        <p:sp>
          <p:nvSpPr>
            <p:cNvPr id="12" name="矩形 11">
              <a:extLst>
                <a:ext uri="{FF2B5EF4-FFF2-40B4-BE49-F238E27FC236}">
                  <a16:creationId xmlns:a16="http://schemas.microsoft.com/office/drawing/2014/main" id="{8321E5ED-FBCF-439A-9822-C65AB897578E}"/>
                </a:ext>
              </a:extLst>
            </p:cNvPr>
            <p:cNvSpPr/>
            <p:nvPr/>
          </p:nvSpPr>
          <p:spPr>
            <a:xfrm>
              <a:off x="3112654" y="2026215"/>
              <a:ext cx="838241" cy="4442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3" name="文字方塊 22">
              <a:extLst>
                <a:ext uri="{FF2B5EF4-FFF2-40B4-BE49-F238E27FC236}">
                  <a16:creationId xmlns:a16="http://schemas.microsoft.com/office/drawing/2014/main" id="{B73CD391-7FAB-48DA-BCC0-2E6D1CA1714F}"/>
                </a:ext>
              </a:extLst>
            </p:cNvPr>
            <p:cNvSpPr txBox="1"/>
            <p:nvPr/>
          </p:nvSpPr>
          <p:spPr>
            <a:xfrm>
              <a:off x="2826142" y="1670376"/>
              <a:ext cx="573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1.</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66" name="群組 65">
            <a:extLst>
              <a:ext uri="{FF2B5EF4-FFF2-40B4-BE49-F238E27FC236}">
                <a16:creationId xmlns:a16="http://schemas.microsoft.com/office/drawing/2014/main" id="{5EA75620-C92D-45E0-8993-92B53902EAAA}"/>
              </a:ext>
            </a:extLst>
          </p:cNvPr>
          <p:cNvGrpSpPr/>
          <p:nvPr/>
        </p:nvGrpSpPr>
        <p:grpSpPr>
          <a:xfrm>
            <a:off x="9713796" y="689520"/>
            <a:ext cx="2059077" cy="1212432"/>
            <a:chOff x="9713796" y="689520"/>
            <a:chExt cx="2059077" cy="1212432"/>
          </a:xfrm>
        </p:grpSpPr>
        <p:grpSp>
          <p:nvGrpSpPr>
            <p:cNvPr id="22" name="群組 21">
              <a:extLst>
                <a:ext uri="{FF2B5EF4-FFF2-40B4-BE49-F238E27FC236}">
                  <a16:creationId xmlns:a16="http://schemas.microsoft.com/office/drawing/2014/main" id="{207CADFE-D0FA-47A2-A532-1BA6A37728C4}"/>
                </a:ext>
              </a:extLst>
            </p:cNvPr>
            <p:cNvGrpSpPr/>
            <p:nvPr/>
          </p:nvGrpSpPr>
          <p:grpSpPr>
            <a:xfrm>
              <a:off x="9740783" y="982128"/>
              <a:ext cx="2032090" cy="919824"/>
              <a:chOff x="9740783" y="982128"/>
              <a:chExt cx="2032090" cy="919824"/>
            </a:xfrm>
          </p:grpSpPr>
          <p:cxnSp>
            <p:nvCxnSpPr>
              <p:cNvPr id="19" name="直線接點 18">
                <a:extLst>
                  <a:ext uri="{FF2B5EF4-FFF2-40B4-BE49-F238E27FC236}">
                    <a16:creationId xmlns:a16="http://schemas.microsoft.com/office/drawing/2014/main" id="{4A57A1E7-8BC8-4F33-95F0-7A4B1E0F9E3A}"/>
                  </a:ext>
                </a:extLst>
              </p:cNvPr>
              <p:cNvCxnSpPr>
                <a:cxnSpLocks/>
              </p:cNvCxnSpPr>
              <p:nvPr/>
            </p:nvCxnSpPr>
            <p:spPr>
              <a:xfrm flipV="1">
                <a:off x="9740783" y="1382002"/>
                <a:ext cx="675285" cy="51995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文字方塊 20">
                <a:extLst>
                  <a:ext uri="{FF2B5EF4-FFF2-40B4-BE49-F238E27FC236}">
                    <a16:creationId xmlns:a16="http://schemas.microsoft.com/office/drawing/2014/main" id="{A6DD2A48-6E7C-4482-9C5D-CE56DC736084}"/>
                  </a:ext>
                </a:extLst>
              </p:cNvPr>
              <p:cNvSpPr txBox="1"/>
              <p:nvPr/>
            </p:nvSpPr>
            <p:spPr>
              <a:xfrm>
                <a:off x="10044477" y="982128"/>
                <a:ext cx="1728396" cy="369332"/>
              </a:xfrm>
              <a:prstGeom prst="rect">
                <a:avLst/>
              </a:prstGeom>
              <a:noFill/>
              <a:ln>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接收食材訊息</a:t>
                </a:r>
              </a:p>
            </p:txBody>
          </p:sp>
        </p:grpSp>
        <p:sp>
          <p:nvSpPr>
            <p:cNvPr id="62" name="文字方塊 61">
              <a:extLst>
                <a:ext uri="{FF2B5EF4-FFF2-40B4-BE49-F238E27FC236}">
                  <a16:creationId xmlns:a16="http://schemas.microsoft.com/office/drawing/2014/main" id="{0E5F7DC3-4148-4BDA-9A34-059BD870B146}"/>
                </a:ext>
              </a:extLst>
            </p:cNvPr>
            <p:cNvSpPr txBox="1"/>
            <p:nvPr/>
          </p:nvSpPr>
          <p:spPr>
            <a:xfrm>
              <a:off x="9713796" y="689520"/>
              <a:ext cx="573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2.</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68" name="群組 67">
            <a:extLst>
              <a:ext uri="{FF2B5EF4-FFF2-40B4-BE49-F238E27FC236}">
                <a16:creationId xmlns:a16="http://schemas.microsoft.com/office/drawing/2014/main" id="{426DD3A3-532A-4F00-8082-B32B8D57A26D}"/>
              </a:ext>
            </a:extLst>
          </p:cNvPr>
          <p:cNvGrpSpPr/>
          <p:nvPr/>
        </p:nvGrpSpPr>
        <p:grpSpPr>
          <a:xfrm>
            <a:off x="971221" y="2251274"/>
            <a:ext cx="2979900" cy="3580567"/>
            <a:chOff x="971221" y="2251274"/>
            <a:chExt cx="2979900" cy="3580567"/>
          </a:xfrm>
        </p:grpSpPr>
        <p:sp>
          <p:nvSpPr>
            <p:cNvPr id="14" name="矩形 13">
              <a:extLst>
                <a:ext uri="{FF2B5EF4-FFF2-40B4-BE49-F238E27FC236}">
                  <a16:creationId xmlns:a16="http://schemas.microsoft.com/office/drawing/2014/main" id="{EFA60FEF-1F8B-4B45-A8E9-B71119A4AF6E}"/>
                </a:ext>
              </a:extLst>
            </p:cNvPr>
            <p:cNvSpPr/>
            <p:nvPr/>
          </p:nvSpPr>
          <p:spPr>
            <a:xfrm>
              <a:off x="971221" y="2588331"/>
              <a:ext cx="2979900" cy="32435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4" name="文字方塊 63">
              <a:extLst>
                <a:ext uri="{FF2B5EF4-FFF2-40B4-BE49-F238E27FC236}">
                  <a16:creationId xmlns:a16="http://schemas.microsoft.com/office/drawing/2014/main" id="{095093A3-664F-40B2-969B-3A2787C101F7}"/>
                </a:ext>
              </a:extLst>
            </p:cNvPr>
            <p:cNvSpPr txBox="1"/>
            <p:nvPr/>
          </p:nvSpPr>
          <p:spPr>
            <a:xfrm>
              <a:off x="1204687" y="2251274"/>
              <a:ext cx="573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4.</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65" name="群組 64">
            <a:extLst>
              <a:ext uri="{FF2B5EF4-FFF2-40B4-BE49-F238E27FC236}">
                <a16:creationId xmlns:a16="http://schemas.microsoft.com/office/drawing/2014/main" id="{F307027D-4DA0-47BE-97B6-2DD8721ED686}"/>
              </a:ext>
            </a:extLst>
          </p:cNvPr>
          <p:cNvGrpSpPr/>
          <p:nvPr/>
        </p:nvGrpSpPr>
        <p:grpSpPr>
          <a:xfrm>
            <a:off x="8911170" y="3286575"/>
            <a:ext cx="2671481" cy="752020"/>
            <a:chOff x="8911170" y="3286575"/>
            <a:chExt cx="2671481" cy="752020"/>
          </a:xfrm>
        </p:grpSpPr>
        <p:sp>
          <p:nvSpPr>
            <p:cNvPr id="63" name="文字方塊 62">
              <a:extLst>
                <a:ext uri="{FF2B5EF4-FFF2-40B4-BE49-F238E27FC236}">
                  <a16:creationId xmlns:a16="http://schemas.microsoft.com/office/drawing/2014/main" id="{5E797AC5-E63F-45BE-BE06-3AE38D58B572}"/>
                </a:ext>
              </a:extLst>
            </p:cNvPr>
            <p:cNvSpPr txBox="1"/>
            <p:nvPr/>
          </p:nvSpPr>
          <p:spPr>
            <a:xfrm>
              <a:off x="10224113" y="3286575"/>
              <a:ext cx="573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3.</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cxnSp>
          <p:nvCxnSpPr>
            <p:cNvPr id="25" name="直線接點 24">
              <a:extLst>
                <a:ext uri="{FF2B5EF4-FFF2-40B4-BE49-F238E27FC236}">
                  <a16:creationId xmlns:a16="http://schemas.microsoft.com/office/drawing/2014/main" id="{A81CFFFF-B711-49DC-B7F2-DCD35E3C35DE}"/>
                </a:ext>
              </a:extLst>
            </p:cNvPr>
            <p:cNvCxnSpPr/>
            <p:nvPr/>
          </p:nvCxnSpPr>
          <p:spPr>
            <a:xfrm>
              <a:off x="8911170" y="3474467"/>
              <a:ext cx="1319759" cy="326136"/>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文字方塊 25">
              <a:extLst>
                <a:ext uri="{FF2B5EF4-FFF2-40B4-BE49-F238E27FC236}">
                  <a16:creationId xmlns:a16="http://schemas.microsoft.com/office/drawing/2014/main" id="{9E08CD68-112A-4371-82FB-66C143282B57}"/>
                </a:ext>
              </a:extLst>
            </p:cNvPr>
            <p:cNvSpPr txBox="1"/>
            <p:nvPr/>
          </p:nvSpPr>
          <p:spPr>
            <a:xfrm>
              <a:off x="10318783" y="3669263"/>
              <a:ext cx="1263868" cy="369332"/>
            </a:xfrm>
            <a:prstGeom prst="rect">
              <a:avLst/>
            </a:prstGeom>
            <a:noFill/>
            <a:ln>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食譜塞選</a:t>
              </a:r>
            </a:p>
          </p:txBody>
        </p:sp>
      </p:grpSp>
    </p:spTree>
    <p:extLst>
      <p:ext uri="{BB962C8B-B14F-4D97-AF65-F5344CB8AC3E}">
        <p14:creationId xmlns:p14="http://schemas.microsoft.com/office/powerpoint/2010/main" val="259686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A629B17-6DFE-4CAF-AC53-AA1EC227E58F}"/>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拍攝食材搜尋</a:t>
            </a:r>
          </a:p>
        </p:txBody>
      </p:sp>
      <p:sp>
        <p:nvSpPr>
          <p:cNvPr id="4" name="文字方塊 3">
            <a:extLst>
              <a:ext uri="{FF2B5EF4-FFF2-40B4-BE49-F238E27FC236}">
                <a16:creationId xmlns:a16="http://schemas.microsoft.com/office/drawing/2014/main" id="{D99DDB3B-B836-4672-8B45-34B1E16E4444}"/>
              </a:ext>
            </a:extLst>
          </p:cNvPr>
          <p:cNvSpPr txBox="1"/>
          <p:nvPr/>
        </p:nvSpPr>
        <p:spPr>
          <a:xfrm>
            <a:off x="9740783" y="142348"/>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pic>
        <p:nvPicPr>
          <p:cNvPr id="30" name="圖片 29">
            <a:extLst>
              <a:ext uri="{FF2B5EF4-FFF2-40B4-BE49-F238E27FC236}">
                <a16:creationId xmlns:a16="http://schemas.microsoft.com/office/drawing/2014/main" id="{A606F048-C92F-4BB7-80ED-17D6B0465751}"/>
              </a:ext>
            </a:extLst>
          </p:cNvPr>
          <p:cNvPicPr>
            <a:picLocks noChangeAspect="1"/>
          </p:cNvPicPr>
          <p:nvPr/>
        </p:nvPicPr>
        <p:blipFill rotWithShape="1">
          <a:blip r:embed="rId3">
            <a:extLst>
              <a:ext uri="{28A0092B-C50C-407E-A947-70E740481C1C}">
                <a14:useLocalDpi xmlns:a14="http://schemas.microsoft.com/office/drawing/2010/main" val="0"/>
              </a:ext>
            </a:extLst>
          </a:blip>
          <a:srcRect r="22913"/>
          <a:stretch/>
        </p:blipFill>
        <p:spPr>
          <a:xfrm>
            <a:off x="5246064" y="1423225"/>
            <a:ext cx="5170004" cy="4092698"/>
          </a:xfrm>
          <a:prstGeom prst="rect">
            <a:avLst/>
          </a:prstGeom>
        </p:spPr>
      </p:pic>
      <p:grpSp>
        <p:nvGrpSpPr>
          <p:cNvPr id="29" name="群組 28">
            <a:extLst>
              <a:ext uri="{FF2B5EF4-FFF2-40B4-BE49-F238E27FC236}">
                <a16:creationId xmlns:a16="http://schemas.microsoft.com/office/drawing/2014/main" id="{6091850C-2EE6-4FFA-B65D-48DB9258E163}"/>
              </a:ext>
            </a:extLst>
          </p:cNvPr>
          <p:cNvGrpSpPr/>
          <p:nvPr/>
        </p:nvGrpSpPr>
        <p:grpSpPr>
          <a:xfrm>
            <a:off x="175749" y="6321308"/>
            <a:ext cx="11840502" cy="387637"/>
            <a:chOff x="175749" y="6321308"/>
            <a:chExt cx="11840502" cy="387637"/>
          </a:xfrm>
        </p:grpSpPr>
        <p:grpSp>
          <p:nvGrpSpPr>
            <p:cNvPr id="32" name="群組 31">
              <a:extLst>
                <a:ext uri="{FF2B5EF4-FFF2-40B4-BE49-F238E27FC236}">
                  <a16:creationId xmlns:a16="http://schemas.microsoft.com/office/drawing/2014/main" id="{DEF65997-5B84-410F-AA0C-C332719CD1C8}"/>
                </a:ext>
              </a:extLst>
            </p:cNvPr>
            <p:cNvGrpSpPr/>
            <p:nvPr/>
          </p:nvGrpSpPr>
          <p:grpSpPr>
            <a:xfrm>
              <a:off x="175749" y="6321308"/>
              <a:ext cx="11840502" cy="387637"/>
              <a:chOff x="175749" y="6321308"/>
              <a:chExt cx="11840502" cy="387637"/>
            </a:xfrm>
          </p:grpSpPr>
          <p:sp>
            <p:nvSpPr>
              <p:cNvPr id="35" name="箭號: ＞形 34">
                <a:extLst>
                  <a:ext uri="{FF2B5EF4-FFF2-40B4-BE49-F238E27FC236}">
                    <a16:creationId xmlns:a16="http://schemas.microsoft.com/office/drawing/2014/main" id="{D940DD6A-936D-47DB-8C16-02D46DFAF03E}"/>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6" name="群組 35">
                <a:extLst>
                  <a:ext uri="{FF2B5EF4-FFF2-40B4-BE49-F238E27FC236}">
                    <a16:creationId xmlns:a16="http://schemas.microsoft.com/office/drawing/2014/main" id="{7055070B-15A7-430E-B892-85485E4FE12F}"/>
                  </a:ext>
                </a:extLst>
              </p:cNvPr>
              <p:cNvGrpSpPr/>
              <p:nvPr/>
            </p:nvGrpSpPr>
            <p:grpSpPr>
              <a:xfrm>
                <a:off x="175749" y="6324673"/>
                <a:ext cx="11840502" cy="384272"/>
                <a:chOff x="167509" y="6335489"/>
                <a:chExt cx="11840502" cy="384272"/>
              </a:xfrm>
            </p:grpSpPr>
            <p:sp>
              <p:nvSpPr>
                <p:cNvPr id="38" name="箭號: ＞形 37">
                  <a:extLst>
                    <a:ext uri="{FF2B5EF4-FFF2-40B4-BE49-F238E27FC236}">
                      <a16:creationId xmlns:a16="http://schemas.microsoft.com/office/drawing/2014/main" id="{3CD1A01B-694C-4697-90EB-64179CF661F3}"/>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39" name="群組 38">
                  <a:extLst>
                    <a:ext uri="{FF2B5EF4-FFF2-40B4-BE49-F238E27FC236}">
                      <a16:creationId xmlns:a16="http://schemas.microsoft.com/office/drawing/2014/main" id="{9F13128D-14F9-4596-BB52-8C81BD5FCEFC}"/>
                    </a:ext>
                  </a:extLst>
                </p:cNvPr>
                <p:cNvGrpSpPr/>
                <p:nvPr/>
              </p:nvGrpSpPr>
              <p:grpSpPr>
                <a:xfrm>
                  <a:off x="487747" y="6335489"/>
                  <a:ext cx="11520264" cy="384272"/>
                  <a:chOff x="328795" y="6342748"/>
                  <a:chExt cx="11520264" cy="384272"/>
                </a:xfrm>
              </p:grpSpPr>
              <p:sp>
                <p:nvSpPr>
                  <p:cNvPr id="40" name="箭號: ＞形 39">
                    <a:extLst>
                      <a:ext uri="{FF2B5EF4-FFF2-40B4-BE49-F238E27FC236}">
                        <a16:creationId xmlns:a16="http://schemas.microsoft.com/office/drawing/2014/main" id="{8E93F595-34D3-4CE5-A603-78EED7832C67}"/>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1" name="箭號: ＞形 40">
                    <a:extLst>
                      <a:ext uri="{FF2B5EF4-FFF2-40B4-BE49-F238E27FC236}">
                        <a16:creationId xmlns:a16="http://schemas.microsoft.com/office/drawing/2014/main" id="{FFEA7FE6-FE48-4AA1-852C-A4E4BA74C80D}"/>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2" name="箭號: ＞形 41">
                    <a:extLst>
                      <a:ext uri="{FF2B5EF4-FFF2-40B4-BE49-F238E27FC236}">
                        <a16:creationId xmlns:a16="http://schemas.microsoft.com/office/drawing/2014/main" id="{1162BD0E-65D3-466D-96B7-4759E1FCAD81}"/>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3" name="箭號: ＞形 42">
                    <a:extLst>
                      <a:ext uri="{FF2B5EF4-FFF2-40B4-BE49-F238E27FC236}">
                        <a16:creationId xmlns:a16="http://schemas.microsoft.com/office/drawing/2014/main" id="{A23A6C7F-08A3-4BF2-B822-8DE37143E814}"/>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4" name="箭號: ＞形 43">
                    <a:extLst>
                      <a:ext uri="{FF2B5EF4-FFF2-40B4-BE49-F238E27FC236}">
                        <a16:creationId xmlns:a16="http://schemas.microsoft.com/office/drawing/2014/main" id="{201F8245-13BA-43A6-927D-DA93A7C0AFCC}"/>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45" name="文字方塊 44">
                    <a:extLst>
                      <a:ext uri="{FF2B5EF4-FFF2-40B4-BE49-F238E27FC236}">
                        <a16:creationId xmlns:a16="http://schemas.microsoft.com/office/drawing/2014/main" id="{708A6503-167F-480F-BD4F-9E13EAB9962B}"/>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46" name="文字方塊 45">
                    <a:extLst>
                      <a:ext uri="{FF2B5EF4-FFF2-40B4-BE49-F238E27FC236}">
                        <a16:creationId xmlns:a16="http://schemas.microsoft.com/office/drawing/2014/main" id="{B945EE4A-ABE2-4791-A8AA-28856E72BFF5}"/>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47" name="文字方塊 46">
                    <a:extLst>
                      <a:ext uri="{FF2B5EF4-FFF2-40B4-BE49-F238E27FC236}">
                        <a16:creationId xmlns:a16="http://schemas.microsoft.com/office/drawing/2014/main" id="{050AEC4F-55D2-4E02-840A-9DEC7AFB815B}"/>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48" name="文字方塊 47">
                    <a:extLst>
                      <a:ext uri="{FF2B5EF4-FFF2-40B4-BE49-F238E27FC236}">
                        <a16:creationId xmlns:a16="http://schemas.microsoft.com/office/drawing/2014/main" id="{0157EFA3-86F1-4AC6-8BBA-09A1CB619CA3}"/>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49" name="文字方塊 48">
                    <a:extLst>
                      <a:ext uri="{FF2B5EF4-FFF2-40B4-BE49-F238E27FC236}">
                        <a16:creationId xmlns:a16="http://schemas.microsoft.com/office/drawing/2014/main" id="{B32A96E4-E938-4C0B-8B8D-CA258FA71E8C}"/>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50" name="文字方塊 49">
                    <a:extLst>
                      <a:ext uri="{FF2B5EF4-FFF2-40B4-BE49-F238E27FC236}">
                        <a16:creationId xmlns:a16="http://schemas.microsoft.com/office/drawing/2014/main" id="{7D9F8F37-602B-4D81-91BC-A945875ABAC8}"/>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51" name="文字方塊 50">
                    <a:extLst>
                      <a:ext uri="{FF2B5EF4-FFF2-40B4-BE49-F238E27FC236}">
                        <a16:creationId xmlns:a16="http://schemas.microsoft.com/office/drawing/2014/main" id="{A9C36D3E-DD8F-4AF7-A7FE-DFBCDFF6357F}"/>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37" name="文字方塊 36">
                <a:extLst>
                  <a:ext uri="{FF2B5EF4-FFF2-40B4-BE49-F238E27FC236}">
                    <a16:creationId xmlns:a16="http://schemas.microsoft.com/office/drawing/2014/main" id="{E836B2DD-4174-4FC5-A145-06E1FDCD3858}"/>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33" name="箭號: ＞形 32">
              <a:extLst>
                <a:ext uri="{FF2B5EF4-FFF2-40B4-BE49-F238E27FC236}">
                  <a16:creationId xmlns:a16="http://schemas.microsoft.com/office/drawing/2014/main" id="{112FCBB7-3534-4399-9B2E-F933AF839C21}"/>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4" name="文字方塊 33">
              <a:extLst>
                <a:ext uri="{FF2B5EF4-FFF2-40B4-BE49-F238E27FC236}">
                  <a16:creationId xmlns:a16="http://schemas.microsoft.com/office/drawing/2014/main" id="{71679C55-15A1-4F8D-9058-517037D35CE3}"/>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61" name="投影片編號版面配置區 1">
            <a:extLst>
              <a:ext uri="{FF2B5EF4-FFF2-40B4-BE49-F238E27FC236}">
                <a16:creationId xmlns:a16="http://schemas.microsoft.com/office/drawing/2014/main" id="{0B24FE00-C30A-4479-ADC9-477768FE8634}"/>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pic>
        <p:nvPicPr>
          <p:cNvPr id="16" name="圖片 15">
            <a:extLst>
              <a:ext uri="{FF2B5EF4-FFF2-40B4-BE49-F238E27FC236}">
                <a16:creationId xmlns:a16="http://schemas.microsoft.com/office/drawing/2014/main" id="{D2698796-75B9-43BF-A9ED-184B7E9D5E77}"/>
              </a:ext>
            </a:extLst>
          </p:cNvPr>
          <p:cNvPicPr>
            <a:picLocks noChangeAspect="1"/>
          </p:cNvPicPr>
          <p:nvPr/>
        </p:nvPicPr>
        <p:blipFill>
          <a:blip r:embed="rId4"/>
          <a:stretch>
            <a:fillRect/>
          </a:stretch>
        </p:blipFill>
        <p:spPr>
          <a:xfrm>
            <a:off x="921198" y="1174650"/>
            <a:ext cx="3358194" cy="5119233"/>
          </a:xfrm>
          <a:prstGeom prst="rect">
            <a:avLst/>
          </a:prstGeom>
        </p:spPr>
      </p:pic>
      <p:grpSp>
        <p:nvGrpSpPr>
          <p:cNvPr id="21" name="群組 20">
            <a:extLst>
              <a:ext uri="{FF2B5EF4-FFF2-40B4-BE49-F238E27FC236}">
                <a16:creationId xmlns:a16="http://schemas.microsoft.com/office/drawing/2014/main" id="{EF840E44-0F52-4C4A-8052-D086FD26B744}"/>
              </a:ext>
            </a:extLst>
          </p:cNvPr>
          <p:cNvGrpSpPr/>
          <p:nvPr/>
        </p:nvGrpSpPr>
        <p:grpSpPr>
          <a:xfrm>
            <a:off x="1392225" y="1238559"/>
            <a:ext cx="2887167" cy="1772865"/>
            <a:chOff x="1392225" y="1238559"/>
            <a:chExt cx="2887167" cy="1772865"/>
          </a:xfrm>
        </p:grpSpPr>
        <p:sp>
          <p:nvSpPr>
            <p:cNvPr id="18" name="矩形 17">
              <a:extLst>
                <a:ext uri="{FF2B5EF4-FFF2-40B4-BE49-F238E27FC236}">
                  <a16:creationId xmlns:a16="http://schemas.microsoft.com/office/drawing/2014/main" id="{E2FB38BC-2B1D-41AC-B6F9-15D43F9830C7}"/>
                </a:ext>
              </a:extLst>
            </p:cNvPr>
            <p:cNvSpPr/>
            <p:nvPr/>
          </p:nvSpPr>
          <p:spPr>
            <a:xfrm>
              <a:off x="1756331" y="1572768"/>
              <a:ext cx="2523061" cy="14386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0" name="文字方塊 19">
              <a:extLst>
                <a:ext uri="{FF2B5EF4-FFF2-40B4-BE49-F238E27FC236}">
                  <a16:creationId xmlns:a16="http://schemas.microsoft.com/office/drawing/2014/main" id="{622A9883-4127-4B29-B312-FF9ACFD42BDB}"/>
                </a:ext>
              </a:extLst>
            </p:cNvPr>
            <p:cNvSpPr txBox="1"/>
            <p:nvPr/>
          </p:nvSpPr>
          <p:spPr>
            <a:xfrm>
              <a:off x="1392225" y="1238559"/>
              <a:ext cx="7674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1.</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22" name="群組 21">
            <a:extLst>
              <a:ext uri="{FF2B5EF4-FFF2-40B4-BE49-F238E27FC236}">
                <a16:creationId xmlns:a16="http://schemas.microsoft.com/office/drawing/2014/main" id="{AD108DC7-B1AA-4B73-978B-EA848F548A2D}"/>
              </a:ext>
            </a:extLst>
          </p:cNvPr>
          <p:cNvGrpSpPr/>
          <p:nvPr/>
        </p:nvGrpSpPr>
        <p:grpSpPr>
          <a:xfrm>
            <a:off x="8106014" y="601718"/>
            <a:ext cx="1962912" cy="1117855"/>
            <a:chOff x="8106014" y="601718"/>
            <a:chExt cx="1962912" cy="1117855"/>
          </a:xfrm>
        </p:grpSpPr>
        <p:grpSp>
          <p:nvGrpSpPr>
            <p:cNvPr id="9" name="群組 8">
              <a:extLst>
                <a:ext uri="{FF2B5EF4-FFF2-40B4-BE49-F238E27FC236}">
                  <a16:creationId xmlns:a16="http://schemas.microsoft.com/office/drawing/2014/main" id="{924AD5EF-5ED8-48FB-8D46-A51744C397DA}"/>
                </a:ext>
              </a:extLst>
            </p:cNvPr>
            <p:cNvGrpSpPr/>
            <p:nvPr/>
          </p:nvGrpSpPr>
          <p:grpSpPr>
            <a:xfrm>
              <a:off x="8106014" y="953909"/>
              <a:ext cx="1962912" cy="765664"/>
              <a:chOff x="9485376" y="989984"/>
              <a:chExt cx="1962912" cy="765664"/>
            </a:xfrm>
          </p:grpSpPr>
          <p:cxnSp>
            <p:nvCxnSpPr>
              <p:cNvPr id="7" name="直線接點 6">
                <a:extLst>
                  <a:ext uri="{FF2B5EF4-FFF2-40B4-BE49-F238E27FC236}">
                    <a16:creationId xmlns:a16="http://schemas.microsoft.com/office/drawing/2014/main" id="{C57DEC50-E05C-4E11-A843-F3FBF1D0C6CC}"/>
                  </a:ext>
                </a:extLst>
              </p:cNvPr>
              <p:cNvCxnSpPr/>
              <p:nvPr/>
            </p:nvCxnSpPr>
            <p:spPr>
              <a:xfrm flipV="1">
                <a:off x="9485376" y="1359316"/>
                <a:ext cx="353369" cy="396332"/>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文字方塊 7">
                <a:extLst>
                  <a:ext uri="{FF2B5EF4-FFF2-40B4-BE49-F238E27FC236}">
                    <a16:creationId xmlns:a16="http://schemas.microsoft.com/office/drawing/2014/main" id="{9D6259DD-60E7-461F-A49D-79B003163304}"/>
                  </a:ext>
                </a:extLst>
              </p:cNvPr>
              <p:cNvSpPr txBox="1"/>
              <p:nvPr/>
            </p:nvSpPr>
            <p:spPr>
              <a:xfrm>
                <a:off x="9868642" y="989984"/>
                <a:ext cx="1579646" cy="369332"/>
              </a:xfrm>
              <a:prstGeom prst="rect">
                <a:avLst/>
              </a:prstGeom>
              <a:noFill/>
              <a:ln>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接收圖片訊息</a:t>
                </a:r>
              </a:p>
            </p:txBody>
          </p:sp>
        </p:grpSp>
        <p:sp>
          <p:nvSpPr>
            <p:cNvPr id="62" name="文字方塊 61">
              <a:extLst>
                <a:ext uri="{FF2B5EF4-FFF2-40B4-BE49-F238E27FC236}">
                  <a16:creationId xmlns:a16="http://schemas.microsoft.com/office/drawing/2014/main" id="{32D7AD18-CFE7-4FB6-831E-AB42FC8D61AD}"/>
                </a:ext>
              </a:extLst>
            </p:cNvPr>
            <p:cNvSpPr txBox="1"/>
            <p:nvPr/>
          </p:nvSpPr>
          <p:spPr>
            <a:xfrm>
              <a:off x="8214575" y="601718"/>
              <a:ext cx="7674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2.</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23" name="群組 22">
            <a:extLst>
              <a:ext uri="{FF2B5EF4-FFF2-40B4-BE49-F238E27FC236}">
                <a16:creationId xmlns:a16="http://schemas.microsoft.com/office/drawing/2014/main" id="{554F85B0-309C-4377-B291-A2D93F169690}"/>
              </a:ext>
            </a:extLst>
          </p:cNvPr>
          <p:cNvGrpSpPr/>
          <p:nvPr/>
        </p:nvGrpSpPr>
        <p:grpSpPr>
          <a:xfrm>
            <a:off x="7831066" y="5528434"/>
            <a:ext cx="1909717" cy="654083"/>
            <a:chOff x="7831066" y="5528434"/>
            <a:chExt cx="1909717" cy="654083"/>
          </a:xfrm>
        </p:grpSpPr>
        <p:grpSp>
          <p:nvGrpSpPr>
            <p:cNvPr id="17" name="群組 16">
              <a:extLst>
                <a:ext uri="{FF2B5EF4-FFF2-40B4-BE49-F238E27FC236}">
                  <a16:creationId xmlns:a16="http://schemas.microsoft.com/office/drawing/2014/main" id="{6765BDC2-8754-468D-94A4-C1433E72063D}"/>
                </a:ext>
              </a:extLst>
            </p:cNvPr>
            <p:cNvGrpSpPr/>
            <p:nvPr/>
          </p:nvGrpSpPr>
          <p:grpSpPr>
            <a:xfrm>
              <a:off x="7831066" y="5528434"/>
              <a:ext cx="1909717" cy="543182"/>
              <a:chOff x="8302752" y="5528213"/>
              <a:chExt cx="1737047" cy="542300"/>
            </a:xfrm>
          </p:grpSpPr>
          <p:cxnSp>
            <p:nvCxnSpPr>
              <p:cNvPr id="11" name="直線接點 10">
                <a:extLst>
                  <a:ext uri="{FF2B5EF4-FFF2-40B4-BE49-F238E27FC236}">
                    <a16:creationId xmlns:a16="http://schemas.microsoft.com/office/drawing/2014/main" id="{D90FB63D-471D-4F52-8092-143B57592BEA}"/>
                  </a:ext>
                </a:extLst>
              </p:cNvPr>
              <p:cNvCxnSpPr>
                <a:cxnSpLocks/>
                <a:endCxn id="13" idx="1"/>
              </p:cNvCxnSpPr>
              <p:nvPr/>
            </p:nvCxnSpPr>
            <p:spPr>
              <a:xfrm>
                <a:off x="8302752" y="5528213"/>
                <a:ext cx="628200" cy="357634"/>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文字方塊 12">
                <a:extLst>
                  <a:ext uri="{FF2B5EF4-FFF2-40B4-BE49-F238E27FC236}">
                    <a16:creationId xmlns:a16="http://schemas.microsoft.com/office/drawing/2014/main" id="{B99139AD-7514-4031-9906-ACE906526535}"/>
                  </a:ext>
                </a:extLst>
              </p:cNvPr>
              <p:cNvSpPr txBox="1"/>
              <p:nvPr/>
            </p:nvSpPr>
            <p:spPr>
              <a:xfrm>
                <a:off x="8930952" y="5701181"/>
                <a:ext cx="1108847" cy="369332"/>
              </a:xfrm>
              <a:prstGeom prst="rect">
                <a:avLst/>
              </a:prstGeom>
              <a:noFill/>
              <a:ln>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rial"/>
                    <a:cs typeface="+mn-cs"/>
                  </a:rPr>
                  <a:t>圖片辨識</a:t>
                </a:r>
              </a:p>
            </p:txBody>
          </p:sp>
        </p:grpSp>
        <p:sp>
          <p:nvSpPr>
            <p:cNvPr id="63" name="文字方塊 62">
              <a:extLst>
                <a:ext uri="{FF2B5EF4-FFF2-40B4-BE49-F238E27FC236}">
                  <a16:creationId xmlns:a16="http://schemas.microsoft.com/office/drawing/2014/main" id="{09070361-DC2F-465F-AED6-1D438221F038}"/>
                </a:ext>
              </a:extLst>
            </p:cNvPr>
            <p:cNvSpPr txBox="1"/>
            <p:nvPr/>
          </p:nvSpPr>
          <p:spPr>
            <a:xfrm>
              <a:off x="8106014" y="5813185"/>
              <a:ext cx="7674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3.</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24" name="群組 23">
            <a:extLst>
              <a:ext uri="{FF2B5EF4-FFF2-40B4-BE49-F238E27FC236}">
                <a16:creationId xmlns:a16="http://schemas.microsoft.com/office/drawing/2014/main" id="{3AD93864-9698-4BC8-8F38-AD87DB79BCF7}"/>
              </a:ext>
            </a:extLst>
          </p:cNvPr>
          <p:cNvGrpSpPr/>
          <p:nvPr/>
        </p:nvGrpSpPr>
        <p:grpSpPr>
          <a:xfrm>
            <a:off x="921198" y="2745141"/>
            <a:ext cx="3358194" cy="3548742"/>
            <a:chOff x="921198" y="2745141"/>
            <a:chExt cx="3358194" cy="3548742"/>
          </a:xfrm>
        </p:grpSpPr>
        <p:sp>
          <p:nvSpPr>
            <p:cNvPr id="19" name="矩形 18">
              <a:extLst>
                <a:ext uri="{FF2B5EF4-FFF2-40B4-BE49-F238E27FC236}">
                  <a16:creationId xmlns:a16="http://schemas.microsoft.com/office/drawing/2014/main" id="{CF780EB9-859F-490F-9EEF-F87A8D51737A}"/>
                </a:ext>
              </a:extLst>
            </p:cNvPr>
            <p:cNvSpPr/>
            <p:nvPr/>
          </p:nvSpPr>
          <p:spPr>
            <a:xfrm>
              <a:off x="921198" y="3169920"/>
              <a:ext cx="3358194" cy="31239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64" name="文字方塊 63">
              <a:extLst>
                <a:ext uri="{FF2B5EF4-FFF2-40B4-BE49-F238E27FC236}">
                  <a16:creationId xmlns:a16="http://schemas.microsoft.com/office/drawing/2014/main" id="{7685892D-E472-4224-811F-F0EEE55D7493}"/>
                </a:ext>
              </a:extLst>
            </p:cNvPr>
            <p:cNvSpPr txBox="1"/>
            <p:nvPr/>
          </p:nvSpPr>
          <p:spPr>
            <a:xfrm>
              <a:off x="1122428" y="2745141"/>
              <a:ext cx="7674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4.</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spTree>
    <p:extLst>
      <p:ext uri="{BB962C8B-B14F-4D97-AF65-F5344CB8AC3E}">
        <p14:creationId xmlns:p14="http://schemas.microsoft.com/office/powerpoint/2010/main" val="271693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45"/>
        <p:cNvGrpSpPr/>
        <p:nvPr/>
      </p:nvGrpSpPr>
      <p:grpSpPr>
        <a:xfrm>
          <a:off x="0" y="0"/>
          <a:ext cx="0" cy="0"/>
          <a:chOff x="0" y="0"/>
          <a:chExt cx="0" cy="0"/>
        </a:xfrm>
      </p:grpSpPr>
      <p:sp>
        <p:nvSpPr>
          <p:cNvPr id="3646" name="Google Shape;3646;p64"/>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500"/>
              <a:buNone/>
            </a:pPr>
            <a:r>
              <a:rPr lang="zh-TW" altLang="en-US" sz="4500" b="1" dirty="0">
                <a:latin typeface="Microsoft JhengHei"/>
                <a:ea typeface="Microsoft JhengHei"/>
                <a:cs typeface="Microsoft JhengHei"/>
                <a:sym typeface="Microsoft JhengHei"/>
              </a:rPr>
              <a:t>蒐集使用者資訊</a:t>
            </a:r>
            <a:endParaRPr dirty="0"/>
          </a:p>
        </p:txBody>
      </p:sp>
      <p:sp>
        <p:nvSpPr>
          <p:cNvPr id="3647" name="Google Shape;3647;p64"/>
          <p:cNvSpPr txBox="1"/>
          <p:nvPr/>
        </p:nvSpPr>
        <p:spPr>
          <a:xfrm>
            <a:off x="9740783" y="142348"/>
            <a:ext cx="2155943"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主講人：張子賢</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3648" name="Google Shape;3648;p64"/>
          <p:cNvGrpSpPr/>
          <p:nvPr/>
        </p:nvGrpSpPr>
        <p:grpSpPr>
          <a:xfrm>
            <a:off x="221272" y="6321308"/>
            <a:ext cx="11794979" cy="387637"/>
            <a:chOff x="221272" y="6321308"/>
            <a:chExt cx="11794979" cy="387637"/>
          </a:xfrm>
        </p:grpSpPr>
        <p:grpSp>
          <p:nvGrpSpPr>
            <p:cNvPr id="3649" name="Google Shape;3649;p64"/>
            <p:cNvGrpSpPr/>
            <p:nvPr/>
          </p:nvGrpSpPr>
          <p:grpSpPr>
            <a:xfrm>
              <a:off x="221272" y="6321308"/>
              <a:ext cx="11794979" cy="387637"/>
              <a:chOff x="221272" y="6321308"/>
              <a:chExt cx="11794979" cy="387637"/>
            </a:xfrm>
          </p:grpSpPr>
          <p:sp>
            <p:nvSpPr>
              <p:cNvPr id="3650" name="Google Shape;3650;p64"/>
              <p:cNvSpPr/>
              <p:nvPr/>
            </p:nvSpPr>
            <p:spPr>
              <a:xfrm>
                <a:off x="6055957" y="6321308"/>
                <a:ext cx="1580581" cy="387637"/>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3651" name="Google Shape;3651;p64"/>
              <p:cNvGrpSpPr/>
              <p:nvPr/>
            </p:nvGrpSpPr>
            <p:grpSpPr>
              <a:xfrm>
                <a:off x="221272" y="6324673"/>
                <a:ext cx="11794979" cy="384272"/>
                <a:chOff x="213032" y="6335489"/>
                <a:chExt cx="11794979" cy="384272"/>
              </a:xfrm>
            </p:grpSpPr>
            <p:sp>
              <p:nvSpPr>
                <p:cNvPr id="3652" name="Google Shape;3652;p64"/>
                <p:cNvSpPr/>
                <p:nvPr/>
              </p:nvSpPr>
              <p:spPr>
                <a:xfrm>
                  <a:off x="213032" y="6347830"/>
                  <a:ext cx="1580582" cy="362952"/>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3653" name="Google Shape;3653;p64"/>
                <p:cNvGrpSpPr/>
                <p:nvPr/>
              </p:nvGrpSpPr>
              <p:grpSpPr>
                <a:xfrm>
                  <a:off x="487747" y="6335489"/>
                  <a:ext cx="11520264" cy="384272"/>
                  <a:chOff x="328795" y="6342748"/>
                  <a:chExt cx="11520264" cy="384272"/>
                </a:xfrm>
              </p:grpSpPr>
              <p:sp>
                <p:nvSpPr>
                  <p:cNvPr id="3654" name="Google Shape;3654;p64"/>
                  <p:cNvSpPr/>
                  <p:nvPr/>
                </p:nvSpPr>
                <p:spPr>
                  <a:xfrm>
                    <a:off x="8799869" y="6351894"/>
                    <a:ext cx="1580581" cy="369343"/>
                  </a:xfrm>
                  <a:prstGeom prst="chevron">
                    <a:avLst>
                      <a:gd name="adj" fmla="val 50000"/>
                    </a:avLst>
                  </a:prstGeom>
                  <a:solidFill>
                    <a:srgbClr val="76562A"/>
                  </a:solidFill>
                  <a:ln w="12700" cap="flat" cmpd="sng">
                    <a:solidFill>
                      <a:srgbClr val="F8CE9A"/>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55" name="Google Shape;3655;p64"/>
                  <p:cNvSpPr/>
                  <p:nvPr/>
                </p:nvSpPr>
                <p:spPr>
                  <a:xfrm>
                    <a:off x="1523351" y="6351895"/>
                    <a:ext cx="1580582" cy="362952"/>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56" name="Google Shape;3656;p64"/>
                  <p:cNvSpPr/>
                  <p:nvPr/>
                </p:nvSpPr>
                <p:spPr>
                  <a:xfrm>
                    <a:off x="2993413" y="6342748"/>
                    <a:ext cx="1580581" cy="378490"/>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57" name="Google Shape;3657;p64"/>
                  <p:cNvSpPr/>
                  <p:nvPr/>
                </p:nvSpPr>
                <p:spPr>
                  <a:xfrm>
                    <a:off x="4437833" y="6342748"/>
                    <a:ext cx="1580581" cy="378490"/>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58" name="Google Shape;3658;p64"/>
                  <p:cNvSpPr/>
                  <p:nvPr/>
                </p:nvSpPr>
                <p:spPr>
                  <a:xfrm>
                    <a:off x="10268478" y="6361042"/>
                    <a:ext cx="1580581" cy="351049"/>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59" name="Google Shape;3659;p64"/>
                  <p:cNvSpPr txBox="1"/>
                  <p:nvPr/>
                </p:nvSpPr>
                <p:spPr>
                  <a:xfrm>
                    <a:off x="4734338" y="6378932"/>
                    <a:ext cx="1240231" cy="348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資料清洗</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0" name="Google Shape;3660;p64"/>
                  <p:cNvSpPr txBox="1"/>
                  <p:nvPr/>
                </p:nvSpPr>
                <p:spPr>
                  <a:xfrm>
                    <a:off x="3300912" y="6369907"/>
                    <a:ext cx="1288203" cy="34992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資料爬蟲</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1" name="Google Shape;3661;p64"/>
                  <p:cNvSpPr txBox="1"/>
                  <p:nvPr/>
                </p:nvSpPr>
                <p:spPr>
                  <a:xfrm>
                    <a:off x="6194510" y="6378932"/>
                    <a:ext cx="1211170" cy="3480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資料分析</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2" name="Google Shape;3662;p64"/>
                  <p:cNvSpPr txBox="1"/>
                  <p:nvPr/>
                </p:nvSpPr>
                <p:spPr>
                  <a:xfrm>
                    <a:off x="7645223" y="6356904"/>
                    <a:ext cx="1301972" cy="34561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FFFFFF"/>
                        </a:solidFill>
                        <a:effectLst/>
                        <a:uLnTx/>
                        <a:uFillTx/>
                        <a:latin typeface="Microsoft JhengHei"/>
                        <a:ea typeface="Microsoft JhengHei"/>
                        <a:cs typeface="Microsoft JhengHei"/>
                        <a:sym typeface="Microsoft JhengHei"/>
                      </a:rPr>
                      <a:t>環境建置</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3" name="Google Shape;3663;p64"/>
                  <p:cNvSpPr txBox="1"/>
                  <p:nvPr/>
                </p:nvSpPr>
                <p:spPr>
                  <a:xfrm>
                    <a:off x="9094230" y="6371310"/>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FFFFFF"/>
                        </a:solidFill>
                        <a:effectLst/>
                        <a:uLnTx/>
                        <a:uFillTx/>
                        <a:latin typeface="Microsoft JhengHei"/>
                        <a:ea typeface="Microsoft JhengHei"/>
                        <a:cs typeface="Microsoft JhengHei"/>
                        <a:sym typeface="Microsoft JhengHei"/>
                      </a:rPr>
                      <a:t>功能呈現</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4" name="Google Shape;3664;p64"/>
                  <p:cNvSpPr txBox="1"/>
                  <p:nvPr/>
                </p:nvSpPr>
                <p:spPr>
                  <a:xfrm>
                    <a:off x="10558252" y="6361042"/>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未來展望</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665" name="Google Shape;3665;p64"/>
                  <p:cNvSpPr txBox="1"/>
                  <p:nvPr/>
                </p:nvSpPr>
                <p:spPr>
                  <a:xfrm>
                    <a:off x="328795" y="6356473"/>
                    <a:ext cx="1393854"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專題介紹</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sp>
            <p:nvSpPr>
              <p:cNvPr id="3666" name="Google Shape;3666;p64"/>
              <p:cNvSpPr txBox="1"/>
              <p:nvPr/>
            </p:nvSpPr>
            <p:spPr>
              <a:xfrm>
                <a:off x="1990036" y="6333819"/>
                <a:ext cx="1301972"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圖像辨識</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3667" name="Google Shape;3667;p64"/>
            <p:cNvSpPr/>
            <p:nvPr/>
          </p:nvSpPr>
          <p:spPr>
            <a:xfrm>
              <a:off x="7506889" y="6321308"/>
              <a:ext cx="1580581" cy="387637"/>
            </a:xfrm>
            <a:prstGeom prst="chevron">
              <a:avLst>
                <a:gd name="adj" fmla="val 50000"/>
              </a:avLst>
            </a:prstGeom>
            <a:solidFill>
              <a:srgbClr val="FCEEDD"/>
            </a:solidFill>
            <a:ln w="12700" cap="flat" cmpd="sng">
              <a:solidFill>
                <a:srgbClr val="957A5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668" name="Google Shape;3668;p64"/>
            <p:cNvSpPr txBox="1"/>
            <p:nvPr/>
          </p:nvSpPr>
          <p:spPr>
            <a:xfrm>
              <a:off x="7812415" y="6363409"/>
              <a:ext cx="1154646" cy="3385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1" i="0" u="none" strike="noStrike" kern="0" cap="none" spc="0" normalizeH="0" baseline="0" noProof="0">
                  <a:ln>
                    <a:noFill/>
                  </a:ln>
                  <a:solidFill>
                    <a:srgbClr val="B1813F"/>
                  </a:solidFill>
                  <a:effectLst/>
                  <a:uLnTx/>
                  <a:uFillTx/>
                  <a:latin typeface="Microsoft JhengHei"/>
                  <a:ea typeface="Microsoft JhengHei"/>
                  <a:cs typeface="Microsoft JhengHei"/>
                  <a:sym typeface="Microsoft JhengHei"/>
                </a:rPr>
                <a:t>環境建置</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3669" name="Google Shape;3669;p64"/>
          <p:cNvPicPr preferRelativeResize="0"/>
          <p:nvPr/>
        </p:nvPicPr>
        <p:blipFill rotWithShape="1">
          <a:blip r:embed="rId3">
            <a:alphaModFix/>
          </a:blip>
          <a:srcRect/>
          <a:stretch/>
        </p:blipFill>
        <p:spPr>
          <a:xfrm>
            <a:off x="990233" y="1284482"/>
            <a:ext cx="3256026" cy="4807125"/>
          </a:xfrm>
          <a:prstGeom prst="rect">
            <a:avLst/>
          </a:prstGeom>
          <a:noFill/>
          <a:ln>
            <a:noFill/>
          </a:ln>
        </p:spPr>
      </p:pic>
      <p:sp>
        <p:nvSpPr>
          <p:cNvPr id="3671" name="Google Shape;3671;p64"/>
          <p:cNvSpPr txBox="1">
            <a:spLocks noGrp="1"/>
          </p:cNvSpPr>
          <p:nvPr>
            <p:ph type="sldNum" idx="12"/>
          </p:nvPr>
        </p:nvSpPr>
        <p:spPr>
          <a:xfrm>
            <a:off x="167289" y="131781"/>
            <a:ext cx="431800" cy="367723"/>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altLang="zh-TW"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sz="1200" b="0" i="0" u="none" strike="noStrike" kern="0" cap="none" spc="0" normalizeH="0" baseline="0" noProof="0" dirty="0">
              <a:ln>
                <a:noFill/>
              </a:ln>
              <a:solidFill>
                <a:srgbClr val="888888"/>
              </a:solidFill>
              <a:effectLst/>
              <a:uLnTx/>
              <a:uFillTx/>
              <a:latin typeface="Arial"/>
              <a:cs typeface="Arial"/>
              <a:sym typeface="Arial"/>
            </a:endParaRPr>
          </a:p>
        </p:txBody>
      </p:sp>
      <p:grpSp>
        <p:nvGrpSpPr>
          <p:cNvPr id="11" name="群組 10">
            <a:extLst>
              <a:ext uri="{FF2B5EF4-FFF2-40B4-BE49-F238E27FC236}">
                <a16:creationId xmlns:a16="http://schemas.microsoft.com/office/drawing/2014/main" id="{029A0249-A81E-4D59-9A22-621401FA2D9E}"/>
              </a:ext>
            </a:extLst>
          </p:cNvPr>
          <p:cNvGrpSpPr/>
          <p:nvPr/>
        </p:nvGrpSpPr>
        <p:grpSpPr>
          <a:xfrm>
            <a:off x="3974592" y="1063756"/>
            <a:ext cx="6884039" cy="4251172"/>
            <a:chOff x="3974592" y="1063756"/>
            <a:chExt cx="6884039" cy="4251172"/>
          </a:xfrm>
        </p:grpSpPr>
        <p:grpSp>
          <p:nvGrpSpPr>
            <p:cNvPr id="8" name="群組 7">
              <a:extLst>
                <a:ext uri="{FF2B5EF4-FFF2-40B4-BE49-F238E27FC236}">
                  <a16:creationId xmlns:a16="http://schemas.microsoft.com/office/drawing/2014/main" id="{75793E8A-241E-4354-BC33-1A719B98847B}"/>
                </a:ext>
              </a:extLst>
            </p:cNvPr>
            <p:cNvGrpSpPr/>
            <p:nvPr/>
          </p:nvGrpSpPr>
          <p:grpSpPr>
            <a:xfrm>
              <a:off x="3974592" y="1543071"/>
              <a:ext cx="6884039" cy="3771857"/>
              <a:chOff x="3974592" y="1543071"/>
              <a:chExt cx="6884039" cy="3771857"/>
            </a:xfrm>
          </p:grpSpPr>
          <p:sp>
            <p:nvSpPr>
              <p:cNvPr id="34" name="文字方塊 33">
                <a:extLst>
                  <a:ext uri="{FF2B5EF4-FFF2-40B4-BE49-F238E27FC236}">
                    <a16:creationId xmlns:a16="http://schemas.microsoft.com/office/drawing/2014/main" id="{10F81585-0418-4BF2-BAF6-1DBCB96B4F7D}"/>
                  </a:ext>
                </a:extLst>
              </p:cNvPr>
              <p:cNvSpPr txBox="1"/>
              <p:nvPr/>
            </p:nvSpPr>
            <p:spPr>
              <a:xfrm>
                <a:off x="8266260" y="1543071"/>
                <a:ext cx="259237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000000"/>
                    </a:solidFill>
                    <a:effectLst/>
                    <a:uLnTx/>
                    <a:uFillTx/>
                    <a:latin typeface="Arial"/>
                    <a:cs typeface="Arial"/>
                    <a:sym typeface="Arial"/>
                  </a:rPr>
                  <a:t>紀錄使用者喜好</a:t>
                </a:r>
              </a:p>
            </p:txBody>
          </p:sp>
          <p:grpSp>
            <p:nvGrpSpPr>
              <p:cNvPr id="4" name="群組 3">
                <a:extLst>
                  <a:ext uri="{FF2B5EF4-FFF2-40B4-BE49-F238E27FC236}">
                    <a16:creationId xmlns:a16="http://schemas.microsoft.com/office/drawing/2014/main" id="{5BA524A7-E055-42EB-BDD4-A99C6BE34AAE}"/>
                  </a:ext>
                </a:extLst>
              </p:cNvPr>
              <p:cNvGrpSpPr/>
              <p:nvPr/>
            </p:nvGrpSpPr>
            <p:grpSpPr>
              <a:xfrm>
                <a:off x="3974592" y="1822978"/>
                <a:ext cx="6857341" cy="3491950"/>
                <a:chOff x="3974592" y="1822978"/>
                <a:chExt cx="6857341" cy="3491950"/>
              </a:xfrm>
            </p:grpSpPr>
            <p:pic>
              <p:nvPicPr>
                <p:cNvPr id="32" name="圖片 31">
                  <a:extLst>
                    <a:ext uri="{FF2B5EF4-FFF2-40B4-BE49-F238E27FC236}">
                      <a16:creationId xmlns:a16="http://schemas.microsoft.com/office/drawing/2014/main" id="{04271B7A-B15A-499D-8E06-271D0B25C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1277" y="1863043"/>
                  <a:ext cx="2480656" cy="678046"/>
                </a:xfrm>
                <a:prstGeom prst="rect">
                  <a:avLst/>
                </a:prstGeom>
              </p:spPr>
            </p:pic>
            <p:pic>
              <p:nvPicPr>
                <p:cNvPr id="33" name="圖片 32">
                  <a:extLst>
                    <a:ext uri="{FF2B5EF4-FFF2-40B4-BE49-F238E27FC236}">
                      <a16:creationId xmlns:a16="http://schemas.microsoft.com/office/drawing/2014/main" id="{6737C10C-9B65-41EC-A7C8-4F623F36E664}"/>
                    </a:ext>
                  </a:extLst>
                </p:cNvPr>
                <p:cNvPicPr>
                  <a:picLocks noChangeAspect="1"/>
                </p:cNvPicPr>
                <p:nvPr/>
              </p:nvPicPr>
              <p:blipFill>
                <a:blip r:embed="rId5"/>
                <a:stretch>
                  <a:fillRect/>
                </a:stretch>
              </p:blipFill>
              <p:spPr>
                <a:xfrm>
                  <a:off x="7218282" y="1822978"/>
                  <a:ext cx="969241" cy="903020"/>
                </a:xfrm>
                <a:prstGeom prst="rect">
                  <a:avLst/>
                </a:prstGeom>
              </p:spPr>
            </p:pic>
            <p:cxnSp>
              <p:nvCxnSpPr>
                <p:cNvPr id="3" name="直線接點 2">
                  <a:extLst>
                    <a:ext uri="{FF2B5EF4-FFF2-40B4-BE49-F238E27FC236}">
                      <a16:creationId xmlns:a16="http://schemas.microsoft.com/office/drawing/2014/main" id="{C6376750-0BE0-4B12-82A4-815F338722AC}"/>
                    </a:ext>
                  </a:extLst>
                </p:cNvPr>
                <p:cNvCxnSpPr/>
                <p:nvPr/>
              </p:nvCxnSpPr>
              <p:spPr>
                <a:xfrm flipV="1">
                  <a:off x="3974592" y="3913632"/>
                  <a:ext cx="1487424" cy="1401296"/>
                </a:xfrm>
                <a:prstGeom prst="line">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sp>
          <p:nvSpPr>
            <p:cNvPr id="10" name="文字方塊 9">
              <a:extLst>
                <a:ext uri="{FF2B5EF4-FFF2-40B4-BE49-F238E27FC236}">
                  <a16:creationId xmlns:a16="http://schemas.microsoft.com/office/drawing/2014/main" id="{C024B3E4-AD13-49B9-B04B-25A804153407}"/>
                </a:ext>
              </a:extLst>
            </p:cNvPr>
            <p:cNvSpPr txBox="1"/>
            <p:nvPr/>
          </p:nvSpPr>
          <p:spPr>
            <a:xfrm>
              <a:off x="8463401" y="1063756"/>
              <a:ext cx="6240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1.</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12" name="群組 11">
            <a:extLst>
              <a:ext uri="{FF2B5EF4-FFF2-40B4-BE49-F238E27FC236}">
                <a16:creationId xmlns:a16="http://schemas.microsoft.com/office/drawing/2014/main" id="{20D94DB5-3812-4771-A947-69DF3D1266DB}"/>
              </a:ext>
            </a:extLst>
          </p:cNvPr>
          <p:cNvGrpSpPr/>
          <p:nvPr/>
        </p:nvGrpSpPr>
        <p:grpSpPr>
          <a:xfrm>
            <a:off x="6038393" y="3069502"/>
            <a:ext cx="4649096" cy="2245426"/>
            <a:chOff x="6038393" y="3069502"/>
            <a:chExt cx="4649096" cy="2245426"/>
          </a:xfrm>
        </p:grpSpPr>
        <p:grpSp>
          <p:nvGrpSpPr>
            <p:cNvPr id="7" name="群組 6">
              <a:extLst>
                <a:ext uri="{FF2B5EF4-FFF2-40B4-BE49-F238E27FC236}">
                  <a16:creationId xmlns:a16="http://schemas.microsoft.com/office/drawing/2014/main" id="{839D3BB9-B950-41C0-AB15-D3BE775B95B1}"/>
                </a:ext>
              </a:extLst>
            </p:cNvPr>
            <p:cNvGrpSpPr/>
            <p:nvPr/>
          </p:nvGrpSpPr>
          <p:grpSpPr>
            <a:xfrm>
              <a:off x="6038393" y="3069502"/>
              <a:ext cx="4649096" cy="2245426"/>
              <a:chOff x="6038393" y="3069502"/>
              <a:chExt cx="4649096" cy="2245426"/>
            </a:xfrm>
          </p:grpSpPr>
          <p:sp>
            <p:nvSpPr>
              <p:cNvPr id="30" name="文字方塊 29">
                <a:extLst>
                  <a:ext uri="{FF2B5EF4-FFF2-40B4-BE49-F238E27FC236}">
                    <a16:creationId xmlns:a16="http://schemas.microsoft.com/office/drawing/2014/main" id="{E343D1A3-8259-4D43-8AE4-FDAF9DD92767}"/>
                  </a:ext>
                </a:extLst>
              </p:cNvPr>
              <p:cNvSpPr txBox="1"/>
              <p:nvPr/>
            </p:nvSpPr>
            <p:spPr>
              <a:xfrm>
                <a:off x="6056289" y="4346117"/>
                <a:ext cx="389123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600" b="0" i="0" u="none" strike="noStrike" kern="0" cap="none" spc="0" normalizeH="0" baseline="0" noProof="0" dirty="0">
                    <a:ln>
                      <a:noFill/>
                    </a:ln>
                    <a:solidFill>
                      <a:srgbClr val="FF0000"/>
                    </a:solidFill>
                    <a:effectLst/>
                    <a:uLnTx/>
                    <a:uFillTx/>
                    <a:latin typeface="Arial"/>
                    <a:cs typeface="Arial"/>
                    <a:sym typeface="Arial"/>
                  </a:rPr>
                  <a:t>自動化</a:t>
                </a:r>
                <a:r>
                  <a:rPr kumimoji="0" lang="zh-TW" altLang="en-US" sz="1400" b="0" i="0" u="none" strike="noStrike" kern="0" cap="none" spc="0" normalizeH="0" baseline="0" noProof="0" dirty="0">
                    <a:ln>
                      <a:noFill/>
                    </a:ln>
                    <a:solidFill>
                      <a:srgbClr val="FF0000"/>
                    </a:solidFill>
                    <a:effectLst/>
                    <a:uLnTx/>
                    <a:uFillTx/>
                    <a:latin typeface="Arial"/>
                    <a:cs typeface="Arial"/>
                    <a:sym typeface="Arial"/>
                  </a:rPr>
                  <a:t> </a:t>
                </a:r>
                <a:r>
                  <a:rPr kumimoji="0" lang="zh-TW" altLang="en-US" sz="1400" b="1" i="0" u="none" strike="noStrike" kern="0" cap="none" spc="0" normalizeH="0" baseline="0" noProof="0" dirty="0">
                    <a:ln>
                      <a:noFill/>
                    </a:ln>
                    <a:solidFill>
                      <a:srgbClr val="000000"/>
                    </a:solidFill>
                    <a:effectLst/>
                    <a:uLnTx/>
                    <a:uFillTx/>
                    <a:latin typeface="Arial"/>
                    <a:cs typeface="Arial"/>
                    <a:sym typeface="Arial"/>
                  </a:rPr>
                  <a:t>上傳至</a:t>
                </a:r>
                <a:r>
                  <a:rPr kumimoji="0" lang="en-US" altLang="zh-TW" sz="1400" b="1" i="0" u="none" strike="noStrike" kern="0" cap="none" spc="0" normalizeH="0" baseline="0" noProof="0" dirty="0">
                    <a:ln>
                      <a:noFill/>
                    </a:ln>
                    <a:solidFill>
                      <a:srgbClr val="000000"/>
                    </a:solidFill>
                    <a:effectLst/>
                    <a:uLnTx/>
                    <a:uFillTx/>
                    <a:latin typeface="Arial"/>
                    <a:cs typeface="Arial"/>
                    <a:sym typeface="Arial"/>
                  </a:rPr>
                  <a:t>HDFS</a:t>
                </a:r>
                <a:r>
                  <a:rPr kumimoji="0" lang="zh-TW" altLang="en-US" sz="1400" b="1" i="0" u="none" strike="noStrike" kern="0" cap="none" spc="0" normalizeH="0" baseline="0" noProof="0" dirty="0">
                    <a:ln>
                      <a:noFill/>
                    </a:ln>
                    <a:solidFill>
                      <a:srgbClr val="000000"/>
                    </a:solidFill>
                    <a:effectLst/>
                    <a:uLnTx/>
                    <a:uFillTx/>
                    <a:latin typeface="Arial"/>
                    <a:cs typeface="Arial"/>
                    <a:sym typeface="Arial"/>
                  </a:rPr>
                  <a:t>及模型訓練</a:t>
                </a:r>
              </a:p>
            </p:txBody>
          </p:sp>
          <p:grpSp>
            <p:nvGrpSpPr>
              <p:cNvPr id="6" name="群組 5">
                <a:extLst>
                  <a:ext uri="{FF2B5EF4-FFF2-40B4-BE49-F238E27FC236}">
                    <a16:creationId xmlns:a16="http://schemas.microsoft.com/office/drawing/2014/main" id="{D8CAADBE-C472-4B8E-96A6-E762EF66A0C0}"/>
                  </a:ext>
                </a:extLst>
              </p:cNvPr>
              <p:cNvGrpSpPr/>
              <p:nvPr/>
            </p:nvGrpSpPr>
            <p:grpSpPr>
              <a:xfrm>
                <a:off x="6038393" y="3069502"/>
                <a:ext cx="4649096" cy="2245426"/>
                <a:chOff x="6038393" y="3069502"/>
                <a:chExt cx="4649096" cy="2245426"/>
              </a:xfrm>
            </p:grpSpPr>
            <p:pic>
              <p:nvPicPr>
                <p:cNvPr id="35" name="圖片 34">
                  <a:extLst>
                    <a:ext uri="{FF2B5EF4-FFF2-40B4-BE49-F238E27FC236}">
                      <a16:creationId xmlns:a16="http://schemas.microsoft.com/office/drawing/2014/main" id="{07DA8AA8-AC13-4B38-AEF5-97EA329F5162}"/>
                    </a:ext>
                  </a:extLst>
                </p:cNvPr>
                <p:cNvPicPr>
                  <a:picLocks noChangeAspect="1"/>
                </p:cNvPicPr>
                <p:nvPr/>
              </p:nvPicPr>
              <p:blipFill>
                <a:blip r:embed="rId6"/>
                <a:stretch>
                  <a:fillRect/>
                </a:stretch>
              </p:blipFill>
              <p:spPr>
                <a:xfrm>
                  <a:off x="8747798" y="3610971"/>
                  <a:ext cx="1156995" cy="622997"/>
                </a:xfrm>
                <a:prstGeom prst="rect">
                  <a:avLst/>
                </a:prstGeom>
              </p:spPr>
            </p:pic>
            <p:pic>
              <p:nvPicPr>
                <p:cNvPr id="36" name="圖片 35">
                  <a:extLst>
                    <a:ext uri="{FF2B5EF4-FFF2-40B4-BE49-F238E27FC236}">
                      <a16:creationId xmlns:a16="http://schemas.microsoft.com/office/drawing/2014/main" id="{68C4B6E8-C4D2-49E2-8458-F660A9A61714}"/>
                    </a:ext>
                  </a:extLst>
                </p:cNvPr>
                <p:cNvPicPr>
                  <a:picLocks noChangeAspect="1"/>
                </p:cNvPicPr>
                <p:nvPr/>
              </p:nvPicPr>
              <p:blipFill>
                <a:blip r:embed="rId7"/>
                <a:stretch>
                  <a:fillRect/>
                </a:stretch>
              </p:blipFill>
              <p:spPr>
                <a:xfrm>
                  <a:off x="6038393" y="3572934"/>
                  <a:ext cx="1075410" cy="622997"/>
                </a:xfrm>
                <a:prstGeom prst="rect">
                  <a:avLst/>
                </a:prstGeom>
              </p:spPr>
            </p:pic>
            <p:grpSp>
              <p:nvGrpSpPr>
                <p:cNvPr id="37" name="群組 36">
                  <a:extLst>
                    <a:ext uri="{FF2B5EF4-FFF2-40B4-BE49-F238E27FC236}">
                      <a16:creationId xmlns:a16="http://schemas.microsoft.com/office/drawing/2014/main" id="{081CCF28-CFED-4A98-8270-22BE21CBC687}"/>
                    </a:ext>
                  </a:extLst>
                </p:cNvPr>
                <p:cNvGrpSpPr/>
                <p:nvPr/>
              </p:nvGrpSpPr>
              <p:grpSpPr>
                <a:xfrm>
                  <a:off x="6168759" y="4369285"/>
                  <a:ext cx="4518730" cy="945643"/>
                  <a:chOff x="5762813" y="4508757"/>
                  <a:chExt cx="4518730" cy="945643"/>
                </a:xfrm>
              </p:grpSpPr>
              <p:pic>
                <p:nvPicPr>
                  <p:cNvPr id="42" name="圖片 41">
                    <a:extLst>
                      <a:ext uri="{FF2B5EF4-FFF2-40B4-BE49-F238E27FC236}">
                        <a16:creationId xmlns:a16="http://schemas.microsoft.com/office/drawing/2014/main" id="{992FFEED-5524-4058-BA6F-195E1D9664AE}"/>
                      </a:ext>
                    </a:extLst>
                  </p:cNvPr>
                  <p:cNvPicPr>
                    <a:picLocks noChangeAspect="1"/>
                  </p:cNvPicPr>
                  <p:nvPr/>
                </p:nvPicPr>
                <p:blipFill>
                  <a:blip r:embed="rId8"/>
                  <a:stretch>
                    <a:fillRect/>
                  </a:stretch>
                </p:blipFill>
                <p:spPr>
                  <a:xfrm>
                    <a:off x="5762813" y="4831403"/>
                    <a:ext cx="4518730" cy="622997"/>
                  </a:xfrm>
                  <a:prstGeom prst="rect">
                    <a:avLst/>
                  </a:prstGeom>
                </p:spPr>
              </p:pic>
              <p:pic>
                <p:nvPicPr>
                  <p:cNvPr id="43" name="圖片 42">
                    <a:extLst>
                      <a:ext uri="{FF2B5EF4-FFF2-40B4-BE49-F238E27FC236}">
                        <a16:creationId xmlns:a16="http://schemas.microsoft.com/office/drawing/2014/main" id="{155571A9-A80D-4B90-B732-0A7497A766B4}"/>
                      </a:ext>
                    </a:extLst>
                  </p:cNvPr>
                  <p:cNvPicPr>
                    <a:picLocks noChangeAspect="1"/>
                  </p:cNvPicPr>
                  <p:nvPr/>
                </p:nvPicPr>
                <p:blipFill>
                  <a:blip r:embed="rId9"/>
                  <a:stretch>
                    <a:fillRect/>
                  </a:stretch>
                </p:blipFill>
                <p:spPr>
                  <a:xfrm>
                    <a:off x="9812941" y="4508757"/>
                    <a:ext cx="468602" cy="628460"/>
                  </a:xfrm>
                  <a:prstGeom prst="rect">
                    <a:avLst/>
                  </a:prstGeom>
                </p:spPr>
              </p:pic>
            </p:grpSp>
            <p:sp>
              <p:nvSpPr>
                <p:cNvPr id="38" name="箭號: 向右 37">
                  <a:extLst>
                    <a:ext uri="{FF2B5EF4-FFF2-40B4-BE49-F238E27FC236}">
                      <a16:creationId xmlns:a16="http://schemas.microsoft.com/office/drawing/2014/main" id="{7E72378E-3A6B-4E92-8A79-59DE293DDD6B}"/>
                    </a:ext>
                  </a:extLst>
                </p:cNvPr>
                <p:cNvSpPr/>
                <p:nvPr/>
              </p:nvSpPr>
              <p:spPr>
                <a:xfrm rot="2471848">
                  <a:off x="8212916" y="3069502"/>
                  <a:ext cx="430416" cy="428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39" name="箭號: 向右 38">
                  <a:extLst>
                    <a:ext uri="{FF2B5EF4-FFF2-40B4-BE49-F238E27FC236}">
                      <a16:creationId xmlns:a16="http://schemas.microsoft.com/office/drawing/2014/main" id="{6D34746A-7CE8-43A6-BC4C-C94FEF1E52CC}"/>
                    </a:ext>
                  </a:extLst>
                </p:cNvPr>
                <p:cNvSpPr/>
                <p:nvPr/>
              </p:nvSpPr>
              <p:spPr>
                <a:xfrm rot="10800000">
                  <a:off x="7487694" y="3772033"/>
                  <a:ext cx="430416" cy="428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grpSp>
        </p:grpSp>
        <p:sp>
          <p:nvSpPr>
            <p:cNvPr id="52" name="文字方塊 51">
              <a:extLst>
                <a:ext uri="{FF2B5EF4-FFF2-40B4-BE49-F238E27FC236}">
                  <a16:creationId xmlns:a16="http://schemas.microsoft.com/office/drawing/2014/main" id="{BEAB75AB-49BD-4A58-AAF6-3208EF83424B}"/>
                </a:ext>
              </a:extLst>
            </p:cNvPr>
            <p:cNvSpPr txBox="1"/>
            <p:nvPr/>
          </p:nvSpPr>
          <p:spPr>
            <a:xfrm>
              <a:off x="7642191" y="3410600"/>
              <a:ext cx="6240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2.</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grpSp>
        <p:nvGrpSpPr>
          <p:cNvPr id="13" name="群組 12">
            <a:extLst>
              <a:ext uri="{FF2B5EF4-FFF2-40B4-BE49-F238E27FC236}">
                <a16:creationId xmlns:a16="http://schemas.microsoft.com/office/drawing/2014/main" id="{1E9D45F4-326B-4583-A6C8-4D6E4D078B73}"/>
              </a:ext>
            </a:extLst>
          </p:cNvPr>
          <p:cNvGrpSpPr/>
          <p:nvPr/>
        </p:nvGrpSpPr>
        <p:grpSpPr>
          <a:xfrm>
            <a:off x="5296944" y="2250823"/>
            <a:ext cx="1730165" cy="1075266"/>
            <a:chOff x="5296944" y="2250823"/>
            <a:chExt cx="1730165" cy="1075266"/>
          </a:xfrm>
        </p:grpSpPr>
        <p:grpSp>
          <p:nvGrpSpPr>
            <p:cNvPr id="9" name="群組 8">
              <a:extLst>
                <a:ext uri="{FF2B5EF4-FFF2-40B4-BE49-F238E27FC236}">
                  <a16:creationId xmlns:a16="http://schemas.microsoft.com/office/drawing/2014/main" id="{4692F294-661C-4409-B785-50E714D8A928}"/>
                </a:ext>
              </a:extLst>
            </p:cNvPr>
            <p:cNvGrpSpPr/>
            <p:nvPr/>
          </p:nvGrpSpPr>
          <p:grpSpPr>
            <a:xfrm>
              <a:off x="5296944" y="2585675"/>
              <a:ext cx="1730165" cy="740414"/>
              <a:chOff x="5296944" y="2585675"/>
              <a:chExt cx="1730165" cy="740414"/>
            </a:xfrm>
          </p:grpSpPr>
          <p:sp>
            <p:nvSpPr>
              <p:cNvPr id="40" name="箭號: 向右 39">
                <a:extLst>
                  <a:ext uri="{FF2B5EF4-FFF2-40B4-BE49-F238E27FC236}">
                    <a16:creationId xmlns:a16="http://schemas.microsoft.com/office/drawing/2014/main" id="{081CBEDE-7805-4124-827E-977126A8605A}"/>
                  </a:ext>
                </a:extLst>
              </p:cNvPr>
              <p:cNvSpPr/>
              <p:nvPr/>
            </p:nvSpPr>
            <p:spPr>
              <a:xfrm rot="18887276">
                <a:off x="6630430" y="2929409"/>
                <a:ext cx="430416" cy="362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41" name="文字方塊 40">
                <a:extLst>
                  <a:ext uri="{FF2B5EF4-FFF2-40B4-BE49-F238E27FC236}">
                    <a16:creationId xmlns:a16="http://schemas.microsoft.com/office/drawing/2014/main" id="{A560E686-A92F-4C80-A30B-9464EEBD90C7}"/>
                  </a:ext>
                </a:extLst>
              </p:cNvPr>
              <p:cNvSpPr txBox="1"/>
              <p:nvPr/>
            </p:nvSpPr>
            <p:spPr>
              <a:xfrm>
                <a:off x="5296944" y="2585675"/>
                <a:ext cx="14828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1" i="0" u="none" strike="noStrike" kern="0" cap="none" spc="0" normalizeH="0" baseline="0" noProof="0" dirty="0">
                    <a:ln>
                      <a:noFill/>
                    </a:ln>
                    <a:solidFill>
                      <a:srgbClr val="000000"/>
                    </a:solidFill>
                    <a:effectLst/>
                    <a:uLnTx/>
                    <a:uFillTx/>
                    <a:latin typeface="Arial"/>
                    <a:cs typeface="Arial"/>
                    <a:sym typeface="Arial"/>
                  </a:rPr>
                  <a:t>推薦使用者食譜</a:t>
                </a:r>
              </a:p>
            </p:txBody>
          </p:sp>
        </p:grpSp>
        <p:sp>
          <p:nvSpPr>
            <p:cNvPr id="53" name="文字方塊 52">
              <a:extLst>
                <a:ext uri="{FF2B5EF4-FFF2-40B4-BE49-F238E27FC236}">
                  <a16:creationId xmlns:a16="http://schemas.microsoft.com/office/drawing/2014/main" id="{A53855ED-9FCE-4F09-9689-79ADEFB22DD1}"/>
                </a:ext>
              </a:extLst>
            </p:cNvPr>
            <p:cNvSpPr txBox="1"/>
            <p:nvPr/>
          </p:nvSpPr>
          <p:spPr>
            <a:xfrm>
              <a:off x="5539461" y="2250823"/>
              <a:ext cx="6240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Arial"/>
                  <a:cs typeface="+mn-cs"/>
                </a:rPr>
                <a:t>3.</a:t>
              </a:r>
              <a:endParaRPr kumimoji="0" lang="zh-TW" altLang="en-US" sz="1800" b="0" i="0" u="none" strike="noStrike" kern="1200" cap="none" spc="0" normalizeH="0" baseline="0" noProof="0" dirty="0">
                <a:ln>
                  <a:noFill/>
                </a:ln>
                <a:solidFill>
                  <a:srgbClr val="FF0000"/>
                </a:solidFill>
                <a:effectLst/>
                <a:uLnTx/>
                <a:uFillTx/>
                <a:latin typeface="Arial"/>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A629B17-6DFE-4CAF-AC53-AA1EC227E58F}"/>
              </a:ext>
            </a:extLst>
          </p:cNvPr>
          <p:cNvSpPr>
            <a:spLocks noGrp="1"/>
          </p:cNvSpPr>
          <p:nvPr>
            <p:ph type="body" sz="quarter" idx="10"/>
          </p:nvPr>
        </p:nvSpPr>
        <p:spPr/>
        <p:txBody>
          <a:bodyPr/>
          <a:lstStyle/>
          <a:p>
            <a:pPr algn="l"/>
            <a:r>
              <a:rPr lang="zh-TW" altLang="en-US" sz="4500" b="1" dirty="0">
                <a:latin typeface="微軟正黑體" panose="020B0604030504040204" pitchFamily="34" charset="-120"/>
                <a:ea typeface="微軟正黑體" panose="020B0604030504040204" pitchFamily="34" charset="-120"/>
              </a:rPr>
              <a:t>影片</a:t>
            </a:r>
            <a:r>
              <a:rPr lang="en-US" altLang="zh-TW" sz="4500" b="1" dirty="0">
                <a:latin typeface="微軟正黑體" panose="020B0604030504040204" pitchFamily="34" charset="-120"/>
                <a:ea typeface="微軟正黑體" panose="020B0604030504040204" pitchFamily="34" charset="-120"/>
              </a:rPr>
              <a:t>Demo</a:t>
            </a:r>
            <a:r>
              <a:rPr lang="zh-TW" altLang="en-US" sz="4500" b="1" dirty="0">
                <a:latin typeface="微軟正黑體" panose="020B0604030504040204" pitchFamily="34" charset="-120"/>
                <a:ea typeface="微軟正黑體" panose="020B0604030504040204" pitchFamily="34" charset="-120"/>
              </a:rPr>
              <a:t> </a:t>
            </a:r>
            <a:r>
              <a:rPr lang="en-US" altLang="zh-TW" sz="4500" b="1" dirty="0">
                <a:latin typeface="微軟正黑體" panose="020B0604030504040204" pitchFamily="34" charset="-120"/>
                <a:ea typeface="微軟正黑體" panose="020B0604030504040204" pitchFamily="34" charset="-120"/>
              </a:rPr>
              <a:t>-- </a:t>
            </a:r>
            <a:r>
              <a:rPr lang="en-US" altLang="zh-TW" sz="4500" b="1" i="0" dirty="0">
                <a:solidFill>
                  <a:srgbClr val="24292E"/>
                </a:solidFill>
                <a:effectLst/>
                <a:latin typeface="微軟正黑體" panose="020B0604030504040204" pitchFamily="34" charset="-120"/>
                <a:ea typeface="微軟正黑體" panose="020B0604030504040204" pitchFamily="34" charset="-120"/>
              </a:rPr>
              <a:t>line_demo.mp4</a:t>
            </a:r>
            <a:r>
              <a:rPr lang="zh-TW" altLang="en-US" sz="4500" b="1" i="0" dirty="0">
                <a:solidFill>
                  <a:srgbClr val="24292E"/>
                </a:solidFill>
                <a:effectLst/>
                <a:latin typeface="微軟正黑體" panose="020B0604030504040204" pitchFamily="34" charset="-120"/>
                <a:ea typeface="微軟正黑體" panose="020B0604030504040204" pitchFamily="34" charset="-120"/>
              </a:rPr>
              <a:t>檔案</a:t>
            </a:r>
            <a:endParaRPr lang="zh-TW" altLang="en-US" sz="4500" b="1"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D99DDB3B-B836-4672-8B45-34B1E16E4444}"/>
              </a:ext>
            </a:extLst>
          </p:cNvPr>
          <p:cNvSpPr txBox="1"/>
          <p:nvPr/>
        </p:nvSpPr>
        <p:spPr>
          <a:xfrm>
            <a:off x="9740783" y="142348"/>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grpSp>
        <p:nvGrpSpPr>
          <p:cNvPr id="5" name="群組 4">
            <a:extLst>
              <a:ext uri="{FF2B5EF4-FFF2-40B4-BE49-F238E27FC236}">
                <a16:creationId xmlns:a16="http://schemas.microsoft.com/office/drawing/2014/main" id="{D9F5CD34-B7D5-42D7-B6E2-4679D0D52BE4}"/>
              </a:ext>
            </a:extLst>
          </p:cNvPr>
          <p:cNvGrpSpPr/>
          <p:nvPr/>
        </p:nvGrpSpPr>
        <p:grpSpPr>
          <a:xfrm>
            <a:off x="175749" y="6321308"/>
            <a:ext cx="11840502" cy="387637"/>
            <a:chOff x="175749" y="6321308"/>
            <a:chExt cx="11840502" cy="387637"/>
          </a:xfrm>
        </p:grpSpPr>
        <p:grpSp>
          <p:nvGrpSpPr>
            <p:cNvPr id="6" name="群組 5">
              <a:extLst>
                <a:ext uri="{FF2B5EF4-FFF2-40B4-BE49-F238E27FC236}">
                  <a16:creationId xmlns:a16="http://schemas.microsoft.com/office/drawing/2014/main" id="{91ED1ABE-DD3D-4EE2-994F-6BB842A5DEB4}"/>
                </a:ext>
              </a:extLst>
            </p:cNvPr>
            <p:cNvGrpSpPr/>
            <p:nvPr/>
          </p:nvGrpSpPr>
          <p:grpSpPr>
            <a:xfrm>
              <a:off x="175749" y="6321308"/>
              <a:ext cx="11840502" cy="387637"/>
              <a:chOff x="175749" y="6321308"/>
              <a:chExt cx="11840502" cy="387637"/>
            </a:xfrm>
          </p:grpSpPr>
          <p:sp>
            <p:nvSpPr>
              <p:cNvPr id="10" name="箭號: ＞形 9">
                <a:extLst>
                  <a:ext uri="{FF2B5EF4-FFF2-40B4-BE49-F238E27FC236}">
                    <a16:creationId xmlns:a16="http://schemas.microsoft.com/office/drawing/2014/main" id="{2C098547-F946-405E-83AA-84CCF24984C9}"/>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9" name="群組 8">
                <a:extLst>
                  <a:ext uri="{FF2B5EF4-FFF2-40B4-BE49-F238E27FC236}">
                    <a16:creationId xmlns:a16="http://schemas.microsoft.com/office/drawing/2014/main" id="{4BB36A6B-E5CC-4270-8779-B9EE956F6A2C}"/>
                  </a:ext>
                </a:extLst>
              </p:cNvPr>
              <p:cNvGrpSpPr/>
              <p:nvPr/>
            </p:nvGrpSpPr>
            <p:grpSpPr>
              <a:xfrm>
                <a:off x="175749" y="6324673"/>
                <a:ext cx="11840502" cy="384272"/>
                <a:chOff x="167509" y="6335489"/>
                <a:chExt cx="11840502" cy="384272"/>
              </a:xfrm>
            </p:grpSpPr>
            <p:sp>
              <p:nvSpPr>
                <p:cNvPr id="12" name="箭號: ＞形 11">
                  <a:extLst>
                    <a:ext uri="{FF2B5EF4-FFF2-40B4-BE49-F238E27FC236}">
                      <a16:creationId xmlns:a16="http://schemas.microsoft.com/office/drawing/2014/main" id="{CB22B6C3-BF2B-4F3C-BC87-FD2CEDF9E05A}"/>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13" name="群組 12">
                  <a:extLst>
                    <a:ext uri="{FF2B5EF4-FFF2-40B4-BE49-F238E27FC236}">
                      <a16:creationId xmlns:a16="http://schemas.microsoft.com/office/drawing/2014/main" id="{100A59CA-4763-4732-8972-15571EE185BC}"/>
                    </a:ext>
                  </a:extLst>
                </p:cNvPr>
                <p:cNvGrpSpPr/>
                <p:nvPr/>
              </p:nvGrpSpPr>
              <p:grpSpPr>
                <a:xfrm>
                  <a:off x="487747" y="6335489"/>
                  <a:ext cx="11520264" cy="384272"/>
                  <a:chOff x="328795" y="6342748"/>
                  <a:chExt cx="11520264" cy="384272"/>
                </a:xfrm>
              </p:grpSpPr>
              <p:sp>
                <p:nvSpPr>
                  <p:cNvPr id="14" name="箭號: ＞形 13">
                    <a:extLst>
                      <a:ext uri="{FF2B5EF4-FFF2-40B4-BE49-F238E27FC236}">
                        <a16:creationId xmlns:a16="http://schemas.microsoft.com/office/drawing/2014/main" id="{3303B182-C9FE-48C7-8828-D88A0B81E531}"/>
                      </a:ext>
                    </a:extLst>
                  </p:cNvPr>
                  <p:cNvSpPr/>
                  <p:nvPr/>
                </p:nvSpPr>
                <p:spPr>
                  <a:xfrm>
                    <a:off x="8799869" y="6351894"/>
                    <a:ext cx="1580581" cy="369343"/>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5" name="箭號: ＞形 14">
                    <a:extLst>
                      <a:ext uri="{FF2B5EF4-FFF2-40B4-BE49-F238E27FC236}">
                        <a16:creationId xmlns:a16="http://schemas.microsoft.com/office/drawing/2014/main" id="{0C501901-35E8-4082-B59E-49D2DB3C3976}"/>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6" name="箭號: ＞形 15">
                    <a:extLst>
                      <a:ext uri="{FF2B5EF4-FFF2-40B4-BE49-F238E27FC236}">
                        <a16:creationId xmlns:a16="http://schemas.microsoft.com/office/drawing/2014/main" id="{4D015DE3-5563-487D-9D61-294343253094}"/>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7" name="箭號: ＞形 16">
                    <a:extLst>
                      <a:ext uri="{FF2B5EF4-FFF2-40B4-BE49-F238E27FC236}">
                        <a16:creationId xmlns:a16="http://schemas.microsoft.com/office/drawing/2014/main" id="{3C5B65C8-FA31-4654-AE85-7B0A50D03559}"/>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8" name="箭號: ＞形 17">
                    <a:extLst>
                      <a:ext uri="{FF2B5EF4-FFF2-40B4-BE49-F238E27FC236}">
                        <a16:creationId xmlns:a16="http://schemas.microsoft.com/office/drawing/2014/main" id="{DA69EA8A-240B-401C-95DE-E11D9CBEABB9}"/>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9" name="文字方塊 18">
                    <a:extLst>
                      <a:ext uri="{FF2B5EF4-FFF2-40B4-BE49-F238E27FC236}">
                        <a16:creationId xmlns:a16="http://schemas.microsoft.com/office/drawing/2014/main" id="{10AD0859-6CC8-4A46-8F34-93FB27BDABA0}"/>
                      </a:ext>
                    </a:extLst>
                  </p:cNvPr>
                  <p:cNvSpPr txBox="1"/>
                  <p:nvPr/>
                </p:nvSpPr>
                <p:spPr>
                  <a:xfrm>
                    <a:off x="4734338" y="6378932"/>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20" name="文字方塊 19">
                    <a:extLst>
                      <a:ext uri="{FF2B5EF4-FFF2-40B4-BE49-F238E27FC236}">
                        <a16:creationId xmlns:a16="http://schemas.microsoft.com/office/drawing/2014/main" id="{7E289FFC-B441-4DC6-9DB6-930978C72268}"/>
                      </a:ext>
                    </a:extLst>
                  </p:cNvPr>
                  <p:cNvSpPr txBox="1"/>
                  <p:nvPr/>
                </p:nvSpPr>
                <p:spPr>
                  <a:xfrm>
                    <a:off x="3300912" y="636990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21" name="文字方塊 20">
                    <a:extLst>
                      <a:ext uri="{FF2B5EF4-FFF2-40B4-BE49-F238E27FC236}">
                        <a16:creationId xmlns:a16="http://schemas.microsoft.com/office/drawing/2014/main" id="{575B9E75-037D-46A7-A344-569532184F1B}"/>
                      </a:ext>
                    </a:extLst>
                  </p:cNvPr>
                  <p:cNvSpPr txBox="1"/>
                  <p:nvPr/>
                </p:nvSpPr>
                <p:spPr>
                  <a:xfrm>
                    <a:off x="6194510" y="6378932"/>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sp>
                <p:nvSpPr>
                  <p:cNvPr id="23" name="文字方塊 22">
                    <a:extLst>
                      <a:ext uri="{FF2B5EF4-FFF2-40B4-BE49-F238E27FC236}">
                        <a16:creationId xmlns:a16="http://schemas.microsoft.com/office/drawing/2014/main" id="{E6B04B0B-B116-464F-8483-4214C882564A}"/>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24" name="文字方塊 23">
                    <a:extLst>
                      <a:ext uri="{FF2B5EF4-FFF2-40B4-BE49-F238E27FC236}">
                        <a16:creationId xmlns:a16="http://schemas.microsoft.com/office/drawing/2014/main" id="{D708AE46-7659-41AD-BB3C-2D8B9DD0DC26}"/>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25" name="文字方塊 24">
                    <a:extLst>
                      <a:ext uri="{FF2B5EF4-FFF2-40B4-BE49-F238E27FC236}">
                        <a16:creationId xmlns:a16="http://schemas.microsoft.com/office/drawing/2014/main" id="{665DB88F-8AF5-47A0-991F-F2A84848A179}"/>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26" name="文字方塊 25">
                    <a:extLst>
                      <a:ext uri="{FF2B5EF4-FFF2-40B4-BE49-F238E27FC236}">
                        <a16:creationId xmlns:a16="http://schemas.microsoft.com/office/drawing/2014/main" id="{C37EB668-47BA-496C-BC76-3A993590C9AF}"/>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grpSp>
          </p:grpSp>
          <p:sp>
            <p:nvSpPr>
              <p:cNvPr id="11" name="文字方塊 10">
                <a:extLst>
                  <a:ext uri="{FF2B5EF4-FFF2-40B4-BE49-F238E27FC236}">
                    <a16:creationId xmlns:a16="http://schemas.microsoft.com/office/drawing/2014/main" id="{6247DA0F-8462-4ED8-BF08-E14594039E01}"/>
                  </a:ext>
                </a:extLst>
              </p:cNvPr>
              <p:cNvSpPr txBox="1"/>
              <p:nvPr/>
            </p:nvSpPr>
            <p:spPr>
              <a:xfrm>
                <a:off x="1990036" y="6333819"/>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7" name="箭號: ＞形 6">
              <a:extLst>
                <a:ext uri="{FF2B5EF4-FFF2-40B4-BE49-F238E27FC236}">
                  <a16:creationId xmlns:a16="http://schemas.microsoft.com/office/drawing/2014/main" id="{72C0DB44-EE66-44FE-8DD2-AB1BD4DAF7DE}"/>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8" name="文字方塊 7">
              <a:extLst>
                <a:ext uri="{FF2B5EF4-FFF2-40B4-BE49-F238E27FC236}">
                  <a16:creationId xmlns:a16="http://schemas.microsoft.com/office/drawing/2014/main" id="{F99BB8E7-6A61-4BC1-AA61-A6A823EF221F}"/>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36" name="投影片編號版面配置區 1">
            <a:extLst>
              <a:ext uri="{FF2B5EF4-FFF2-40B4-BE49-F238E27FC236}">
                <a16:creationId xmlns:a16="http://schemas.microsoft.com/office/drawing/2014/main" id="{32EBC4BD-54DF-4D82-8853-C9A6FCF19B87}"/>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pic>
        <p:nvPicPr>
          <p:cNvPr id="22" name="圖片 21">
            <a:extLst>
              <a:ext uri="{FF2B5EF4-FFF2-40B4-BE49-F238E27FC236}">
                <a16:creationId xmlns:a16="http://schemas.microsoft.com/office/drawing/2014/main" id="{3EA2E94C-B2F5-44C2-86CB-619F000DD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331" y="1358743"/>
            <a:ext cx="8336420" cy="4689236"/>
          </a:xfrm>
          <a:prstGeom prst="rect">
            <a:avLst/>
          </a:prstGeom>
        </p:spPr>
      </p:pic>
    </p:spTree>
    <p:extLst>
      <p:ext uri="{BB962C8B-B14F-4D97-AF65-F5344CB8AC3E}">
        <p14:creationId xmlns:p14="http://schemas.microsoft.com/office/powerpoint/2010/main" val="350148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a:stretch>
        </a:blipFill>
        <a:effectLst/>
      </p:bgPr>
    </p:bg>
    <p:spTree>
      <p:nvGrpSpPr>
        <p:cNvPr id="1" name=""/>
        <p:cNvGrpSpPr/>
        <p:nvPr/>
      </p:nvGrpSpPr>
      <p:grpSpPr>
        <a:xfrm>
          <a:off x="0" y="0"/>
          <a:ext cx="0" cy="0"/>
          <a:chOff x="0" y="0"/>
          <a:chExt cx="0" cy="0"/>
        </a:xfrm>
      </p:grpSpPr>
      <p:sp>
        <p:nvSpPr>
          <p:cNvPr id="49" name="標題 1">
            <a:extLst>
              <a:ext uri="{FF2B5EF4-FFF2-40B4-BE49-F238E27FC236}">
                <a16:creationId xmlns:a16="http://schemas.microsoft.com/office/drawing/2014/main" id="{688F00E0-F12E-48CB-8BB5-49FB2D613728}"/>
              </a:ext>
            </a:extLst>
          </p:cNvPr>
          <p:cNvSpPr txBox="1">
            <a:spLocks/>
          </p:cNvSpPr>
          <p:nvPr/>
        </p:nvSpPr>
        <p:spPr>
          <a:xfrm>
            <a:off x="4473631" y="-96424"/>
            <a:ext cx="3251569" cy="580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defRPr/>
            </a:pPr>
            <a:r>
              <a:rPr lang="zh-TW" altLang="en-US" sz="4500" b="1" kern="0"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專題架構</a:t>
            </a:r>
          </a:p>
        </p:txBody>
      </p:sp>
      <p:grpSp>
        <p:nvGrpSpPr>
          <p:cNvPr id="50" name="群組 49">
            <a:extLst>
              <a:ext uri="{FF2B5EF4-FFF2-40B4-BE49-F238E27FC236}">
                <a16:creationId xmlns:a16="http://schemas.microsoft.com/office/drawing/2014/main" id="{E4A032BF-7A5C-4638-9E22-278C301E842A}"/>
              </a:ext>
            </a:extLst>
          </p:cNvPr>
          <p:cNvGrpSpPr/>
          <p:nvPr/>
        </p:nvGrpSpPr>
        <p:grpSpPr>
          <a:xfrm>
            <a:off x="212242" y="6335488"/>
            <a:ext cx="11795769" cy="387637"/>
            <a:chOff x="53290" y="6342747"/>
            <a:chExt cx="11795769" cy="387637"/>
          </a:xfrm>
        </p:grpSpPr>
        <p:sp>
          <p:nvSpPr>
            <p:cNvPr id="51" name="箭號: ＞形 50">
              <a:extLst>
                <a:ext uri="{FF2B5EF4-FFF2-40B4-BE49-F238E27FC236}">
                  <a16:creationId xmlns:a16="http://schemas.microsoft.com/office/drawing/2014/main" id="{57B886A6-8C91-4432-A413-1033482AEFB8}"/>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2" name="箭號: ＞形 51">
              <a:extLst>
                <a:ext uri="{FF2B5EF4-FFF2-40B4-BE49-F238E27FC236}">
                  <a16:creationId xmlns:a16="http://schemas.microsoft.com/office/drawing/2014/main" id="{38521021-CFDD-4589-8DD6-EA3655DBC70E}"/>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3" name="箭號: ＞形 52">
              <a:extLst>
                <a:ext uri="{FF2B5EF4-FFF2-40B4-BE49-F238E27FC236}">
                  <a16:creationId xmlns:a16="http://schemas.microsoft.com/office/drawing/2014/main" id="{D9099CE8-92BD-40BC-9A45-93FF26B9301A}"/>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4" name="箭號: ＞形 53">
              <a:extLst>
                <a:ext uri="{FF2B5EF4-FFF2-40B4-BE49-F238E27FC236}">
                  <a16:creationId xmlns:a16="http://schemas.microsoft.com/office/drawing/2014/main" id="{C2E8EF42-8FEF-47B3-9E9C-A59D073B663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5" name="箭號: ＞形 54">
              <a:extLst>
                <a:ext uri="{FF2B5EF4-FFF2-40B4-BE49-F238E27FC236}">
                  <a16:creationId xmlns:a16="http://schemas.microsoft.com/office/drawing/2014/main" id="{B1A791AC-AC44-40D8-BCDD-591EA4CEEDCE}"/>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6" name="箭號: ＞形 55">
              <a:extLst>
                <a:ext uri="{FF2B5EF4-FFF2-40B4-BE49-F238E27FC236}">
                  <a16:creationId xmlns:a16="http://schemas.microsoft.com/office/drawing/2014/main" id="{67BC7832-988F-4F27-AF0D-71F4EFCE3065}"/>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57" name="群組 56">
              <a:extLst>
                <a:ext uri="{FF2B5EF4-FFF2-40B4-BE49-F238E27FC236}">
                  <a16:creationId xmlns:a16="http://schemas.microsoft.com/office/drawing/2014/main" id="{034F4DFC-3479-4137-8D79-8C90B11C95E7}"/>
                </a:ext>
              </a:extLst>
            </p:cNvPr>
            <p:cNvGrpSpPr/>
            <p:nvPr/>
          </p:nvGrpSpPr>
          <p:grpSpPr>
            <a:xfrm>
              <a:off x="53290" y="6351894"/>
              <a:ext cx="1683505" cy="369344"/>
              <a:chOff x="227111" y="6313217"/>
              <a:chExt cx="1394588" cy="410547"/>
            </a:xfrm>
          </p:grpSpPr>
          <p:sp>
            <p:nvSpPr>
              <p:cNvPr id="66" name="箭號: ＞形 65">
                <a:extLst>
                  <a:ext uri="{FF2B5EF4-FFF2-40B4-BE49-F238E27FC236}">
                    <a16:creationId xmlns:a16="http://schemas.microsoft.com/office/drawing/2014/main" id="{EBEC4D53-BC84-4EEC-8AE1-3F21F5B9D20D}"/>
                  </a:ext>
                </a:extLst>
              </p:cNvPr>
              <p:cNvSpPr/>
              <p:nvPr/>
            </p:nvSpPr>
            <p:spPr>
              <a:xfrm>
                <a:off x="227111" y="6313217"/>
                <a:ext cx="1309328" cy="41054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文字方塊 66">
                <a:extLst>
                  <a:ext uri="{FF2B5EF4-FFF2-40B4-BE49-F238E27FC236}">
                    <a16:creationId xmlns:a16="http://schemas.microsoft.com/office/drawing/2014/main" id="{1BC104F1-A85C-4AEE-9949-5A1947464FCA}"/>
                  </a:ext>
                </a:extLst>
              </p:cNvPr>
              <p:cNvSpPr txBox="1"/>
              <p:nvPr/>
            </p:nvSpPr>
            <p:spPr>
              <a:xfrm>
                <a:off x="467053" y="6336843"/>
                <a:ext cx="1154646" cy="376322"/>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grpSp>
        <p:sp>
          <p:nvSpPr>
            <p:cNvPr id="58" name="箭號: ＞形 57">
              <a:extLst>
                <a:ext uri="{FF2B5EF4-FFF2-40B4-BE49-F238E27FC236}">
                  <a16:creationId xmlns:a16="http://schemas.microsoft.com/office/drawing/2014/main" id="{FEC58D80-FFB1-4727-B4D2-D7C3199D40E2}"/>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9" name="文字方塊 58">
              <a:extLst>
                <a:ext uri="{FF2B5EF4-FFF2-40B4-BE49-F238E27FC236}">
                  <a16:creationId xmlns:a16="http://schemas.microsoft.com/office/drawing/2014/main" id="{C68F243A-EB1D-4288-9584-51364E8C63F9}"/>
                </a:ext>
              </a:extLst>
            </p:cNvPr>
            <p:cNvSpPr txBox="1"/>
            <p:nvPr/>
          </p:nvSpPr>
          <p:spPr>
            <a:xfrm>
              <a:off x="4704003" y="635926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60" name="文字方塊 59">
              <a:extLst>
                <a:ext uri="{FF2B5EF4-FFF2-40B4-BE49-F238E27FC236}">
                  <a16:creationId xmlns:a16="http://schemas.microsoft.com/office/drawing/2014/main" id="{CCD0C0CA-D230-4286-B8F0-0C85A87490C5}"/>
                </a:ext>
              </a:extLst>
            </p:cNvPr>
            <p:cNvSpPr txBox="1"/>
            <p:nvPr/>
          </p:nvSpPr>
          <p:spPr>
            <a:xfrm>
              <a:off x="3291373" y="6364920"/>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61" name="文字方塊 60">
              <a:extLst>
                <a:ext uri="{FF2B5EF4-FFF2-40B4-BE49-F238E27FC236}">
                  <a16:creationId xmlns:a16="http://schemas.microsoft.com/office/drawing/2014/main" id="{765A6335-D5EA-4599-A0FD-9A67BA70933D}"/>
                </a:ext>
              </a:extLst>
            </p:cNvPr>
            <p:cNvSpPr txBox="1"/>
            <p:nvPr/>
          </p:nvSpPr>
          <p:spPr>
            <a:xfrm>
              <a:off x="6190256" y="6359266"/>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62" name="文字方塊 61">
              <a:extLst>
                <a:ext uri="{FF2B5EF4-FFF2-40B4-BE49-F238E27FC236}">
                  <a16:creationId xmlns:a16="http://schemas.microsoft.com/office/drawing/2014/main" id="{25C5A769-75B8-4976-801C-EA71A06CDE00}"/>
                </a:ext>
              </a:extLst>
            </p:cNvPr>
            <p:cNvSpPr txBox="1"/>
            <p:nvPr/>
          </p:nvSpPr>
          <p:spPr>
            <a:xfrm>
              <a:off x="1798999" y="6351894"/>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63" name="文字方塊 62">
              <a:extLst>
                <a:ext uri="{FF2B5EF4-FFF2-40B4-BE49-F238E27FC236}">
                  <a16:creationId xmlns:a16="http://schemas.microsoft.com/office/drawing/2014/main" id="{0D4390F7-8E13-4DB8-A1B1-C9B1F62E5B5F}"/>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64" name="文字方塊 63">
              <a:extLst>
                <a:ext uri="{FF2B5EF4-FFF2-40B4-BE49-F238E27FC236}">
                  <a16:creationId xmlns:a16="http://schemas.microsoft.com/office/drawing/2014/main" id="{C06BD19A-AE96-404B-A979-61DFD6963949}"/>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65" name="文字方塊 64">
              <a:extLst>
                <a:ext uri="{FF2B5EF4-FFF2-40B4-BE49-F238E27FC236}">
                  <a16:creationId xmlns:a16="http://schemas.microsoft.com/office/drawing/2014/main" id="{0514C5B2-E5ED-446B-9294-5EC0D199AFFE}"/>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68" name="文字方塊 67">
            <a:extLst>
              <a:ext uri="{FF2B5EF4-FFF2-40B4-BE49-F238E27FC236}">
                <a16:creationId xmlns:a16="http://schemas.microsoft.com/office/drawing/2014/main" id="{389C2506-55B4-428E-A0F4-B19A7F35AB7E}"/>
              </a:ext>
            </a:extLst>
          </p:cNvPr>
          <p:cNvSpPr txBox="1"/>
          <p:nvPr/>
        </p:nvSpPr>
        <p:spPr>
          <a:xfrm>
            <a:off x="9878335" y="193925"/>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2" name="群組 1">
            <a:extLst>
              <a:ext uri="{FF2B5EF4-FFF2-40B4-BE49-F238E27FC236}">
                <a16:creationId xmlns:a16="http://schemas.microsoft.com/office/drawing/2014/main" id="{2A8B4B39-B22A-45D4-869E-C4A8822A81E4}"/>
              </a:ext>
            </a:extLst>
          </p:cNvPr>
          <p:cNvGrpSpPr/>
          <p:nvPr/>
        </p:nvGrpSpPr>
        <p:grpSpPr>
          <a:xfrm>
            <a:off x="903890" y="330112"/>
            <a:ext cx="11362653" cy="5558008"/>
            <a:chOff x="658537" y="703546"/>
            <a:chExt cx="11380475" cy="5525103"/>
          </a:xfrm>
        </p:grpSpPr>
        <p:sp>
          <p:nvSpPr>
            <p:cNvPr id="22" name="矩形: 圓角 21">
              <a:extLst>
                <a:ext uri="{FF2B5EF4-FFF2-40B4-BE49-F238E27FC236}">
                  <a16:creationId xmlns:a16="http://schemas.microsoft.com/office/drawing/2014/main" id="{43FD35AD-C2DE-4085-9996-A9CD61E47266}"/>
                </a:ext>
              </a:extLst>
            </p:cNvPr>
            <p:cNvSpPr/>
            <p:nvPr/>
          </p:nvSpPr>
          <p:spPr>
            <a:xfrm>
              <a:off x="8076315" y="988488"/>
              <a:ext cx="1024741" cy="3743249"/>
            </a:xfrm>
            <a:prstGeom prst="round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流程圖: 接點 22">
              <a:extLst>
                <a:ext uri="{FF2B5EF4-FFF2-40B4-BE49-F238E27FC236}">
                  <a16:creationId xmlns:a16="http://schemas.microsoft.com/office/drawing/2014/main" id="{3DE1F432-9E45-4BA4-BB3C-B55EAFA797AF}"/>
                </a:ext>
              </a:extLst>
            </p:cNvPr>
            <p:cNvSpPr/>
            <p:nvPr/>
          </p:nvSpPr>
          <p:spPr>
            <a:xfrm>
              <a:off x="5782000" y="1907167"/>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4" name="圖片 23">
              <a:extLst>
                <a:ext uri="{FF2B5EF4-FFF2-40B4-BE49-F238E27FC236}">
                  <a16:creationId xmlns:a16="http://schemas.microsoft.com/office/drawing/2014/main" id="{E26E186F-1BBE-4D18-BF5C-74AF07702F4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942" t="12331" r="10499" b="24372"/>
            <a:stretch/>
          </p:blipFill>
          <p:spPr>
            <a:xfrm>
              <a:off x="5941738" y="2060126"/>
              <a:ext cx="543855" cy="520929"/>
            </a:xfrm>
            <a:prstGeom prst="rect">
              <a:avLst/>
            </a:prstGeom>
            <a:noFill/>
          </p:spPr>
        </p:pic>
        <p:sp>
          <p:nvSpPr>
            <p:cNvPr id="25" name="流程圖: 接點 24">
              <a:extLst>
                <a:ext uri="{FF2B5EF4-FFF2-40B4-BE49-F238E27FC236}">
                  <a16:creationId xmlns:a16="http://schemas.microsoft.com/office/drawing/2014/main" id="{83713ED2-9DDC-40EC-A37F-99BE88AD525C}"/>
                </a:ext>
              </a:extLst>
            </p:cNvPr>
            <p:cNvSpPr/>
            <p:nvPr/>
          </p:nvSpPr>
          <p:spPr>
            <a:xfrm>
              <a:off x="8179457" y="3833406"/>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6" name="圖片 25">
              <a:extLst>
                <a:ext uri="{FF2B5EF4-FFF2-40B4-BE49-F238E27FC236}">
                  <a16:creationId xmlns:a16="http://schemas.microsoft.com/office/drawing/2014/main" id="{BA364B7A-1522-425B-B13C-3E469951EFD4}"/>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10118" y="3946168"/>
              <a:ext cx="1327766" cy="692430"/>
            </a:xfrm>
            <a:prstGeom prst="rect">
              <a:avLst/>
            </a:prstGeom>
            <a:noFill/>
          </p:spPr>
        </p:pic>
        <p:sp>
          <p:nvSpPr>
            <p:cNvPr id="27" name="流程圖: 接點 26">
              <a:extLst>
                <a:ext uri="{FF2B5EF4-FFF2-40B4-BE49-F238E27FC236}">
                  <a16:creationId xmlns:a16="http://schemas.microsoft.com/office/drawing/2014/main" id="{2B8938C8-B050-4488-82CF-2B3A190DACA1}"/>
                </a:ext>
              </a:extLst>
            </p:cNvPr>
            <p:cNvSpPr/>
            <p:nvPr/>
          </p:nvSpPr>
          <p:spPr>
            <a:xfrm>
              <a:off x="4198880" y="1915853"/>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8" name="圖片 27">
              <a:extLst>
                <a:ext uri="{FF2B5EF4-FFF2-40B4-BE49-F238E27FC236}">
                  <a16:creationId xmlns:a16="http://schemas.microsoft.com/office/drawing/2014/main" id="{EE06270F-424D-4911-A7F8-5C694D740B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6177" y="2019080"/>
              <a:ext cx="581183" cy="581183"/>
            </a:xfrm>
            <a:prstGeom prst="rect">
              <a:avLst/>
            </a:prstGeom>
            <a:noFill/>
          </p:spPr>
        </p:pic>
        <p:sp>
          <p:nvSpPr>
            <p:cNvPr id="29" name="流程圖: 接點 28">
              <a:extLst>
                <a:ext uri="{FF2B5EF4-FFF2-40B4-BE49-F238E27FC236}">
                  <a16:creationId xmlns:a16="http://schemas.microsoft.com/office/drawing/2014/main" id="{712E4C22-0CE6-4D1D-A9F2-6B305F3CA22D}"/>
                </a:ext>
              </a:extLst>
            </p:cNvPr>
            <p:cNvSpPr/>
            <p:nvPr/>
          </p:nvSpPr>
          <p:spPr>
            <a:xfrm>
              <a:off x="8149266" y="2000249"/>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0" name="圖片 29">
              <a:extLst>
                <a:ext uri="{FF2B5EF4-FFF2-40B4-BE49-F238E27FC236}">
                  <a16:creationId xmlns:a16="http://schemas.microsoft.com/office/drawing/2014/main" id="{A0CDD752-4150-4A8E-80DB-22E281C622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1221" y="2164941"/>
              <a:ext cx="973895" cy="486948"/>
            </a:xfrm>
            <a:prstGeom prst="rect">
              <a:avLst/>
            </a:prstGeom>
            <a:noFill/>
            <a:ln w="19050">
              <a:noFill/>
            </a:ln>
          </p:spPr>
        </p:pic>
        <p:sp>
          <p:nvSpPr>
            <p:cNvPr id="31" name="流程圖: 接點 30">
              <a:extLst>
                <a:ext uri="{FF2B5EF4-FFF2-40B4-BE49-F238E27FC236}">
                  <a16:creationId xmlns:a16="http://schemas.microsoft.com/office/drawing/2014/main" id="{9FDDA389-EC6C-40CB-A86A-91D8EFC9C06D}"/>
                </a:ext>
              </a:extLst>
            </p:cNvPr>
            <p:cNvSpPr/>
            <p:nvPr/>
          </p:nvSpPr>
          <p:spPr>
            <a:xfrm>
              <a:off x="758520" y="341150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2" name="圖片 31">
              <a:extLst>
                <a:ext uri="{FF2B5EF4-FFF2-40B4-BE49-F238E27FC236}">
                  <a16:creationId xmlns:a16="http://schemas.microsoft.com/office/drawing/2014/main" id="{29E1B9AE-DA72-4329-BCEE-8C3F2394AED0}"/>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03523" y="3555932"/>
              <a:ext cx="537994" cy="537994"/>
            </a:xfrm>
            <a:prstGeom prst="rect">
              <a:avLst/>
            </a:prstGeom>
            <a:noFill/>
          </p:spPr>
        </p:pic>
        <p:sp>
          <p:nvSpPr>
            <p:cNvPr id="33" name="流程圖: 接點 32">
              <a:extLst>
                <a:ext uri="{FF2B5EF4-FFF2-40B4-BE49-F238E27FC236}">
                  <a16:creationId xmlns:a16="http://schemas.microsoft.com/office/drawing/2014/main" id="{7830551F-BC45-4FFD-A708-E2CFFA303EB5}"/>
                </a:ext>
              </a:extLst>
            </p:cNvPr>
            <p:cNvSpPr/>
            <p:nvPr/>
          </p:nvSpPr>
          <p:spPr>
            <a:xfrm>
              <a:off x="2178263" y="341150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4" name="群組 33">
              <a:extLst>
                <a:ext uri="{FF2B5EF4-FFF2-40B4-BE49-F238E27FC236}">
                  <a16:creationId xmlns:a16="http://schemas.microsoft.com/office/drawing/2014/main" id="{B42B29BA-0DBC-4FAB-B1A7-2E796748C6ED}"/>
                </a:ext>
              </a:extLst>
            </p:cNvPr>
            <p:cNvGrpSpPr/>
            <p:nvPr/>
          </p:nvGrpSpPr>
          <p:grpSpPr>
            <a:xfrm>
              <a:off x="2313234" y="3568465"/>
              <a:ext cx="543855" cy="520929"/>
              <a:chOff x="2052083" y="168478"/>
              <a:chExt cx="543855" cy="520929"/>
            </a:xfrm>
            <a:noFill/>
          </p:grpSpPr>
          <p:pic>
            <p:nvPicPr>
              <p:cNvPr id="35" name="圖片 34">
                <a:extLst>
                  <a:ext uri="{FF2B5EF4-FFF2-40B4-BE49-F238E27FC236}">
                    <a16:creationId xmlns:a16="http://schemas.microsoft.com/office/drawing/2014/main" id="{4677DEAC-1093-4DE7-985B-498CB31E5DDC}"/>
                  </a:ext>
                </a:extLst>
              </p:cNvPr>
              <p:cNvPicPr>
                <a:picLocks noChangeAspect="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a:ext>
                </a:extLst>
              </a:blip>
              <a:srcRect l="8942" t="12331" r="10499" b="24372"/>
              <a:stretch/>
            </p:blipFill>
            <p:spPr>
              <a:xfrm>
                <a:off x="2052083" y="168478"/>
                <a:ext cx="543855" cy="520929"/>
              </a:xfrm>
              <a:prstGeom prst="rect">
                <a:avLst/>
              </a:prstGeom>
              <a:grpFill/>
            </p:spPr>
          </p:pic>
          <p:pic>
            <p:nvPicPr>
              <p:cNvPr id="36" name="圖片 35">
                <a:extLst>
                  <a:ext uri="{FF2B5EF4-FFF2-40B4-BE49-F238E27FC236}">
                    <a16:creationId xmlns:a16="http://schemas.microsoft.com/office/drawing/2014/main" id="{A42745A4-D966-42F3-984E-E056867D4EC9}"/>
                  </a:ext>
                </a:extLst>
              </p:cNvPr>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264998" y="403787"/>
                <a:ext cx="302310" cy="282224"/>
              </a:xfrm>
              <a:prstGeom prst="rect">
                <a:avLst/>
              </a:prstGeom>
              <a:grpFill/>
            </p:spPr>
          </p:pic>
        </p:grpSp>
        <p:sp>
          <p:nvSpPr>
            <p:cNvPr id="37" name="流程圖: 接點 36">
              <a:extLst>
                <a:ext uri="{FF2B5EF4-FFF2-40B4-BE49-F238E27FC236}">
                  <a16:creationId xmlns:a16="http://schemas.microsoft.com/office/drawing/2014/main" id="{0C63417E-7675-44C1-BF5D-5A726DEA4C3E}"/>
                </a:ext>
              </a:extLst>
            </p:cNvPr>
            <p:cNvSpPr/>
            <p:nvPr/>
          </p:nvSpPr>
          <p:spPr>
            <a:xfrm>
              <a:off x="5026880" y="3396009"/>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8" name="圖片 37">
              <a:extLst>
                <a:ext uri="{FF2B5EF4-FFF2-40B4-BE49-F238E27FC236}">
                  <a16:creationId xmlns:a16="http://schemas.microsoft.com/office/drawing/2014/main" id="{FE5241A4-4A12-454D-9D90-ACA58F816650}"/>
                </a:ext>
              </a:extLst>
            </p:cNvPr>
            <p:cNvPicPr>
              <a:picLocks noChangeAspect="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a:ext>
              </a:extLst>
            </a:blip>
            <a:srcRect l="8942" t="12331" r="10499" b="24372"/>
            <a:stretch/>
          </p:blipFill>
          <p:spPr>
            <a:xfrm>
              <a:off x="5186618" y="3548968"/>
              <a:ext cx="543855" cy="520929"/>
            </a:xfrm>
            <a:prstGeom prst="rect">
              <a:avLst/>
            </a:prstGeom>
            <a:noFill/>
          </p:spPr>
        </p:pic>
        <p:sp>
          <p:nvSpPr>
            <p:cNvPr id="39" name="流程圖: 接點 38">
              <a:extLst>
                <a:ext uri="{FF2B5EF4-FFF2-40B4-BE49-F238E27FC236}">
                  <a16:creationId xmlns:a16="http://schemas.microsoft.com/office/drawing/2014/main" id="{EBEF1636-2D69-4057-B9EF-D6DDA892BEA5}"/>
                </a:ext>
              </a:extLst>
            </p:cNvPr>
            <p:cNvSpPr/>
            <p:nvPr/>
          </p:nvSpPr>
          <p:spPr>
            <a:xfrm>
              <a:off x="8163241" y="2910203"/>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 name="圖片 39">
              <a:extLst>
                <a:ext uri="{FF2B5EF4-FFF2-40B4-BE49-F238E27FC236}">
                  <a16:creationId xmlns:a16="http://schemas.microsoft.com/office/drawing/2014/main" id="{92A31CBC-7543-4D09-8CC2-BF8D710AA539}"/>
                </a:ext>
              </a:extLst>
            </p:cNvPr>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242948" y="3123790"/>
              <a:ext cx="662104" cy="356433"/>
            </a:xfrm>
            <a:prstGeom prst="rect">
              <a:avLst/>
            </a:prstGeom>
            <a:noFill/>
          </p:spPr>
        </p:pic>
        <p:sp>
          <p:nvSpPr>
            <p:cNvPr id="41" name="流程圖: 接點 40">
              <a:extLst>
                <a:ext uri="{FF2B5EF4-FFF2-40B4-BE49-F238E27FC236}">
                  <a16:creationId xmlns:a16="http://schemas.microsoft.com/office/drawing/2014/main" id="{0FB5BF05-0DC0-4EC2-A383-F751B56A53B4}"/>
                </a:ext>
              </a:extLst>
            </p:cNvPr>
            <p:cNvSpPr/>
            <p:nvPr/>
          </p:nvSpPr>
          <p:spPr>
            <a:xfrm>
              <a:off x="10745358" y="4836739"/>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2" name="Picture 19" descr="File:LINE logo.svg - Wikimedia Commons">
              <a:extLst>
                <a:ext uri="{FF2B5EF4-FFF2-40B4-BE49-F238E27FC236}">
                  <a16:creationId xmlns:a16="http://schemas.microsoft.com/office/drawing/2014/main" id="{74F59C29-5203-46A9-AE0E-EFB43AB0EBA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920033" y="5002271"/>
              <a:ext cx="490903" cy="4909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3" name="流程圖: 接點 42">
              <a:extLst>
                <a:ext uri="{FF2B5EF4-FFF2-40B4-BE49-F238E27FC236}">
                  <a16:creationId xmlns:a16="http://schemas.microsoft.com/office/drawing/2014/main" id="{2AB9C8B8-560A-4F17-BA6A-79511C748553}"/>
                </a:ext>
              </a:extLst>
            </p:cNvPr>
            <p:cNvSpPr/>
            <p:nvPr/>
          </p:nvSpPr>
          <p:spPr>
            <a:xfrm>
              <a:off x="6517322" y="48344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4" name="圖片 43">
              <a:extLst>
                <a:ext uri="{FF2B5EF4-FFF2-40B4-BE49-F238E27FC236}">
                  <a16:creationId xmlns:a16="http://schemas.microsoft.com/office/drawing/2014/main" id="{C818B295-355F-4ADB-95F9-CC258EC53D1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9722" y="4951075"/>
              <a:ext cx="556013" cy="581183"/>
            </a:xfrm>
            <a:prstGeom prst="rect">
              <a:avLst/>
            </a:prstGeom>
            <a:noFill/>
          </p:spPr>
        </p:pic>
        <p:sp>
          <p:nvSpPr>
            <p:cNvPr id="45" name="流程圖: 接點 44">
              <a:extLst>
                <a:ext uri="{FF2B5EF4-FFF2-40B4-BE49-F238E27FC236}">
                  <a16:creationId xmlns:a16="http://schemas.microsoft.com/office/drawing/2014/main" id="{A6FB707A-E504-4023-91DA-824A32302C62}"/>
                </a:ext>
              </a:extLst>
            </p:cNvPr>
            <p:cNvSpPr/>
            <p:nvPr/>
          </p:nvSpPr>
          <p:spPr>
            <a:xfrm>
              <a:off x="6508589" y="336144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6" name="圖片 45">
              <a:extLst>
                <a:ext uri="{FF2B5EF4-FFF2-40B4-BE49-F238E27FC236}">
                  <a16:creationId xmlns:a16="http://schemas.microsoft.com/office/drawing/2014/main" id="{38C8721D-D960-4D97-8561-B37EC10780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4283" y="3450205"/>
              <a:ext cx="875033" cy="583355"/>
            </a:xfrm>
            <a:prstGeom prst="rect">
              <a:avLst/>
            </a:prstGeom>
            <a:noFill/>
          </p:spPr>
        </p:pic>
        <p:pic>
          <p:nvPicPr>
            <p:cNvPr id="47" name="圖片 46">
              <a:extLst>
                <a:ext uri="{FF2B5EF4-FFF2-40B4-BE49-F238E27FC236}">
                  <a16:creationId xmlns:a16="http://schemas.microsoft.com/office/drawing/2014/main" id="{9DEC1D65-E4BB-4501-92F3-D2B62A0B47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48489" y="3268458"/>
              <a:ext cx="464123" cy="332621"/>
            </a:xfrm>
            <a:prstGeom prst="rect">
              <a:avLst/>
            </a:prstGeom>
            <a:noFill/>
          </p:spPr>
        </p:pic>
        <p:sp>
          <p:nvSpPr>
            <p:cNvPr id="48" name="流程圖: 接點 47">
              <a:extLst>
                <a:ext uri="{FF2B5EF4-FFF2-40B4-BE49-F238E27FC236}">
                  <a16:creationId xmlns:a16="http://schemas.microsoft.com/office/drawing/2014/main" id="{296D68D6-C690-46CB-B13F-ED9686BFB5A3}"/>
                </a:ext>
              </a:extLst>
            </p:cNvPr>
            <p:cNvSpPr/>
            <p:nvPr/>
          </p:nvSpPr>
          <p:spPr>
            <a:xfrm>
              <a:off x="3603498" y="340461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69" name="圖片 68">
              <a:extLst>
                <a:ext uri="{FF2B5EF4-FFF2-40B4-BE49-F238E27FC236}">
                  <a16:creationId xmlns:a16="http://schemas.microsoft.com/office/drawing/2014/main" id="{2C7CD2E3-E197-496E-911F-024B1B3A9470}"/>
                </a:ext>
              </a:extLst>
            </p:cNvPr>
            <p:cNvPicPr>
              <a:picLocks noChangeAspect="1"/>
            </p:cNvPicPr>
            <p:nvPr/>
          </p:nvPicPr>
          <p:blipFill rotWithShape="1">
            <a:blip r:embed="rId15" cstate="email">
              <a:duotone>
                <a:schemeClr val="accent3">
                  <a:shade val="45000"/>
                  <a:satMod val="135000"/>
                </a:schemeClr>
                <a:prstClr val="white"/>
              </a:duotone>
              <a:extLst>
                <a:ext uri="{28A0092B-C50C-407E-A947-70E740481C1C}">
                  <a14:useLocalDpi xmlns:a14="http://schemas.microsoft.com/office/drawing/2010/main"/>
                </a:ext>
              </a:extLst>
            </a:blip>
            <a:srcRect l="9564" t="8757" r="9564" b="10881"/>
            <a:stretch/>
          </p:blipFill>
          <p:spPr>
            <a:xfrm>
              <a:off x="3739577" y="3474808"/>
              <a:ext cx="583359" cy="679325"/>
            </a:xfrm>
            <a:prstGeom prst="rect">
              <a:avLst/>
            </a:prstGeom>
            <a:noFill/>
            <a:ln w="19050">
              <a:noFill/>
            </a:ln>
          </p:spPr>
        </p:pic>
        <p:pic>
          <p:nvPicPr>
            <p:cNvPr id="70" name="圖片 69">
              <a:extLst>
                <a:ext uri="{FF2B5EF4-FFF2-40B4-BE49-F238E27FC236}">
                  <a16:creationId xmlns:a16="http://schemas.microsoft.com/office/drawing/2014/main" id="{F74368CB-C0FE-4E05-9772-1D1D8A25D183}"/>
                </a:ext>
              </a:extLst>
            </p:cNvPr>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247734" y="3317550"/>
              <a:ext cx="464123" cy="332621"/>
            </a:xfrm>
            <a:prstGeom prst="rect">
              <a:avLst/>
            </a:prstGeom>
            <a:noFill/>
          </p:spPr>
        </p:pic>
        <p:cxnSp>
          <p:nvCxnSpPr>
            <p:cNvPr id="71" name="直線單箭頭接點 70">
              <a:extLst>
                <a:ext uri="{FF2B5EF4-FFF2-40B4-BE49-F238E27FC236}">
                  <a16:creationId xmlns:a16="http://schemas.microsoft.com/office/drawing/2014/main" id="{74B47632-141B-4E88-9C12-AB42FBFA0C12}"/>
                </a:ext>
              </a:extLst>
            </p:cNvPr>
            <p:cNvCxnSpPr>
              <a:cxnSpLocks/>
              <a:stCxn id="31" idx="6"/>
              <a:endCxn id="33" idx="2"/>
            </p:cNvCxnSpPr>
            <p:nvPr/>
          </p:nvCxnSpPr>
          <p:spPr>
            <a:xfrm>
              <a:off x="1586520" y="3824930"/>
              <a:ext cx="591743" cy="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直線單箭頭接點 71">
              <a:extLst>
                <a:ext uri="{FF2B5EF4-FFF2-40B4-BE49-F238E27FC236}">
                  <a16:creationId xmlns:a16="http://schemas.microsoft.com/office/drawing/2014/main" id="{B8A57766-BDD9-49AB-BFD6-3BDB6DDF5072}"/>
                </a:ext>
              </a:extLst>
            </p:cNvPr>
            <p:cNvCxnSpPr>
              <a:cxnSpLocks/>
              <a:stCxn id="33" idx="6"/>
              <a:endCxn id="48" idx="2"/>
            </p:cNvCxnSpPr>
            <p:nvPr/>
          </p:nvCxnSpPr>
          <p:spPr>
            <a:xfrm flipV="1">
              <a:off x="3006263" y="3818040"/>
              <a:ext cx="597235" cy="689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3" name="直線單箭頭接點 72">
              <a:extLst>
                <a:ext uri="{FF2B5EF4-FFF2-40B4-BE49-F238E27FC236}">
                  <a16:creationId xmlns:a16="http://schemas.microsoft.com/office/drawing/2014/main" id="{F02F8A34-C5AA-4FC8-B191-CA1F41B08B5E}"/>
                </a:ext>
              </a:extLst>
            </p:cNvPr>
            <p:cNvCxnSpPr>
              <a:cxnSpLocks/>
              <a:stCxn id="48" idx="6"/>
              <a:endCxn id="37" idx="2"/>
            </p:cNvCxnSpPr>
            <p:nvPr/>
          </p:nvCxnSpPr>
          <p:spPr>
            <a:xfrm flipV="1">
              <a:off x="4431498" y="3809435"/>
              <a:ext cx="595382" cy="8605"/>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直線單箭頭接點 74">
              <a:extLst>
                <a:ext uri="{FF2B5EF4-FFF2-40B4-BE49-F238E27FC236}">
                  <a16:creationId xmlns:a16="http://schemas.microsoft.com/office/drawing/2014/main" id="{F8F2D11E-CEC2-4144-BFA7-4B3F6E8E4704}"/>
                </a:ext>
              </a:extLst>
            </p:cNvPr>
            <p:cNvCxnSpPr>
              <a:cxnSpLocks/>
              <a:endCxn id="22" idx="1"/>
            </p:cNvCxnSpPr>
            <p:nvPr/>
          </p:nvCxnSpPr>
          <p:spPr>
            <a:xfrm flipV="1">
              <a:off x="7353934" y="2860112"/>
              <a:ext cx="722381" cy="923158"/>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6" name="直線單箭頭接點 75">
              <a:extLst>
                <a:ext uri="{FF2B5EF4-FFF2-40B4-BE49-F238E27FC236}">
                  <a16:creationId xmlns:a16="http://schemas.microsoft.com/office/drawing/2014/main" id="{9184FE27-4F80-4E9E-B048-B021048574C5}"/>
                </a:ext>
              </a:extLst>
            </p:cNvPr>
            <p:cNvCxnSpPr>
              <a:cxnSpLocks/>
            </p:cNvCxnSpPr>
            <p:nvPr/>
          </p:nvCxnSpPr>
          <p:spPr>
            <a:xfrm>
              <a:off x="7357266" y="3787573"/>
              <a:ext cx="701094" cy="397493"/>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直線單箭頭接點 76">
              <a:extLst>
                <a:ext uri="{FF2B5EF4-FFF2-40B4-BE49-F238E27FC236}">
                  <a16:creationId xmlns:a16="http://schemas.microsoft.com/office/drawing/2014/main" id="{CE784625-D370-48CE-A542-B2CDE3E75F5F}"/>
                </a:ext>
              </a:extLst>
            </p:cNvPr>
            <p:cNvCxnSpPr>
              <a:cxnSpLocks/>
              <a:stCxn id="27" idx="6"/>
              <a:endCxn id="23" idx="2"/>
            </p:cNvCxnSpPr>
            <p:nvPr/>
          </p:nvCxnSpPr>
          <p:spPr>
            <a:xfrm flipV="1">
              <a:off x="5026880" y="2320593"/>
              <a:ext cx="755120" cy="8686"/>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224A36BD-2F77-4B2F-838B-55F16F29FD3E}"/>
                </a:ext>
              </a:extLst>
            </p:cNvPr>
            <p:cNvCxnSpPr>
              <a:cxnSpLocks/>
              <a:stCxn id="23" idx="6"/>
            </p:cNvCxnSpPr>
            <p:nvPr/>
          </p:nvCxnSpPr>
          <p:spPr>
            <a:xfrm>
              <a:off x="6610000" y="2320593"/>
              <a:ext cx="1397005" cy="0"/>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9" name="流程圖: 接點 78">
              <a:extLst>
                <a:ext uri="{FF2B5EF4-FFF2-40B4-BE49-F238E27FC236}">
                  <a16:creationId xmlns:a16="http://schemas.microsoft.com/office/drawing/2014/main" id="{366E1B25-23C6-4AEE-B7C8-438E21848807}"/>
                </a:ext>
              </a:extLst>
            </p:cNvPr>
            <p:cNvSpPr/>
            <p:nvPr/>
          </p:nvSpPr>
          <p:spPr>
            <a:xfrm>
              <a:off x="9286631" y="48344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0" name="圖片 79">
              <a:extLst>
                <a:ext uri="{FF2B5EF4-FFF2-40B4-BE49-F238E27FC236}">
                  <a16:creationId xmlns:a16="http://schemas.microsoft.com/office/drawing/2014/main" id="{E777DD77-2D15-47BC-B9C5-824F7148C62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25818" y="5097297"/>
              <a:ext cx="769357" cy="301131"/>
            </a:xfrm>
            <a:prstGeom prst="rect">
              <a:avLst/>
            </a:prstGeom>
            <a:noFill/>
            <a:ln w="19050">
              <a:noFill/>
            </a:ln>
          </p:spPr>
        </p:pic>
        <p:pic>
          <p:nvPicPr>
            <p:cNvPr id="81" name="圖片 80">
              <a:extLst>
                <a:ext uri="{FF2B5EF4-FFF2-40B4-BE49-F238E27FC236}">
                  <a16:creationId xmlns:a16="http://schemas.microsoft.com/office/drawing/2014/main" id="{822EAD25-46AC-4C05-9C1F-6E3127C53A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77291" y="5493173"/>
              <a:ext cx="430974" cy="430973"/>
            </a:xfrm>
            <a:prstGeom prst="rect">
              <a:avLst/>
            </a:prstGeom>
          </p:spPr>
        </p:pic>
        <p:cxnSp>
          <p:nvCxnSpPr>
            <p:cNvPr id="82" name="直線單箭頭接點 81">
              <a:extLst>
                <a:ext uri="{FF2B5EF4-FFF2-40B4-BE49-F238E27FC236}">
                  <a16:creationId xmlns:a16="http://schemas.microsoft.com/office/drawing/2014/main" id="{55857B11-9A6C-400E-9AD4-1E4D43BDD72B}"/>
                </a:ext>
              </a:extLst>
            </p:cNvPr>
            <p:cNvCxnSpPr>
              <a:stCxn id="41" idx="2"/>
              <a:endCxn id="79" idx="6"/>
            </p:cNvCxnSpPr>
            <p:nvPr/>
          </p:nvCxnSpPr>
          <p:spPr>
            <a:xfrm flipH="1" flipV="1">
              <a:off x="10114631" y="5247864"/>
              <a:ext cx="630727" cy="2301"/>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接點: 肘形 84">
              <a:extLst>
                <a:ext uri="{FF2B5EF4-FFF2-40B4-BE49-F238E27FC236}">
                  <a16:creationId xmlns:a16="http://schemas.microsoft.com/office/drawing/2014/main" id="{483AA171-850C-4AE1-9845-451E4136C072}"/>
                </a:ext>
              </a:extLst>
            </p:cNvPr>
            <p:cNvCxnSpPr>
              <a:cxnSpLocks/>
              <a:endCxn id="79" idx="0"/>
            </p:cNvCxnSpPr>
            <p:nvPr/>
          </p:nvCxnSpPr>
          <p:spPr>
            <a:xfrm rot="16200000" flipH="1">
              <a:off x="8151330" y="3285136"/>
              <a:ext cx="2524767" cy="573836"/>
            </a:xfrm>
            <a:prstGeom prst="bentConnector3">
              <a:avLst>
                <a:gd name="adj1" fmla="val -88"/>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TextBox 31">
              <a:extLst>
                <a:ext uri="{FF2B5EF4-FFF2-40B4-BE49-F238E27FC236}">
                  <a16:creationId xmlns:a16="http://schemas.microsoft.com/office/drawing/2014/main" id="{2DC6BE90-EB0F-4921-BAD8-54121E5B5FED}"/>
                </a:ext>
              </a:extLst>
            </p:cNvPr>
            <p:cNvSpPr txBox="1"/>
            <p:nvPr/>
          </p:nvSpPr>
          <p:spPr>
            <a:xfrm>
              <a:off x="658537" y="4251620"/>
              <a:ext cx="1027966" cy="305955"/>
            </a:xfrm>
            <a:prstGeom prst="rect">
              <a:avLst/>
            </a:prstGeom>
            <a:noFill/>
          </p:spPr>
          <p:txBody>
            <a:bodyPr wrap="square" rtlCol="0">
              <a:spAutoFit/>
            </a:bodyPr>
            <a:lstStyle/>
            <a:p>
              <a:pPr algn="ctr"/>
              <a:r>
                <a:rPr lang="zh-TW" altLang="en-US" sz="1400" dirty="0">
                  <a:solidFill>
                    <a:schemeClr val="bg1">
                      <a:lumMod val="65000"/>
                    </a:schemeClr>
                  </a:solidFill>
                  <a:latin typeface="微軟正黑體" panose="020B0604030504040204" pitchFamily="34" charset="-120"/>
                  <a:ea typeface="微軟正黑體" panose="020B0604030504040204" pitchFamily="34" charset="-120"/>
                </a:rPr>
                <a:t>食譜網站</a:t>
              </a:r>
              <a:endParaRPr lang="ko-KR" altLang="en-US" sz="1400" dirty="0">
                <a:solidFill>
                  <a:schemeClr val="bg1">
                    <a:lumMod val="65000"/>
                  </a:schemeClr>
                </a:solidFill>
                <a:latin typeface="微軟正黑體" panose="020B0604030504040204" pitchFamily="34" charset="-120"/>
              </a:endParaRPr>
            </a:p>
          </p:txBody>
        </p:sp>
        <p:sp>
          <p:nvSpPr>
            <p:cNvPr id="87" name="TextBox 31">
              <a:extLst>
                <a:ext uri="{FF2B5EF4-FFF2-40B4-BE49-F238E27FC236}">
                  <a16:creationId xmlns:a16="http://schemas.microsoft.com/office/drawing/2014/main" id="{3D2AA9BF-FBB3-414A-A5B9-2C63BB83BEEB}"/>
                </a:ext>
              </a:extLst>
            </p:cNvPr>
            <p:cNvSpPr txBox="1"/>
            <p:nvPr/>
          </p:nvSpPr>
          <p:spPr>
            <a:xfrm>
              <a:off x="9578795" y="5922694"/>
              <a:ext cx="1027966" cy="305955"/>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會員問卷</a:t>
              </a:r>
              <a:endParaRPr lang="ko-KR" altLang="en-US" sz="1400" b="1" dirty="0">
                <a:solidFill>
                  <a:schemeClr val="tx1">
                    <a:lumMod val="75000"/>
                    <a:lumOff val="25000"/>
                  </a:schemeClr>
                </a:solidFill>
                <a:latin typeface="微軟正黑體" panose="020B0604030504040204" pitchFamily="34" charset="-120"/>
              </a:endParaRPr>
            </a:p>
          </p:txBody>
        </p:sp>
        <p:sp>
          <p:nvSpPr>
            <p:cNvPr id="88" name="TextBox 31">
              <a:extLst>
                <a:ext uri="{FF2B5EF4-FFF2-40B4-BE49-F238E27FC236}">
                  <a16:creationId xmlns:a16="http://schemas.microsoft.com/office/drawing/2014/main" id="{ADDDE230-13BE-4072-B425-32BEA1568D48}"/>
                </a:ext>
              </a:extLst>
            </p:cNvPr>
            <p:cNvSpPr txBox="1"/>
            <p:nvPr/>
          </p:nvSpPr>
          <p:spPr>
            <a:xfrm>
              <a:off x="8098830" y="703546"/>
              <a:ext cx="1027966" cy="305955"/>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模型訓練</a:t>
              </a:r>
              <a:endParaRPr lang="ko-KR" altLang="en-US" sz="1400" b="1" dirty="0">
                <a:solidFill>
                  <a:schemeClr val="tx1">
                    <a:lumMod val="75000"/>
                    <a:lumOff val="25000"/>
                  </a:schemeClr>
                </a:solidFill>
                <a:latin typeface="微軟正黑體" panose="020B0604030504040204" pitchFamily="34" charset="-120"/>
              </a:endParaRPr>
            </a:p>
          </p:txBody>
        </p:sp>
        <p:sp>
          <p:nvSpPr>
            <p:cNvPr id="89" name="TextBox 31">
              <a:extLst>
                <a:ext uri="{FF2B5EF4-FFF2-40B4-BE49-F238E27FC236}">
                  <a16:creationId xmlns:a16="http://schemas.microsoft.com/office/drawing/2014/main" id="{E6B8864E-D884-4F8A-B415-EDC2E52EECC6}"/>
                </a:ext>
              </a:extLst>
            </p:cNvPr>
            <p:cNvSpPr txBox="1"/>
            <p:nvPr/>
          </p:nvSpPr>
          <p:spPr>
            <a:xfrm>
              <a:off x="4115686" y="2745878"/>
              <a:ext cx="1027966" cy="305955"/>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食材圖片</a:t>
              </a:r>
              <a:endParaRPr lang="ko-KR" altLang="en-US" sz="1400" b="1" dirty="0">
                <a:solidFill>
                  <a:schemeClr val="tx1">
                    <a:lumMod val="75000"/>
                    <a:lumOff val="25000"/>
                  </a:schemeClr>
                </a:solidFill>
                <a:latin typeface="微軟正黑體" panose="020B0604030504040204" pitchFamily="34" charset="-120"/>
              </a:endParaRPr>
            </a:p>
          </p:txBody>
        </p:sp>
        <p:sp>
          <p:nvSpPr>
            <p:cNvPr id="90" name="TextBox 31">
              <a:extLst>
                <a:ext uri="{FF2B5EF4-FFF2-40B4-BE49-F238E27FC236}">
                  <a16:creationId xmlns:a16="http://schemas.microsoft.com/office/drawing/2014/main" id="{7C431134-CAE0-415E-8969-13F6010DE36F}"/>
                </a:ext>
              </a:extLst>
            </p:cNvPr>
            <p:cNvSpPr txBox="1"/>
            <p:nvPr/>
          </p:nvSpPr>
          <p:spPr>
            <a:xfrm>
              <a:off x="4954290" y="4240840"/>
              <a:ext cx="1027966" cy="305955"/>
            </a:xfrm>
            <a:prstGeom prst="rect">
              <a:avLst/>
            </a:prstGeom>
            <a:noFill/>
          </p:spPr>
          <p:txBody>
            <a:bodyPr wrap="square" rtlCol="0">
              <a:spAutoFit/>
            </a:bodyPr>
            <a:lstStyle/>
            <a:p>
              <a:pPr algn="ctr"/>
              <a:r>
                <a:rPr lang="zh-TW" altLang="en-US" sz="1400" dirty="0">
                  <a:solidFill>
                    <a:schemeClr val="bg1">
                      <a:lumMod val="65000"/>
                    </a:schemeClr>
                  </a:solidFill>
                  <a:latin typeface="微軟正黑體" panose="020B0604030504040204" pitchFamily="34" charset="-120"/>
                  <a:ea typeface="微軟正黑體" panose="020B0604030504040204" pitchFamily="34" charset="-120"/>
                </a:rPr>
                <a:t>資料清洗</a:t>
              </a:r>
              <a:endParaRPr lang="ko-KR" altLang="en-US" sz="1400" dirty="0">
                <a:solidFill>
                  <a:schemeClr val="bg1">
                    <a:lumMod val="65000"/>
                  </a:schemeClr>
                </a:solidFill>
                <a:latin typeface="微軟正黑體" panose="020B0604030504040204" pitchFamily="34" charset="-120"/>
              </a:endParaRPr>
            </a:p>
          </p:txBody>
        </p:sp>
        <p:sp>
          <p:nvSpPr>
            <p:cNvPr id="91" name="TextBox 31">
              <a:extLst>
                <a:ext uri="{FF2B5EF4-FFF2-40B4-BE49-F238E27FC236}">
                  <a16:creationId xmlns:a16="http://schemas.microsoft.com/office/drawing/2014/main" id="{E2D8DA08-8F11-416D-AC69-3A3ACAB2F518}"/>
                </a:ext>
              </a:extLst>
            </p:cNvPr>
            <p:cNvSpPr txBox="1"/>
            <p:nvPr/>
          </p:nvSpPr>
          <p:spPr>
            <a:xfrm>
              <a:off x="2078280" y="4266675"/>
              <a:ext cx="1027966" cy="305955"/>
            </a:xfrm>
            <a:prstGeom prst="rect">
              <a:avLst/>
            </a:prstGeom>
            <a:noFill/>
          </p:spPr>
          <p:txBody>
            <a:bodyPr wrap="square" rtlCol="0">
              <a:spAutoFit/>
            </a:bodyPr>
            <a:lstStyle/>
            <a:p>
              <a:pPr algn="ctr"/>
              <a:r>
                <a:rPr lang="zh-TW" altLang="en-US" sz="1400" dirty="0">
                  <a:solidFill>
                    <a:schemeClr val="bg1">
                      <a:lumMod val="65000"/>
                    </a:schemeClr>
                  </a:solidFill>
                  <a:latin typeface="微軟正黑體" panose="020B0604030504040204" pitchFamily="34" charset="-120"/>
                  <a:ea typeface="微軟正黑體" panose="020B0604030504040204" pitchFamily="34" charset="-120"/>
                </a:rPr>
                <a:t>爬蟲</a:t>
              </a:r>
              <a:endParaRPr lang="ko-KR" altLang="en-US" sz="1400" dirty="0">
                <a:solidFill>
                  <a:schemeClr val="bg1">
                    <a:lumMod val="65000"/>
                  </a:schemeClr>
                </a:solidFill>
                <a:latin typeface="微軟正黑體" panose="020B0604030504040204" pitchFamily="34" charset="-120"/>
              </a:endParaRPr>
            </a:p>
          </p:txBody>
        </p:sp>
        <p:sp>
          <p:nvSpPr>
            <p:cNvPr id="92" name="TextBox 31">
              <a:extLst>
                <a:ext uri="{FF2B5EF4-FFF2-40B4-BE49-F238E27FC236}">
                  <a16:creationId xmlns:a16="http://schemas.microsoft.com/office/drawing/2014/main" id="{BF77A42E-0F4F-44FA-AE8F-57A15D1E50B1}"/>
                </a:ext>
              </a:extLst>
            </p:cNvPr>
            <p:cNvSpPr txBox="1"/>
            <p:nvPr/>
          </p:nvSpPr>
          <p:spPr>
            <a:xfrm>
              <a:off x="5669721" y="2750804"/>
              <a:ext cx="1027966" cy="305955"/>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資料清洗</a:t>
              </a:r>
              <a:endParaRPr lang="ko-KR" altLang="en-US" sz="1400" b="1" dirty="0">
                <a:solidFill>
                  <a:schemeClr val="tx1">
                    <a:lumMod val="75000"/>
                    <a:lumOff val="25000"/>
                  </a:schemeClr>
                </a:solidFill>
                <a:latin typeface="微軟正黑體" panose="020B0604030504040204" pitchFamily="34" charset="-120"/>
              </a:endParaRPr>
            </a:p>
          </p:txBody>
        </p:sp>
        <p:pic>
          <p:nvPicPr>
            <p:cNvPr id="93" name="圖形 92" descr="使用者">
              <a:extLst>
                <a:ext uri="{FF2B5EF4-FFF2-40B4-BE49-F238E27FC236}">
                  <a16:creationId xmlns:a16="http://schemas.microsoft.com/office/drawing/2014/main" id="{ACC5F16B-8626-46AE-917F-F524E140D15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225181" y="5398428"/>
              <a:ext cx="599696" cy="599696"/>
            </a:xfrm>
            <a:prstGeom prst="rect">
              <a:avLst/>
            </a:prstGeom>
          </p:spPr>
        </p:pic>
        <p:sp>
          <p:nvSpPr>
            <p:cNvPr id="94" name="TextBox 31">
              <a:extLst>
                <a:ext uri="{FF2B5EF4-FFF2-40B4-BE49-F238E27FC236}">
                  <a16:creationId xmlns:a16="http://schemas.microsoft.com/office/drawing/2014/main" id="{3DF6538B-D248-41B0-BF3B-766E6F0F4B00}"/>
                </a:ext>
              </a:extLst>
            </p:cNvPr>
            <p:cNvSpPr txBox="1"/>
            <p:nvPr/>
          </p:nvSpPr>
          <p:spPr>
            <a:xfrm>
              <a:off x="11011046" y="5903238"/>
              <a:ext cx="1027966" cy="305955"/>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使用者</a:t>
              </a:r>
              <a:endParaRPr lang="ko-KR" altLang="en-US" sz="1400" b="1" dirty="0">
                <a:solidFill>
                  <a:schemeClr val="tx1">
                    <a:lumMod val="75000"/>
                    <a:lumOff val="25000"/>
                  </a:schemeClr>
                </a:solidFill>
                <a:latin typeface="微軟正黑體" panose="020B0604030504040204" pitchFamily="34" charset="-120"/>
              </a:endParaRPr>
            </a:p>
          </p:txBody>
        </p:sp>
        <p:sp>
          <p:nvSpPr>
            <p:cNvPr id="95" name="流程圖: 接點 94">
              <a:extLst>
                <a:ext uri="{FF2B5EF4-FFF2-40B4-BE49-F238E27FC236}">
                  <a16:creationId xmlns:a16="http://schemas.microsoft.com/office/drawing/2014/main" id="{878876EA-1A23-4057-A05D-E3B2221849AF}"/>
                </a:ext>
              </a:extLst>
            </p:cNvPr>
            <p:cNvSpPr/>
            <p:nvPr/>
          </p:nvSpPr>
          <p:spPr>
            <a:xfrm>
              <a:off x="5067166" y="4836692"/>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96" name="圖片 95">
              <a:extLst>
                <a:ext uri="{FF2B5EF4-FFF2-40B4-BE49-F238E27FC236}">
                  <a16:creationId xmlns:a16="http://schemas.microsoft.com/office/drawing/2014/main" id="{EDEB1595-688F-4E4D-8291-A8DE759EC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67058" y="4834256"/>
              <a:ext cx="827033" cy="827033"/>
            </a:xfrm>
            <a:prstGeom prst="rect">
              <a:avLst/>
            </a:prstGeom>
          </p:spPr>
        </p:pic>
      </p:grpSp>
      <p:grpSp>
        <p:nvGrpSpPr>
          <p:cNvPr id="97" name="群組 96">
            <a:extLst>
              <a:ext uri="{FF2B5EF4-FFF2-40B4-BE49-F238E27FC236}">
                <a16:creationId xmlns:a16="http://schemas.microsoft.com/office/drawing/2014/main" id="{6161E15F-F506-426A-9ADD-88AAAA495112}"/>
              </a:ext>
            </a:extLst>
          </p:cNvPr>
          <p:cNvGrpSpPr/>
          <p:nvPr/>
        </p:nvGrpSpPr>
        <p:grpSpPr>
          <a:xfrm>
            <a:off x="8392957" y="735781"/>
            <a:ext cx="828000" cy="826851"/>
            <a:chOff x="10245021" y="2769838"/>
            <a:chExt cx="828000" cy="826851"/>
          </a:xfrm>
        </p:grpSpPr>
        <p:pic>
          <p:nvPicPr>
            <p:cNvPr id="98" name="Picture 2">
              <a:extLst>
                <a:ext uri="{FF2B5EF4-FFF2-40B4-BE49-F238E27FC236}">
                  <a16:creationId xmlns:a16="http://schemas.microsoft.com/office/drawing/2014/main" id="{EEC13DFA-B455-4469-AC74-0E887B98E98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77110" y="2888099"/>
              <a:ext cx="563821" cy="605446"/>
            </a:xfrm>
            <a:prstGeom prst="rect">
              <a:avLst/>
            </a:prstGeom>
            <a:noFill/>
            <a:extLst>
              <a:ext uri="{909E8E84-426E-40DD-AFC4-6F175D3DCCD1}">
                <a14:hiddenFill xmlns:a14="http://schemas.microsoft.com/office/drawing/2010/main">
                  <a:solidFill>
                    <a:srgbClr val="FFFFFF"/>
                  </a:solidFill>
                </a14:hiddenFill>
              </a:ext>
            </a:extLst>
          </p:spPr>
        </p:pic>
        <p:sp>
          <p:nvSpPr>
            <p:cNvPr id="99" name="流程圖: 接點 98">
              <a:extLst>
                <a:ext uri="{FF2B5EF4-FFF2-40B4-BE49-F238E27FC236}">
                  <a16:creationId xmlns:a16="http://schemas.microsoft.com/office/drawing/2014/main" id="{191805E9-61A2-4204-AE24-E7B0D02E3DD2}"/>
                </a:ext>
              </a:extLst>
            </p:cNvPr>
            <p:cNvSpPr/>
            <p:nvPr/>
          </p:nvSpPr>
          <p:spPr>
            <a:xfrm>
              <a:off x="10245021" y="27698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 name="投影片編號版面配置區 3">
            <a:extLst>
              <a:ext uri="{FF2B5EF4-FFF2-40B4-BE49-F238E27FC236}">
                <a16:creationId xmlns:a16="http://schemas.microsoft.com/office/drawing/2014/main" id="{8A1C710F-DD4D-4A91-9EEE-176A89FC67D1}"/>
              </a:ext>
            </a:extLst>
          </p:cNvPr>
          <p:cNvSpPr>
            <a:spLocks noGrp="1"/>
          </p:cNvSpPr>
          <p:nvPr>
            <p:ph type="sldNum" sz="quarter" idx="4"/>
          </p:nvPr>
        </p:nvSpPr>
        <p:spPr/>
        <p:txBody>
          <a:bodyPr/>
          <a:lstStyle/>
          <a:p>
            <a:fld id="{4B9701EB-3FD5-4D42-A255-A8DDDD20D09F}" type="slidenum">
              <a:rPr lang="zh-TW" altLang="en-US" smtClean="0"/>
              <a:t>6</a:t>
            </a:fld>
            <a:endParaRPr lang="zh-TW" altLang="en-US" dirty="0"/>
          </a:p>
        </p:txBody>
      </p:sp>
      <p:cxnSp>
        <p:nvCxnSpPr>
          <p:cNvPr id="100" name="直線單箭頭接點 99">
            <a:extLst>
              <a:ext uri="{FF2B5EF4-FFF2-40B4-BE49-F238E27FC236}">
                <a16:creationId xmlns:a16="http://schemas.microsoft.com/office/drawing/2014/main" id="{433BEC41-B626-43BD-933D-641E4209BDCE}"/>
              </a:ext>
            </a:extLst>
          </p:cNvPr>
          <p:cNvCxnSpPr>
            <a:cxnSpLocks/>
          </p:cNvCxnSpPr>
          <p:nvPr/>
        </p:nvCxnSpPr>
        <p:spPr>
          <a:xfrm flipV="1">
            <a:off x="6127075" y="3458826"/>
            <a:ext cx="594450" cy="8656"/>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1" name="直線單箭頭接點 100">
            <a:extLst>
              <a:ext uri="{FF2B5EF4-FFF2-40B4-BE49-F238E27FC236}">
                <a16:creationId xmlns:a16="http://schemas.microsoft.com/office/drawing/2014/main" id="{2335404E-B03B-44BE-AF13-FB24A3A17BBB}"/>
              </a:ext>
            </a:extLst>
          </p:cNvPr>
          <p:cNvCxnSpPr>
            <a:cxnSpLocks/>
          </p:cNvCxnSpPr>
          <p:nvPr/>
        </p:nvCxnSpPr>
        <p:spPr>
          <a:xfrm flipH="1">
            <a:off x="7588802" y="4912669"/>
            <a:ext cx="1946486" cy="7141"/>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2A8FF903-D691-4F7C-9AC4-6718F9B43981}"/>
              </a:ext>
            </a:extLst>
          </p:cNvPr>
          <p:cNvCxnSpPr>
            <a:cxnSpLocks/>
            <a:stCxn id="43" idx="0"/>
            <a:endCxn id="45" idx="4"/>
          </p:cNvCxnSpPr>
          <p:nvPr/>
        </p:nvCxnSpPr>
        <p:spPr>
          <a:xfrm flipH="1" flipV="1">
            <a:off x="7158133" y="3835614"/>
            <a:ext cx="8719" cy="649992"/>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A16A4F7F-BF7F-41FE-9FA0-3006807D6E4B}"/>
              </a:ext>
            </a:extLst>
          </p:cNvPr>
          <p:cNvCxnSpPr>
            <a:cxnSpLocks/>
            <a:stCxn id="43" idx="2"/>
            <a:endCxn id="96" idx="3"/>
          </p:cNvCxnSpPr>
          <p:nvPr/>
        </p:nvCxnSpPr>
        <p:spPr>
          <a:xfrm flipH="1" flipV="1">
            <a:off x="6131245" y="4901402"/>
            <a:ext cx="622255" cy="92"/>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356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未來展望</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 name="投影片編號版面配置區 1">
            <a:extLst>
              <a:ext uri="{FF2B5EF4-FFF2-40B4-BE49-F238E27FC236}">
                <a16:creationId xmlns:a16="http://schemas.microsoft.com/office/drawing/2014/main" id="{90848AC2-38F7-4EB1-A670-8BCE16ADB7A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42414904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36FA598A-BCDB-4CF7-B142-1B1D112F28B9}"/>
              </a:ext>
            </a:extLst>
          </p:cNvPr>
          <p:cNvSpPr>
            <a:spLocks noGrp="1"/>
          </p:cNvSpPr>
          <p:nvPr>
            <p:ph type="body" sz="quarter" idx="10"/>
          </p:nvPr>
        </p:nvSpPr>
        <p:spPr/>
        <p:txBody>
          <a:bodyPr/>
          <a:lstStyle/>
          <a:p>
            <a:r>
              <a:rPr lang="zh-TW" altLang="en-US" sz="4500" b="1" dirty="0">
                <a:latin typeface="微軟正黑體" panose="020B0604030504040204" pitchFamily="34" charset="-120"/>
                <a:ea typeface="微軟正黑體" panose="020B0604030504040204" pitchFamily="34" charset="-120"/>
              </a:rPr>
              <a:t>未來展望</a:t>
            </a:r>
          </a:p>
        </p:txBody>
      </p:sp>
      <p:grpSp>
        <p:nvGrpSpPr>
          <p:cNvPr id="3" name="群組 2">
            <a:extLst>
              <a:ext uri="{FF2B5EF4-FFF2-40B4-BE49-F238E27FC236}">
                <a16:creationId xmlns:a16="http://schemas.microsoft.com/office/drawing/2014/main" id="{D29B1423-9182-4EBE-BC27-1050FA5F7654}"/>
              </a:ext>
            </a:extLst>
          </p:cNvPr>
          <p:cNvGrpSpPr/>
          <p:nvPr/>
        </p:nvGrpSpPr>
        <p:grpSpPr>
          <a:xfrm>
            <a:off x="175749" y="6321308"/>
            <a:ext cx="11852221" cy="387637"/>
            <a:chOff x="175749" y="6321308"/>
            <a:chExt cx="11852221" cy="387637"/>
          </a:xfrm>
        </p:grpSpPr>
        <p:grpSp>
          <p:nvGrpSpPr>
            <p:cNvPr id="4" name="群組 3">
              <a:extLst>
                <a:ext uri="{FF2B5EF4-FFF2-40B4-BE49-F238E27FC236}">
                  <a16:creationId xmlns:a16="http://schemas.microsoft.com/office/drawing/2014/main" id="{D5A99B26-CEFF-4544-95EC-4DB0FD2278FB}"/>
                </a:ext>
              </a:extLst>
            </p:cNvPr>
            <p:cNvGrpSpPr/>
            <p:nvPr/>
          </p:nvGrpSpPr>
          <p:grpSpPr>
            <a:xfrm>
              <a:off x="175749" y="6321308"/>
              <a:ext cx="11852221" cy="387637"/>
              <a:chOff x="175749" y="6321308"/>
              <a:chExt cx="11852221" cy="387637"/>
            </a:xfrm>
          </p:grpSpPr>
          <p:sp>
            <p:nvSpPr>
              <p:cNvPr id="8" name="箭號: ＞形 7">
                <a:extLst>
                  <a:ext uri="{FF2B5EF4-FFF2-40B4-BE49-F238E27FC236}">
                    <a16:creationId xmlns:a16="http://schemas.microsoft.com/office/drawing/2014/main" id="{6A51463C-DD4A-400D-8AEE-4D5BB48EA757}"/>
                  </a:ext>
                </a:extLst>
              </p:cNvPr>
              <p:cNvSpPr/>
              <p:nvPr/>
            </p:nvSpPr>
            <p:spPr>
              <a:xfrm>
                <a:off x="6055957"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7" name="群組 6">
                <a:extLst>
                  <a:ext uri="{FF2B5EF4-FFF2-40B4-BE49-F238E27FC236}">
                    <a16:creationId xmlns:a16="http://schemas.microsoft.com/office/drawing/2014/main" id="{ADF3E07A-D737-440C-8BD9-4342C5288DAC}"/>
                  </a:ext>
                </a:extLst>
              </p:cNvPr>
              <p:cNvGrpSpPr/>
              <p:nvPr/>
            </p:nvGrpSpPr>
            <p:grpSpPr>
              <a:xfrm>
                <a:off x="175749" y="6324673"/>
                <a:ext cx="11852221" cy="378490"/>
                <a:chOff x="167509" y="6335489"/>
                <a:chExt cx="11852221" cy="378490"/>
              </a:xfrm>
            </p:grpSpPr>
            <p:sp>
              <p:nvSpPr>
                <p:cNvPr id="10" name="箭號: ＞形 9">
                  <a:extLst>
                    <a:ext uri="{FF2B5EF4-FFF2-40B4-BE49-F238E27FC236}">
                      <a16:creationId xmlns:a16="http://schemas.microsoft.com/office/drawing/2014/main" id="{783A1C90-B4D0-41EA-8960-273A5A9159A3}"/>
                    </a:ext>
                  </a:extLst>
                </p:cNvPr>
                <p:cNvSpPr/>
                <p:nvPr/>
              </p:nvSpPr>
              <p:spPr>
                <a:xfrm>
                  <a:off x="167509" y="633703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grpSp>
              <p:nvGrpSpPr>
                <p:cNvPr id="11" name="群組 10">
                  <a:extLst>
                    <a:ext uri="{FF2B5EF4-FFF2-40B4-BE49-F238E27FC236}">
                      <a16:creationId xmlns:a16="http://schemas.microsoft.com/office/drawing/2014/main" id="{D3309097-C647-43E5-8695-3E30D2CDA972}"/>
                    </a:ext>
                  </a:extLst>
                </p:cNvPr>
                <p:cNvGrpSpPr/>
                <p:nvPr/>
              </p:nvGrpSpPr>
              <p:grpSpPr>
                <a:xfrm>
                  <a:off x="487747" y="6335489"/>
                  <a:ext cx="11531983" cy="378490"/>
                  <a:chOff x="328795" y="6342748"/>
                  <a:chExt cx="11531983" cy="378490"/>
                </a:xfrm>
              </p:grpSpPr>
              <p:sp>
                <p:nvSpPr>
                  <p:cNvPr id="13" name="箭號: ＞形 12">
                    <a:extLst>
                      <a:ext uri="{FF2B5EF4-FFF2-40B4-BE49-F238E27FC236}">
                        <a16:creationId xmlns:a16="http://schemas.microsoft.com/office/drawing/2014/main" id="{97A9DC49-DC7C-478A-8FA9-7969246514BC}"/>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4" name="箭號: ＞形 13">
                    <a:extLst>
                      <a:ext uri="{FF2B5EF4-FFF2-40B4-BE49-F238E27FC236}">
                        <a16:creationId xmlns:a16="http://schemas.microsoft.com/office/drawing/2014/main" id="{5DF7C644-0F85-41A6-9F38-40ED559E497E}"/>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5" name="箭號: ＞形 14">
                    <a:extLst>
                      <a:ext uri="{FF2B5EF4-FFF2-40B4-BE49-F238E27FC236}">
                        <a16:creationId xmlns:a16="http://schemas.microsoft.com/office/drawing/2014/main" id="{6E2E9477-7555-4464-8800-260ED08D8364}"/>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6" name="箭號: ＞形 15">
                    <a:extLst>
                      <a:ext uri="{FF2B5EF4-FFF2-40B4-BE49-F238E27FC236}">
                        <a16:creationId xmlns:a16="http://schemas.microsoft.com/office/drawing/2014/main" id="{6874626A-AFF2-47A6-9EAC-EBBC99C0D6CE}"/>
                      </a:ext>
                    </a:extLst>
                  </p:cNvPr>
                  <p:cNvSpPr/>
                  <p:nvPr/>
                </p:nvSpPr>
                <p:spPr>
                  <a:xfrm>
                    <a:off x="10280197" y="6351468"/>
                    <a:ext cx="1580581" cy="351049"/>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17" name="文字方塊 16">
                    <a:extLst>
                      <a:ext uri="{FF2B5EF4-FFF2-40B4-BE49-F238E27FC236}">
                        <a16:creationId xmlns:a16="http://schemas.microsoft.com/office/drawing/2014/main" id="{5ACE828F-A3BA-43B6-B490-5154D7766429}"/>
                      </a:ext>
                    </a:extLst>
                  </p:cNvPr>
                  <p:cNvSpPr txBox="1"/>
                  <p:nvPr/>
                </p:nvSpPr>
                <p:spPr>
                  <a:xfrm>
                    <a:off x="4723506" y="6354429"/>
                    <a:ext cx="1240231"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資料清洗</a:t>
                    </a:r>
                  </a:p>
                </p:txBody>
              </p:sp>
              <p:sp>
                <p:nvSpPr>
                  <p:cNvPr id="18" name="文字方塊 17">
                    <a:extLst>
                      <a:ext uri="{FF2B5EF4-FFF2-40B4-BE49-F238E27FC236}">
                        <a16:creationId xmlns:a16="http://schemas.microsoft.com/office/drawing/2014/main" id="{D0AC1B82-D3F2-43A0-9544-80C5C153AD22}"/>
                      </a:ext>
                    </a:extLst>
                  </p:cNvPr>
                  <p:cNvSpPr txBox="1"/>
                  <p:nvPr/>
                </p:nvSpPr>
                <p:spPr>
                  <a:xfrm>
                    <a:off x="3260624" y="6359937"/>
                    <a:ext cx="1288203" cy="3499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資料爬蟲</a:t>
                    </a:r>
                  </a:p>
                </p:txBody>
              </p:sp>
              <p:sp>
                <p:nvSpPr>
                  <p:cNvPr id="21" name="文字方塊 20">
                    <a:extLst>
                      <a:ext uri="{FF2B5EF4-FFF2-40B4-BE49-F238E27FC236}">
                        <a16:creationId xmlns:a16="http://schemas.microsoft.com/office/drawing/2014/main" id="{CA676FA4-AEE5-4BFC-9AA4-C6B2674E0F02}"/>
                      </a:ext>
                    </a:extLst>
                  </p:cNvPr>
                  <p:cNvSpPr txBox="1"/>
                  <p:nvPr/>
                </p:nvSpPr>
                <p:spPr>
                  <a:xfrm>
                    <a:off x="7645223" y="6356904"/>
                    <a:ext cx="1301972" cy="3456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環境建置</a:t>
                    </a:r>
                  </a:p>
                </p:txBody>
              </p:sp>
              <p:sp>
                <p:nvSpPr>
                  <p:cNvPr id="22" name="文字方塊 21">
                    <a:extLst>
                      <a:ext uri="{FF2B5EF4-FFF2-40B4-BE49-F238E27FC236}">
                        <a16:creationId xmlns:a16="http://schemas.microsoft.com/office/drawing/2014/main" id="{F380E50A-E2FF-4CD9-A00B-B10FE87CC8B5}"/>
                      </a:ext>
                    </a:extLst>
                  </p:cNvPr>
                  <p:cNvSpPr txBox="1"/>
                  <p:nvPr/>
                </p:nvSpPr>
                <p:spPr>
                  <a:xfrm>
                    <a:off x="9094230" y="6371310"/>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23" name="文字方塊 22">
                    <a:extLst>
                      <a:ext uri="{FF2B5EF4-FFF2-40B4-BE49-F238E27FC236}">
                        <a16:creationId xmlns:a16="http://schemas.microsoft.com/office/drawing/2014/main" id="{B363B230-26CE-46A7-A50A-F3B11139BD9C}"/>
                      </a:ext>
                    </a:extLst>
                  </p:cNvPr>
                  <p:cNvSpPr txBox="1"/>
                  <p:nvPr/>
                </p:nvSpPr>
                <p:spPr>
                  <a:xfrm>
                    <a:off x="10558252" y="6361042"/>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未來展望</a:t>
                    </a:r>
                  </a:p>
                </p:txBody>
              </p:sp>
              <p:sp>
                <p:nvSpPr>
                  <p:cNvPr id="24" name="文字方塊 23">
                    <a:extLst>
                      <a:ext uri="{FF2B5EF4-FFF2-40B4-BE49-F238E27FC236}">
                        <a16:creationId xmlns:a16="http://schemas.microsoft.com/office/drawing/2014/main" id="{A6B700C4-2CFE-4056-85DF-EB4BB32087E7}"/>
                      </a:ext>
                    </a:extLst>
                  </p:cNvPr>
                  <p:cNvSpPr txBox="1"/>
                  <p:nvPr/>
                </p:nvSpPr>
                <p:spPr>
                  <a:xfrm>
                    <a:off x="328795" y="6356473"/>
                    <a:ext cx="13938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專題介紹</a:t>
                    </a:r>
                  </a:p>
                </p:txBody>
              </p:sp>
              <p:sp>
                <p:nvSpPr>
                  <p:cNvPr id="19" name="文字方塊 18">
                    <a:extLst>
                      <a:ext uri="{FF2B5EF4-FFF2-40B4-BE49-F238E27FC236}">
                        <a16:creationId xmlns:a16="http://schemas.microsoft.com/office/drawing/2014/main" id="{9911CAE1-116F-4A9F-995B-EB2D00076F3F}"/>
                      </a:ext>
                    </a:extLst>
                  </p:cNvPr>
                  <p:cNvSpPr txBox="1"/>
                  <p:nvPr/>
                </p:nvSpPr>
                <p:spPr>
                  <a:xfrm>
                    <a:off x="6192389" y="6359157"/>
                    <a:ext cx="1211170" cy="348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資料分析</a:t>
                    </a:r>
                  </a:p>
                </p:txBody>
              </p:sp>
            </p:grpSp>
          </p:grpSp>
          <p:sp>
            <p:nvSpPr>
              <p:cNvPr id="9" name="文字方塊 8">
                <a:extLst>
                  <a:ext uri="{FF2B5EF4-FFF2-40B4-BE49-F238E27FC236}">
                    <a16:creationId xmlns:a16="http://schemas.microsoft.com/office/drawing/2014/main" id="{AEBA690C-C39E-4B42-BF59-BD50CE9FB6AD}"/>
                  </a:ext>
                </a:extLst>
              </p:cNvPr>
              <p:cNvSpPr txBox="1"/>
              <p:nvPr/>
            </p:nvSpPr>
            <p:spPr>
              <a:xfrm>
                <a:off x="1978809" y="6324673"/>
                <a:ext cx="13019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圖像辨識</a:t>
                </a:r>
              </a:p>
            </p:txBody>
          </p:sp>
        </p:grpSp>
        <p:sp>
          <p:nvSpPr>
            <p:cNvPr id="5" name="箭號: ＞形 4">
              <a:extLst>
                <a:ext uri="{FF2B5EF4-FFF2-40B4-BE49-F238E27FC236}">
                  <a16:creationId xmlns:a16="http://schemas.microsoft.com/office/drawing/2014/main" id="{2233F602-AEA6-4B1A-8C1D-7E70B885FEBF}"/>
                </a:ext>
              </a:extLst>
            </p:cNvPr>
            <p:cNvSpPr/>
            <p:nvPr/>
          </p:nvSpPr>
          <p:spPr>
            <a:xfrm>
              <a:off x="7506889" y="6321308"/>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6" name="文字方塊 5">
              <a:extLst>
                <a:ext uri="{FF2B5EF4-FFF2-40B4-BE49-F238E27FC236}">
                  <a16:creationId xmlns:a16="http://schemas.microsoft.com/office/drawing/2014/main" id="{5DEB5A1A-C9B5-4332-AB9D-6E0BF6487A4C}"/>
                </a:ext>
              </a:extLst>
            </p:cNvPr>
            <p:cNvSpPr txBox="1"/>
            <p:nvPr/>
          </p:nvSpPr>
          <p:spPr>
            <a:xfrm>
              <a:off x="7812415" y="6363409"/>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環境建置</a:t>
              </a:r>
            </a:p>
          </p:txBody>
        </p:sp>
      </p:grpSp>
      <p:sp>
        <p:nvSpPr>
          <p:cNvPr id="25" name="箭號: ＞形 24">
            <a:extLst>
              <a:ext uri="{FF2B5EF4-FFF2-40B4-BE49-F238E27FC236}">
                <a16:creationId xmlns:a16="http://schemas.microsoft.com/office/drawing/2014/main" id="{FA5D2653-1201-4FA7-8791-B8A60325BFF4}"/>
              </a:ext>
            </a:extLst>
          </p:cNvPr>
          <p:cNvSpPr/>
          <p:nvPr/>
        </p:nvSpPr>
        <p:spPr>
          <a:xfrm>
            <a:off x="8962052" y="6322983"/>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26" name="文字方塊 25">
            <a:extLst>
              <a:ext uri="{FF2B5EF4-FFF2-40B4-BE49-F238E27FC236}">
                <a16:creationId xmlns:a16="http://schemas.microsoft.com/office/drawing/2014/main" id="{2E638C7F-7DF3-46B8-9C4B-843A4F2F2759}"/>
              </a:ext>
            </a:extLst>
          </p:cNvPr>
          <p:cNvSpPr txBox="1"/>
          <p:nvPr/>
        </p:nvSpPr>
        <p:spPr>
          <a:xfrm>
            <a:off x="9219293" y="6341083"/>
            <a:ext cx="115464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CDA874">
                    <a:lumMod val="75000"/>
                  </a:srgbClr>
                </a:solidFill>
                <a:effectLst/>
                <a:uLnTx/>
                <a:uFillTx/>
                <a:latin typeface="微軟正黑體" panose="020B0604030504040204" pitchFamily="34" charset="-120"/>
                <a:ea typeface="微軟正黑體" panose="020B0604030504040204" pitchFamily="34" charset="-120"/>
                <a:cs typeface="+mn-cs"/>
              </a:rPr>
              <a:t>功能呈現</a:t>
            </a:r>
          </a:p>
        </p:txBody>
      </p:sp>
      <p:sp>
        <p:nvSpPr>
          <p:cNvPr id="27" name="文字方塊 26">
            <a:extLst>
              <a:ext uri="{FF2B5EF4-FFF2-40B4-BE49-F238E27FC236}">
                <a16:creationId xmlns:a16="http://schemas.microsoft.com/office/drawing/2014/main" id="{3D4DDB07-E1D1-41ED-884F-4902BCDA28FF}"/>
              </a:ext>
            </a:extLst>
          </p:cNvPr>
          <p:cNvSpPr txBox="1"/>
          <p:nvPr/>
        </p:nvSpPr>
        <p:spPr>
          <a:xfrm>
            <a:off x="9556955" y="277424"/>
            <a:ext cx="2155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主講人：張子賢</a:t>
            </a:r>
          </a:p>
        </p:txBody>
      </p:sp>
      <p:sp>
        <p:nvSpPr>
          <p:cNvPr id="29" name="文字版面配置區 1">
            <a:extLst>
              <a:ext uri="{FF2B5EF4-FFF2-40B4-BE49-F238E27FC236}">
                <a16:creationId xmlns:a16="http://schemas.microsoft.com/office/drawing/2014/main" id="{80535248-C45D-48E8-9E80-E933507A941A}"/>
              </a:ext>
            </a:extLst>
          </p:cNvPr>
          <p:cNvSpPr txBox="1">
            <a:spLocks/>
          </p:cNvSpPr>
          <p:nvPr/>
        </p:nvSpPr>
        <p:spPr>
          <a:xfrm>
            <a:off x="468752" y="1275662"/>
            <a:ext cx="7844932" cy="19745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8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1.</a:t>
            </a:r>
            <a:r>
              <a:rPr kumimoji="0" lang="zh-TW" altLang="en-US" sz="28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  食材價格查詢：</a:t>
            </a:r>
            <a:endParaRPr kumimoji="0" lang="en-US" altLang="zh-TW" sz="2800" b="1"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2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rPr>
              <a:t>    以歷史價格推測現在是否為合適的購買價格。</a:t>
            </a:r>
            <a:endParaRPr kumimoji="0" lang="en-US" altLang="zh-TW" sz="2400" b="0" i="0" u="none" strike="noStrike" kern="1200" cap="none" spc="0" normalizeH="0" baseline="0" noProof="0" dirty="0">
              <a:ln>
                <a:noFill/>
              </a:ln>
              <a:solidFill>
                <a:srgbClr val="333333"/>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提供使用者周遭可以購買食材的商店位置</a:t>
            </a:r>
            <a:endParaRPr kumimoji="0" lang="en-US" altLang="zh-TW" sz="2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30" name="圖片 29">
            <a:extLst>
              <a:ext uri="{FF2B5EF4-FFF2-40B4-BE49-F238E27FC236}">
                <a16:creationId xmlns:a16="http://schemas.microsoft.com/office/drawing/2014/main" id="{E4C5E8E1-F98D-4F25-801D-2FBBB4BA1DB9}"/>
              </a:ext>
            </a:extLst>
          </p:cNvPr>
          <p:cNvPicPr>
            <a:picLocks noChangeAspect="1"/>
          </p:cNvPicPr>
          <p:nvPr/>
        </p:nvPicPr>
        <p:blipFill>
          <a:blip r:embed="rId3"/>
          <a:stretch>
            <a:fillRect/>
          </a:stretch>
        </p:blipFill>
        <p:spPr>
          <a:xfrm>
            <a:off x="4175061" y="3321217"/>
            <a:ext cx="4369039" cy="2819228"/>
          </a:xfrm>
          <a:prstGeom prst="rect">
            <a:avLst/>
          </a:prstGeom>
        </p:spPr>
      </p:pic>
      <p:pic>
        <p:nvPicPr>
          <p:cNvPr id="32" name="圖片 31">
            <a:extLst>
              <a:ext uri="{FF2B5EF4-FFF2-40B4-BE49-F238E27FC236}">
                <a16:creationId xmlns:a16="http://schemas.microsoft.com/office/drawing/2014/main" id="{EE15C52F-5015-4AE8-BCAB-EFCC123AFA6E}"/>
              </a:ext>
            </a:extLst>
          </p:cNvPr>
          <p:cNvPicPr>
            <a:picLocks noChangeAspect="1"/>
          </p:cNvPicPr>
          <p:nvPr/>
        </p:nvPicPr>
        <p:blipFill>
          <a:blip r:embed="rId4"/>
          <a:stretch>
            <a:fillRect/>
          </a:stretch>
        </p:blipFill>
        <p:spPr>
          <a:xfrm>
            <a:off x="527282" y="3394218"/>
            <a:ext cx="3316024" cy="2757143"/>
          </a:xfrm>
          <a:prstGeom prst="rect">
            <a:avLst/>
          </a:prstGeom>
        </p:spPr>
      </p:pic>
      <p:grpSp>
        <p:nvGrpSpPr>
          <p:cNvPr id="41" name="群組 40">
            <a:extLst>
              <a:ext uri="{FF2B5EF4-FFF2-40B4-BE49-F238E27FC236}">
                <a16:creationId xmlns:a16="http://schemas.microsoft.com/office/drawing/2014/main" id="{D24256B8-9FDB-4F51-97D6-42DF7A359578}"/>
              </a:ext>
            </a:extLst>
          </p:cNvPr>
          <p:cNvGrpSpPr/>
          <p:nvPr/>
        </p:nvGrpSpPr>
        <p:grpSpPr>
          <a:xfrm>
            <a:off x="8452997" y="970862"/>
            <a:ext cx="3366026" cy="3153558"/>
            <a:chOff x="8034611" y="1300593"/>
            <a:chExt cx="3100128" cy="2819229"/>
          </a:xfrm>
        </p:grpSpPr>
        <p:sp>
          <p:nvSpPr>
            <p:cNvPr id="37" name="Freeform: Shape 2">
              <a:extLst>
                <a:ext uri="{FF2B5EF4-FFF2-40B4-BE49-F238E27FC236}">
                  <a16:creationId xmlns:a16="http://schemas.microsoft.com/office/drawing/2014/main" id="{899C78D5-9F4C-4FC2-BFD3-99E446AB8B5E}"/>
                </a:ext>
              </a:extLst>
            </p:cNvPr>
            <p:cNvSpPr/>
            <p:nvPr/>
          </p:nvSpPr>
          <p:spPr>
            <a:xfrm>
              <a:off x="8034611" y="1300593"/>
              <a:ext cx="3100128" cy="2819229"/>
            </a:xfrm>
            <a:custGeom>
              <a:avLst/>
              <a:gdLst>
                <a:gd name="connsiteX0" fmla="*/ 2251214 w 4546203"/>
                <a:gd name="connsiteY0" fmla="*/ 4846657 h 5092591"/>
                <a:gd name="connsiteX1" fmla="*/ 2251214 w 4546203"/>
                <a:gd name="connsiteY1" fmla="*/ 4907544 h 5092591"/>
                <a:gd name="connsiteX2" fmla="*/ 2330407 w 4546203"/>
                <a:gd name="connsiteY2" fmla="*/ 4907544 h 5092591"/>
                <a:gd name="connsiteX3" fmla="*/ 2330407 w 4546203"/>
                <a:gd name="connsiteY3" fmla="*/ 4846657 h 5092591"/>
                <a:gd name="connsiteX4" fmla="*/ 2251214 w 4546203"/>
                <a:gd name="connsiteY4" fmla="*/ 4846657 h 5092591"/>
                <a:gd name="connsiteX5" fmla="*/ 2445813 w 4546203"/>
                <a:gd name="connsiteY5" fmla="*/ 4838698 h 5092591"/>
                <a:gd name="connsiteX6" fmla="*/ 2365824 w 4546203"/>
                <a:gd name="connsiteY6" fmla="*/ 4843474 h 5092591"/>
                <a:gd name="connsiteX7" fmla="*/ 2369008 w 4546203"/>
                <a:gd name="connsiteY7" fmla="*/ 4907146 h 5092591"/>
                <a:gd name="connsiteX8" fmla="*/ 2450588 w 4546203"/>
                <a:gd name="connsiteY8" fmla="*/ 4902370 h 5092591"/>
                <a:gd name="connsiteX9" fmla="*/ 2445813 w 4546203"/>
                <a:gd name="connsiteY9" fmla="*/ 4838698 h 5092591"/>
                <a:gd name="connsiteX10" fmla="*/ 2019208 w 4546203"/>
                <a:gd name="connsiteY10" fmla="*/ 4832729 h 5092591"/>
                <a:gd name="connsiteX11" fmla="*/ 2012841 w 4546203"/>
                <a:gd name="connsiteY11" fmla="*/ 4895605 h 5092591"/>
                <a:gd name="connsiteX12" fmla="*/ 2094421 w 4546203"/>
                <a:gd name="connsiteY12" fmla="*/ 4902768 h 5092591"/>
                <a:gd name="connsiteX13" fmla="*/ 2099196 w 4546203"/>
                <a:gd name="connsiteY13" fmla="*/ 4839494 h 5092591"/>
                <a:gd name="connsiteX14" fmla="*/ 2019208 w 4546203"/>
                <a:gd name="connsiteY14" fmla="*/ 4832729 h 5092591"/>
                <a:gd name="connsiteX15" fmla="*/ 2251612 w 4546203"/>
                <a:gd name="connsiteY15" fmla="*/ 4753934 h 5092591"/>
                <a:gd name="connsiteX16" fmla="*/ 2251612 w 4546203"/>
                <a:gd name="connsiteY16" fmla="*/ 4814821 h 5092591"/>
                <a:gd name="connsiteX17" fmla="*/ 2328019 w 4546203"/>
                <a:gd name="connsiteY17" fmla="*/ 4814821 h 5092591"/>
                <a:gd name="connsiteX18" fmla="*/ 2328019 w 4546203"/>
                <a:gd name="connsiteY18" fmla="*/ 4753934 h 5092591"/>
                <a:gd name="connsiteX19" fmla="*/ 2251612 w 4546203"/>
                <a:gd name="connsiteY19" fmla="*/ 4753934 h 5092591"/>
                <a:gd name="connsiteX20" fmla="*/ 2029157 w 4546203"/>
                <a:gd name="connsiteY20" fmla="*/ 4740404 h 5092591"/>
                <a:gd name="connsiteX21" fmla="*/ 2022392 w 4546203"/>
                <a:gd name="connsiteY21" fmla="*/ 4803678 h 5092591"/>
                <a:gd name="connsiteX22" fmla="*/ 2101186 w 4546203"/>
                <a:gd name="connsiteY22" fmla="*/ 4811239 h 5092591"/>
                <a:gd name="connsiteX23" fmla="*/ 2105564 w 4546203"/>
                <a:gd name="connsiteY23" fmla="*/ 4747965 h 5092591"/>
                <a:gd name="connsiteX24" fmla="*/ 2029157 w 4546203"/>
                <a:gd name="connsiteY24" fmla="*/ 4740404 h 5092591"/>
                <a:gd name="connsiteX25" fmla="*/ 2252408 w 4546203"/>
                <a:gd name="connsiteY25" fmla="*/ 4661609 h 5092591"/>
                <a:gd name="connsiteX26" fmla="*/ 2252408 w 4546203"/>
                <a:gd name="connsiteY26" fmla="*/ 4722894 h 5092591"/>
                <a:gd name="connsiteX27" fmla="*/ 2324835 w 4546203"/>
                <a:gd name="connsiteY27" fmla="*/ 4722894 h 5092591"/>
                <a:gd name="connsiteX28" fmla="*/ 2324835 w 4546203"/>
                <a:gd name="connsiteY28" fmla="*/ 4661609 h 5092591"/>
                <a:gd name="connsiteX29" fmla="*/ 2252408 w 4546203"/>
                <a:gd name="connsiteY29" fmla="*/ 4661609 h 5092591"/>
                <a:gd name="connsiteX30" fmla="*/ 2144961 w 4546203"/>
                <a:gd name="connsiteY30" fmla="*/ 4660017 h 5092591"/>
                <a:gd name="connsiteX31" fmla="*/ 2141777 w 4546203"/>
                <a:gd name="connsiteY31" fmla="*/ 4721302 h 5092591"/>
                <a:gd name="connsiteX32" fmla="*/ 2217388 w 4546203"/>
                <a:gd name="connsiteY32" fmla="*/ 4721302 h 5092591"/>
                <a:gd name="connsiteX33" fmla="*/ 2217388 w 4546203"/>
                <a:gd name="connsiteY33" fmla="*/ 4660017 h 5092591"/>
                <a:gd name="connsiteX34" fmla="*/ 2144961 w 4546203"/>
                <a:gd name="connsiteY34" fmla="*/ 4660017 h 5092591"/>
                <a:gd name="connsiteX35" fmla="*/ 2431088 w 4546203"/>
                <a:gd name="connsiteY35" fmla="*/ 4654844 h 5092591"/>
                <a:gd name="connsiteX36" fmla="*/ 2357467 w 4546203"/>
                <a:gd name="connsiteY36" fmla="*/ 4660017 h 5092591"/>
                <a:gd name="connsiteX37" fmla="*/ 2361049 w 4546203"/>
                <a:gd name="connsiteY37" fmla="*/ 4723292 h 5092591"/>
                <a:gd name="connsiteX38" fmla="*/ 2436660 w 4546203"/>
                <a:gd name="connsiteY38" fmla="*/ 4718119 h 5092591"/>
                <a:gd name="connsiteX39" fmla="*/ 2431088 w 4546203"/>
                <a:gd name="connsiteY39" fmla="*/ 4654844 h 5092591"/>
                <a:gd name="connsiteX40" fmla="*/ 2150930 w 4546203"/>
                <a:gd name="connsiteY40" fmla="*/ 4567295 h 5092591"/>
                <a:gd name="connsiteX41" fmla="*/ 2146951 w 4546203"/>
                <a:gd name="connsiteY41" fmla="*/ 4628580 h 5092591"/>
                <a:gd name="connsiteX42" fmla="*/ 2219378 w 4546203"/>
                <a:gd name="connsiteY42" fmla="*/ 4631763 h 5092591"/>
                <a:gd name="connsiteX43" fmla="*/ 2219378 w 4546203"/>
                <a:gd name="connsiteY43" fmla="*/ 4567295 h 5092591"/>
                <a:gd name="connsiteX44" fmla="*/ 2150930 w 4546203"/>
                <a:gd name="connsiteY44" fmla="*/ 4567295 h 5092591"/>
                <a:gd name="connsiteX45" fmla="*/ 2424323 w 4546203"/>
                <a:gd name="connsiteY45" fmla="*/ 4562918 h 5092591"/>
                <a:gd name="connsiteX46" fmla="*/ 2353488 w 4546203"/>
                <a:gd name="connsiteY46" fmla="*/ 4567295 h 5092591"/>
                <a:gd name="connsiteX47" fmla="*/ 2357467 w 4546203"/>
                <a:gd name="connsiteY47" fmla="*/ 4630967 h 5092591"/>
                <a:gd name="connsiteX48" fmla="*/ 2429497 w 4546203"/>
                <a:gd name="connsiteY48" fmla="*/ 4626192 h 5092591"/>
                <a:gd name="connsiteX49" fmla="*/ 2424323 w 4546203"/>
                <a:gd name="connsiteY49" fmla="*/ 4562918 h 5092591"/>
                <a:gd name="connsiteX50" fmla="*/ 2049452 w 4546203"/>
                <a:gd name="connsiteY50" fmla="*/ 4556550 h 5092591"/>
                <a:gd name="connsiteX51" fmla="*/ 2042687 w 4546203"/>
                <a:gd name="connsiteY51" fmla="*/ 4619427 h 5092591"/>
                <a:gd name="connsiteX52" fmla="*/ 2114717 w 4546203"/>
                <a:gd name="connsiteY52" fmla="*/ 4626590 h 5092591"/>
                <a:gd name="connsiteX53" fmla="*/ 2119492 w 4546203"/>
                <a:gd name="connsiteY53" fmla="*/ 4563315 h 5092591"/>
                <a:gd name="connsiteX54" fmla="*/ 2049452 w 4546203"/>
                <a:gd name="connsiteY54" fmla="*/ 4556550 h 5092591"/>
                <a:gd name="connsiteX55" fmla="*/ 2897488 w 4546203"/>
                <a:gd name="connsiteY55" fmla="*/ 4513571 h 5092591"/>
                <a:gd name="connsiteX56" fmla="*/ 2847744 w 4546203"/>
                <a:gd name="connsiteY56" fmla="*/ 4528693 h 5092591"/>
                <a:gd name="connsiteX57" fmla="*/ 2859683 w 4546203"/>
                <a:gd name="connsiteY57" fmla="*/ 4567295 h 5092591"/>
                <a:gd name="connsiteX58" fmla="*/ 2910223 w 4546203"/>
                <a:gd name="connsiteY58" fmla="*/ 4551775 h 5092591"/>
                <a:gd name="connsiteX59" fmla="*/ 2897488 w 4546203"/>
                <a:gd name="connsiteY59" fmla="*/ 4513571 h 5092591"/>
                <a:gd name="connsiteX60" fmla="*/ 1790386 w 4546203"/>
                <a:gd name="connsiteY60" fmla="*/ 4506408 h 5092591"/>
                <a:gd name="connsiteX61" fmla="*/ 1779641 w 4546203"/>
                <a:gd name="connsiteY61" fmla="*/ 4549785 h 5092591"/>
                <a:gd name="connsiteX62" fmla="*/ 1872364 w 4546203"/>
                <a:gd name="connsiteY62" fmla="*/ 4570080 h 5092591"/>
                <a:gd name="connsiteX63" fmla="*/ 1881119 w 4546203"/>
                <a:gd name="connsiteY63" fmla="*/ 4525908 h 5092591"/>
                <a:gd name="connsiteX64" fmla="*/ 1790386 w 4546203"/>
                <a:gd name="connsiteY64" fmla="*/ 4506408 h 5092591"/>
                <a:gd name="connsiteX65" fmla="*/ 3136658 w 4546203"/>
                <a:gd name="connsiteY65" fmla="*/ 4499245 h 5092591"/>
                <a:gd name="connsiteX66" fmla="*/ 3148995 w 4546203"/>
                <a:gd name="connsiteY66" fmla="*/ 4525908 h 5092591"/>
                <a:gd name="connsiteX67" fmla="*/ 3106414 w 4546203"/>
                <a:gd name="connsiteY67" fmla="*/ 4531877 h 5092591"/>
                <a:gd name="connsiteX68" fmla="*/ 3096863 w 4546203"/>
                <a:gd name="connsiteY68" fmla="*/ 4534662 h 5092591"/>
                <a:gd name="connsiteX69" fmla="*/ 2926936 w 4546203"/>
                <a:gd name="connsiteY69" fmla="*/ 4597142 h 5092591"/>
                <a:gd name="connsiteX70" fmla="*/ 2917784 w 4546203"/>
                <a:gd name="connsiteY70" fmla="*/ 4602714 h 5092591"/>
                <a:gd name="connsiteX71" fmla="*/ 2920569 w 4546203"/>
                <a:gd name="connsiteY71" fmla="*/ 4609479 h 5092591"/>
                <a:gd name="connsiteX72" fmla="*/ 3112383 w 4546203"/>
                <a:gd name="connsiteY72" fmla="*/ 4539439 h 5092591"/>
                <a:gd name="connsiteX73" fmla="*/ 3126311 w 4546203"/>
                <a:gd name="connsiteY73" fmla="*/ 4570877 h 5092591"/>
                <a:gd name="connsiteX74" fmla="*/ 2931314 w 4546203"/>
                <a:gd name="connsiteY74" fmla="*/ 4642907 h 5092591"/>
                <a:gd name="connsiteX75" fmla="*/ 2918977 w 4546203"/>
                <a:gd name="connsiteY75" fmla="*/ 4609876 h 5092591"/>
                <a:gd name="connsiteX76" fmla="*/ 2888335 w 4546203"/>
                <a:gd name="connsiteY76" fmla="*/ 4617040 h 5092591"/>
                <a:gd name="connsiteX77" fmla="*/ 2881570 w 4546203"/>
                <a:gd name="connsiteY77" fmla="*/ 4593560 h 5092591"/>
                <a:gd name="connsiteX78" fmla="*/ 3136658 w 4546203"/>
                <a:gd name="connsiteY78" fmla="*/ 4499245 h 5092591"/>
                <a:gd name="connsiteX79" fmla="*/ 2955987 w 4546203"/>
                <a:gd name="connsiteY79" fmla="*/ 4494470 h 5092591"/>
                <a:gd name="connsiteX80" fmla="*/ 2905845 w 4546203"/>
                <a:gd name="connsiteY80" fmla="*/ 4511184 h 5092591"/>
                <a:gd name="connsiteX81" fmla="*/ 2919376 w 4546203"/>
                <a:gd name="connsiteY81" fmla="*/ 4549387 h 5092591"/>
                <a:gd name="connsiteX82" fmla="*/ 2969119 w 4546203"/>
                <a:gd name="connsiteY82" fmla="*/ 4532275 h 5092591"/>
                <a:gd name="connsiteX83" fmla="*/ 2955987 w 4546203"/>
                <a:gd name="connsiteY83" fmla="*/ 4494470 h 5092591"/>
                <a:gd name="connsiteX84" fmla="*/ 2254398 w 4546203"/>
                <a:gd name="connsiteY84" fmla="*/ 4476562 h 5092591"/>
                <a:gd name="connsiteX85" fmla="*/ 2254398 w 4546203"/>
                <a:gd name="connsiteY85" fmla="*/ 4538244 h 5092591"/>
                <a:gd name="connsiteX86" fmla="*/ 2320060 w 4546203"/>
                <a:gd name="connsiteY86" fmla="*/ 4538244 h 5092591"/>
                <a:gd name="connsiteX87" fmla="*/ 2320060 w 4546203"/>
                <a:gd name="connsiteY87" fmla="*/ 4476562 h 5092591"/>
                <a:gd name="connsiteX88" fmla="*/ 2254398 w 4546203"/>
                <a:gd name="connsiteY88" fmla="*/ 4476562 h 5092591"/>
                <a:gd name="connsiteX89" fmla="*/ 3013292 w 4546203"/>
                <a:gd name="connsiteY89" fmla="*/ 4472980 h 5092591"/>
                <a:gd name="connsiteX90" fmla="*/ 2964344 w 4546203"/>
                <a:gd name="connsiteY90" fmla="*/ 4491286 h 5092591"/>
                <a:gd name="connsiteX91" fmla="*/ 2977874 w 4546203"/>
                <a:gd name="connsiteY91" fmla="*/ 4529489 h 5092591"/>
                <a:gd name="connsiteX92" fmla="*/ 3028016 w 4546203"/>
                <a:gd name="connsiteY92" fmla="*/ 4510388 h 5092591"/>
                <a:gd name="connsiteX93" fmla="*/ 3013292 w 4546203"/>
                <a:gd name="connsiteY93" fmla="*/ 4472980 h 5092591"/>
                <a:gd name="connsiteX94" fmla="*/ 2156104 w 4546203"/>
                <a:gd name="connsiteY94" fmla="*/ 4472582 h 5092591"/>
                <a:gd name="connsiteX95" fmla="*/ 2152920 w 4546203"/>
                <a:gd name="connsiteY95" fmla="*/ 4537051 h 5092591"/>
                <a:gd name="connsiteX96" fmla="*/ 2222164 w 4546203"/>
                <a:gd name="connsiteY96" fmla="*/ 4537051 h 5092591"/>
                <a:gd name="connsiteX97" fmla="*/ 2222164 w 4546203"/>
                <a:gd name="connsiteY97" fmla="*/ 4475766 h 5092591"/>
                <a:gd name="connsiteX98" fmla="*/ 2156104 w 4546203"/>
                <a:gd name="connsiteY98" fmla="*/ 4472582 h 5092591"/>
                <a:gd name="connsiteX99" fmla="*/ 2059401 w 4546203"/>
                <a:gd name="connsiteY99" fmla="*/ 4465021 h 5092591"/>
                <a:gd name="connsiteX100" fmla="*/ 2052636 w 4546203"/>
                <a:gd name="connsiteY100" fmla="*/ 4528295 h 5092591"/>
                <a:gd name="connsiteX101" fmla="*/ 2121482 w 4546203"/>
                <a:gd name="connsiteY101" fmla="*/ 4534265 h 5092591"/>
                <a:gd name="connsiteX102" fmla="*/ 2126257 w 4546203"/>
                <a:gd name="connsiteY102" fmla="*/ 4470990 h 5092591"/>
                <a:gd name="connsiteX103" fmla="*/ 2059401 w 4546203"/>
                <a:gd name="connsiteY103" fmla="*/ 4465021 h 5092591"/>
                <a:gd name="connsiteX104" fmla="*/ 2881172 w 4546203"/>
                <a:gd name="connsiteY104" fmla="*/ 4462236 h 5092591"/>
                <a:gd name="connsiteX105" fmla="*/ 2833020 w 4546203"/>
                <a:gd name="connsiteY105" fmla="*/ 4477358 h 5092591"/>
                <a:gd name="connsiteX106" fmla="*/ 2842571 w 4546203"/>
                <a:gd name="connsiteY106" fmla="*/ 4511184 h 5092591"/>
                <a:gd name="connsiteX107" fmla="*/ 2891917 w 4546203"/>
                <a:gd name="connsiteY107" fmla="*/ 4496061 h 5092591"/>
                <a:gd name="connsiteX108" fmla="*/ 2881172 w 4546203"/>
                <a:gd name="connsiteY108" fmla="*/ 4462236 h 5092591"/>
                <a:gd name="connsiteX109" fmla="*/ 3070199 w 4546203"/>
                <a:gd name="connsiteY109" fmla="*/ 4449899 h 5092591"/>
                <a:gd name="connsiteX110" fmla="*/ 3021649 w 4546203"/>
                <a:gd name="connsiteY110" fmla="*/ 4470195 h 5092591"/>
                <a:gd name="connsiteX111" fmla="*/ 3036373 w 4546203"/>
                <a:gd name="connsiteY111" fmla="*/ 4507602 h 5092591"/>
                <a:gd name="connsiteX112" fmla="*/ 3085719 w 4546203"/>
                <a:gd name="connsiteY112" fmla="*/ 4486908 h 5092591"/>
                <a:gd name="connsiteX113" fmla="*/ 3070199 w 4546203"/>
                <a:gd name="connsiteY113" fmla="*/ 4449899 h 5092591"/>
                <a:gd name="connsiteX114" fmla="*/ 2937283 w 4546203"/>
                <a:gd name="connsiteY114" fmla="*/ 4443134 h 5092591"/>
                <a:gd name="connsiteX115" fmla="*/ 2889131 w 4546203"/>
                <a:gd name="connsiteY115" fmla="*/ 4460644 h 5092591"/>
                <a:gd name="connsiteX116" fmla="*/ 2900672 w 4546203"/>
                <a:gd name="connsiteY116" fmla="*/ 4493276 h 5092591"/>
                <a:gd name="connsiteX117" fmla="*/ 2949620 w 4546203"/>
                <a:gd name="connsiteY117" fmla="*/ 4476562 h 5092591"/>
                <a:gd name="connsiteX118" fmla="*/ 2937283 w 4546203"/>
                <a:gd name="connsiteY118" fmla="*/ 4443134 h 5092591"/>
                <a:gd name="connsiteX119" fmla="*/ 1805906 w 4546203"/>
                <a:gd name="connsiteY119" fmla="*/ 4442736 h 5092591"/>
                <a:gd name="connsiteX120" fmla="*/ 1795161 w 4546203"/>
                <a:gd name="connsiteY120" fmla="*/ 4486510 h 5092591"/>
                <a:gd name="connsiteX121" fmla="*/ 1885098 w 4546203"/>
                <a:gd name="connsiteY121" fmla="*/ 4506010 h 5092591"/>
                <a:gd name="connsiteX122" fmla="*/ 1893455 w 4546203"/>
                <a:gd name="connsiteY122" fmla="*/ 4461838 h 5092591"/>
                <a:gd name="connsiteX123" fmla="*/ 1805906 w 4546203"/>
                <a:gd name="connsiteY123" fmla="*/ 4442736 h 5092591"/>
                <a:gd name="connsiteX124" fmla="*/ 3125515 w 4546203"/>
                <a:gd name="connsiteY124" fmla="*/ 4426022 h 5092591"/>
                <a:gd name="connsiteX125" fmla="*/ 3078158 w 4546203"/>
                <a:gd name="connsiteY125" fmla="*/ 4447113 h 5092591"/>
                <a:gd name="connsiteX126" fmla="*/ 3093678 w 4546203"/>
                <a:gd name="connsiteY126" fmla="*/ 4484123 h 5092591"/>
                <a:gd name="connsiteX127" fmla="*/ 3142626 w 4546203"/>
                <a:gd name="connsiteY127" fmla="*/ 4461838 h 5092591"/>
                <a:gd name="connsiteX128" fmla="*/ 3125515 w 4546203"/>
                <a:gd name="connsiteY128" fmla="*/ 4426022 h 5092591"/>
                <a:gd name="connsiteX129" fmla="*/ 1534503 w 4546203"/>
                <a:gd name="connsiteY129" fmla="*/ 4425226 h 5092591"/>
                <a:gd name="connsiteX130" fmla="*/ 1518187 w 4546203"/>
                <a:gd name="connsiteY130" fmla="*/ 4467011 h 5092591"/>
                <a:gd name="connsiteX131" fmla="*/ 1607328 w 4546203"/>
                <a:gd name="connsiteY131" fmla="*/ 4499643 h 5092591"/>
                <a:gd name="connsiteX132" fmla="*/ 1621654 w 4546203"/>
                <a:gd name="connsiteY132" fmla="*/ 4457062 h 5092591"/>
                <a:gd name="connsiteX133" fmla="*/ 1534503 w 4546203"/>
                <a:gd name="connsiteY133" fmla="*/ 4425226 h 5092591"/>
                <a:gd name="connsiteX134" fmla="*/ 2993394 w 4546203"/>
                <a:gd name="connsiteY134" fmla="*/ 4422440 h 5092591"/>
                <a:gd name="connsiteX135" fmla="*/ 2945640 w 4546203"/>
                <a:gd name="connsiteY135" fmla="*/ 4440746 h 5092591"/>
                <a:gd name="connsiteX136" fmla="*/ 2958375 w 4546203"/>
                <a:gd name="connsiteY136" fmla="*/ 4473378 h 5092591"/>
                <a:gd name="connsiteX137" fmla="*/ 3006527 w 4546203"/>
                <a:gd name="connsiteY137" fmla="*/ 4455072 h 5092591"/>
                <a:gd name="connsiteX138" fmla="*/ 2993394 w 4546203"/>
                <a:gd name="connsiteY138" fmla="*/ 4422440 h 5092591"/>
                <a:gd name="connsiteX139" fmla="*/ 1680949 w 4546203"/>
                <a:gd name="connsiteY139" fmla="*/ 4407318 h 5092591"/>
                <a:gd name="connsiteX140" fmla="*/ 1667817 w 4546203"/>
                <a:gd name="connsiteY140" fmla="*/ 4450297 h 5092591"/>
                <a:gd name="connsiteX141" fmla="*/ 1755764 w 4546203"/>
                <a:gd name="connsiteY141" fmla="*/ 4475766 h 5092591"/>
                <a:gd name="connsiteX142" fmla="*/ 1767305 w 4546203"/>
                <a:gd name="connsiteY142" fmla="*/ 4431991 h 5092591"/>
                <a:gd name="connsiteX143" fmla="*/ 1680949 w 4546203"/>
                <a:gd name="connsiteY143" fmla="*/ 4407318 h 5092591"/>
                <a:gd name="connsiteX144" fmla="*/ 3048710 w 4546203"/>
                <a:gd name="connsiteY144" fmla="*/ 4400155 h 5092591"/>
                <a:gd name="connsiteX145" fmla="*/ 3001752 w 4546203"/>
                <a:gd name="connsiteY145" fmla="*/ 4420451 h 5092591"/>
                <a:gd name="connsiteX146" fmla="*/ 3014884 w 4546203"/>
                <a:gd name="connsiteY146" fmla="*/ 4452685 h 5092591"/>
                <a:gd name="connsiteX147" fmla="*/ 3062638 w 4546203"/>
                <a:gd name="connsiteY147" fmla="*/ 4433185 h 5092591"/>
                <a:gd name="connsiteX148" fmla="*/ 3048710 w 4546203"/>
                <a:gd name="connsiteY148" fmla="*/ 4400155 h 5092591"/>
                <a:gd name="connsiteX149" fmla="*/ 2161277 w 4546203"/>
                <a:gd name="connsiteY149" fmla="*/ 4383043 h 5092591"/>
                <a:gd name="connsiteX150" fmla="*/ 2158094 w 4546203"/>
                <a:gd name="connsiteY150" fmla="*/ 4444328 h 5092591"/>
                <a:gd name="connsiteX151" fmla="*/ 2224153 w 4546203"/>
                <a:gd name="connsiteY151" fmla="*/ 4444328 h 5092591"/>
                <a:gd name="connsiteX152" fmla="*/ 2224153 w 4546203"/>
                <a:gd name="connsiteY152" fmla="*/ 4383043 h 5092591"/>
                <a:gd name="connsiteX153" fmla="*/ 2161277 w 4546203"/>
                <a:gd name="connsiteY153" fmla="*/ 4383043 h 5092591"/>
                <a:gd name="connsiteX154" fmla="*/ 2411191 w 4546203"/>
                <a:gd name="connsiteY154" fmla="*/ 4378666 h 5092591"/>
                <a:gd name="connsiteX155" fmla="*/ 2346723 w 4546203"/>
                <a:gd name="connsiteY155" fmla="*/ 4382247 h 5092591"/>
                <a:gd name="connsiteX156" fmla="*/ 2349906 w 4546203"/>
                <a:gd name="connsiteY156" fmla="*/ 4445920 h 5092591"/>
                <a:gd name="connsiteX157" fmla="*/ 2415170 w 4546203"/>
                <a:gd name="connsiteY157" fmla="*/ 4441940 h 5092591"/>
                <a:gd name="connsiteX158" fmla="*/ 2411191 w 4546203"/>
                <a:gd name="connsiteY158" fmla="*/ 4378666 h 5092591"/>
                <a:gd name="connsiteX159" fmla="*/ 3103229 w 4546203"/>
                <a:gd name="connsiteY159" fmla="*/ 4376676 h 5092591"/>
                <a:gd name="connsiteX160" fmla="*/ 3056669 w 4546203"/>
                <a:gd name="connsiteY160" fmla="*/ 4397369 h 5092591"/>
                <a:gd name="connsiteX161" fmla="*/ 3070995 w 4546203"/>
                <a:gd name="connsiteY161" fmla="*/ 4430001 h 5092591"/>
                <a:gd name="connsiteX162" fmla="*/ 3118351 w 4546203"/>
                <a:gd name="connsiteY162" fmla="*/ 4408512 h 5092591"/>
                <a:gd name="connsiteX163" fmla="*/ 3103229 w 4546203"/>
                <a:gd name="connsiteY163" fmla="*/ 4376676 h 5092591"/>
                <a:gd name="connsiteX164" fmla="*/ 1411933 w 4546203"/>
                <a:gd name="connsiteY164" fmla="*/ 4372696 h 5092591"/>
                <a:gd name="connsiteX165" fmla="*/ 1392832 w 4546203"/>
                <a:gd name="connsiteY165" fmla="*/ 4413287 h 5092591"/>
                <a:gd name="connsiteX166" fmla="*/ 1479187 w 4546203"/>
                <a:gd name="connsiteY166" fmla="*/ 4451491 h 5092591"/>
                <a:gd name="connsiteX167" fmla="*/ 1496697 w 4546203"/>
                <a:gd name="connsiteY167" fmla="*/ 4410104 h 5092591"/>
                <a:gd name="connsiteX168" fmla="*/ 1411933 w 4546203"/>
                <a:gd name="connsiteY168" fmla="*/ 4372696 h 5092591"/>
                <a:gd name="connsiteX169" fmla="*/ 1558778 w 4546203"/>
                <a:gd name="connsiteY169" fmla="*/ 4364339 h 5092591"/>
                <a:gd name="connsiteX170" fmla="*/ 1542462 w 4546203"/>
                <a:gd name="connsiteY170" fmla="*/ 4406522 h 5092591"/>
                <a:gd name="connsiteX171" fmla="*/ 1628817 w 4546203"/>
                <a:gd name="connsiteY171" fmla="*/ 4437961 h 5092591"/>
                <a:gd name="connsiteX172" fmla="*/ 1642746 w 4546203"/>
                <a:gd name="connsiteY172" fmla="*/ 4394982 h 5092591"/>
                <a:gd name="connsiteX173" fmla="*/ 1558778 w 4546203"/>
                <a:gd name="connsiteY173" fmla="*/ 4364339 h 5092591"/>
                <a:gd name="connsiteX174" fmla="*/ 2904253 w 4546203"/>
                <a:gd name="connsiteY174" fmla="*/ 4347227 h 5092591"/>
                <a:gd name="connsiteX175" fmla="*/ 2858489 w 4546203"/>
                <a:gd name="connsiteY175" fmla="*/ 4362350 h 5092591"/>
                <a:gd name="connsiteX176" fmla="*/ 2887539 w 4546203"/>
                <a:gd name="connsiteY176" fmla="*/ 4452287 h 5092591"/>
                <a:gd name="connsiteX177" fmla="*/ 2935691 w 4546203"/>
                <a:gd name="connsiteY177" fmla="*/ 4435573 h 5092591"/>
                <a:gd name="connsiteX178" fmla="*/ 2904253 w 4546203"/>
                <a:gd name="connsiteY178" fmla="*/ 4347227 h 5092591"/>
                <a:gd name="connsiteX179" fmla="*/ 2956783 w 4546203"/>
                <a:gd name="connsiteY179" fmla="*/ 4327330 h 5092591"/>
                <a:gd name="connsiteX180" fmla="*/ 2911416 w 4546203"/>
                <a:gd name="connsiteY180" fmla="*/ 4344442 h 5092591"/>
                <a:gd name="connsiteX181" fmla="*/ 2943253 w 4546203"/>
                <a:gd name="connsiteY181" fmla="*/ 4433185 h 5092591"/>
                <a:gd name="connsiteX182" fmla="*/ 2991007 w 4546203"/>
                <a:gd name="connsiteY182" fmla="*/ 4415277 h 5092591"/>
                <a:gd name="connsiteX183" fmla="*/ 2956783 w 4546203"/>
                <a:gd name="connsiteY183" fmla="*/ 4327330 h 5092591"/>
                <a:gd name="connsiteX184" fmla="*/ 1836150 w 4546203"/>
                <a:gd name="connsiteY184" fmla="*/ 4315789 h 5092591"/>
                <a:gd name="connsiteX185" fmla="*/ 1826599 w 4546203"/>
                <a:gd name="connsiteY185" fmla="*/ 4359564 h 5092591"/>
                <a:gd name="connsiteX186" fmla="*/ 1909771 w 4546203"/>
                <a:gd name="connsiteY186" fmla="*/ 4377870 h 5092591"/>
                <a:gd name="connsiteX187" fmla="*/ 1918128 w 4546203"/>
                <a:gd name="connsiteY187" fmla="*/ 4333299 h 5092591"/>
                <a:gd name="connsiteX188" fmla="*/ 1836150 w 4546203"/>
                <a:gd name="connsiteY188" fmla="*/ 4315789 h 5092591"/>
                <a:gd name="connsiteX189" fmla="*/ 3009313 w 4546203"/>
                <a:gd name="connsiteY189" fmla="*/ 4306239 h 5092591"/>
                <a:gd name="connsiteX190" fmla="*/ 2964344 w 4546203"/>
                <a:gd name="connsiteY190" fmla="*/ 4324544 h 5092591"/>
                <a:gd name="connsiteX191" fmla="*/ 2998966 w 4546203"/>
                <a:gd name="connsiteY191" fmla="*/ 4412094 h 5092591"/>
                <a:gd name="connsiteX192" fmla="*/ 3045924 w 4546203"/>
                <a:gd name="connsiteY192" fmla="*/ 4392992 h 5092591"/>
                <a:gd name="connsiteX193" fmla="*/ 3009313 w 4546203"/>
                <a:gd name="connsiteY193" fmla="*/ 4306239 h 5092591"/>
                <a:gd name="connsiteX194" fmla="*/ 2166848 w 4546203"/>
                <a:gd name="connsiteY194" fmla="*/ 4291116 h 5092591"/>
                <a:gd name="connsiteX195" fmla="*/ 2163267 w 4546203"/>
                <a:gd name="connsiteY195" fmla="*/ 4352003 h 5092591"/>
                <a:gd name="connsiteX196" fmla="*/ 2226143 w 4546203"/>
                <a:gd name="connsiteY196" fmla="*/ 4352003 h 5092591"/>
                <a:gd name="connsiteX197" fmla="*/ 2225745 w 4546203"/>
                <a:gd name="connsiteY197" fmla="*/ 4291116 h 5092591"/>
                <a:gd name="connsiteX198" fmla="*/ 2166848 w 4546203"/>
                <a:gd name="connsiteY198" fmla="*/ 4291116 h 5092591"/>
                <a:gd name="connsiteX199" fmla="*/ 2297619 w 4546203"/>
                <a:gd name="connsiteY199" fmla="*/ 4290519 h 5092591"/>
                <a:gd name="connsiteX200" fmla="*/ 2259173 w 4546203"/>
                <a:gd name="connsiteY200" fmla="*/ 4292310 h 5092591"/>
                <a:gd name="connsiteX201" fmla="*/ 2255592 w 4546203"/>
                <a:gd name="connsiteY201" fmla="*/ 4293902 h 5092591"/>
                <a:gd name="connsiteX202" fmla="*/ 2255592 w 4546203"/>
                <a:gd name="connsiteY202" fmla="*/ 4353197 h 5092591"/>
                <a:gd name="connsiteX203" fmla="*/ 2316478 w 4546203"/>
                <a:gd name="connsiteY203" fmla="*/ 4353197 h 5092591"/>
                <a:gd name="connsiteX204" fmla="*/ 2297619 w 4546203"/>
                <a:gd name="connsiteY204" fmla="*/ 4290519 h 5092591"/>
                <a:gd name="connsiteX205" fmla="*/ 3061046 w 4546203"/>
                <a:gd name="connsiteY205" fmla="*/ 4283555 h 5092591"/>
                <a:gd name="connsiteX206" fmla="*/ 3016874 w 4546203"/>
                <a:gd name="connsiteY206" fmla="*/ 4303453 h 5092591"/>
                <a:gd name="connsiteX207" fmla="*/ 3053883 w 4546203"/>
                <a:gd name="connsiteY207" fmla="*/ 4390206 h 5092591"/>
                <a:gd name="connsiteX208" fmla="*/ 3100046 w 4546203"/>
                <a:gd name="connsiteY208" fmla="*/ 4369115 h 5092591"/>
                <a:gd name="connsiteX209" fmla="*/ 3061046 w 4546203"/>
                <a:gd name="connsiteY209" fmla="*/ 4283555 h 5092591"/>
                <a:gd name="connsiteX210" fmla="*/ 1719948 w 4546203"/>
                <a:gd name="connsiteY210" fmla="*/ 4283157 h 5092591"/>
                <a:gd name="connsiteX211" fmla="*/ 1706816 w 4546203"/>
                <a:gd name="connsiteY211" fmla="*/ 4326136 h 5092591"/>
                <a:gd name="connsiteX212" fmla="*/ 1788794 w 4546203"/>
                <a:gd name="connsiteY212" fmla="*/ 4350013 h 5092591"/>
                <a:gd name="connsiteX213" fmla="*/ 1800733 w 4546203"/>
                <a:gd name="connsiteY213" fmla="*/ 4306239 h 5092591"/>
                <a:gd name="connsiteX214" fmla="*/ 1719948 w 4546203"/>
                <a:gd name="connsiteY214" fmla="*/ 4283157 h 5092591"/>
                <a:gd name="connsiteX215" fmla="*/ 2079299 w 4546203"/>
                <a:gd name="connsiteY215" fmla="*/ 4281167 h 5092591"/>
                <a:gd name="connsiteX216" fmla="*/ 2072534 w 4546203"/>
                <a:gd name="connsiteY216" fmla="*/ 4344442 h 5092591"/>
                <a:gd name="connsiteX217" fmla="*/ 2135012 w 4546203"/>
                <a:gd name="connsiteY217" fmla="*/ 4350013 h 5092591"/>
                <a:gd name="connsiteX218" fmla="*/ 2139390 w 4546203"/>
                <a:gd name="connsiteY218" fmla="*/ 4287137 h 5092591"/>
                <a:gd name="connsiteX219" fmla="*/ 2079299 w 4546203"/>
                <a:gd name="connsiteY219" fmla="*/ 4281167 h 5092591"/>
                <a:gd name="connsiteX220" fmla="*/ 2819489 w 4546203"/>
                <a:gd name="connsiteY220" fmla="*/ 4267637 h 5092591"/>
                <a:gd name="connsiteX221" fmla="*/ 2775715 w 4546203"/>
                <a:gd name="connsiteY221" fmla="*/ 4281167 h 5092591"/>
                <a:gd name="connsiteX222" fmla="*/ 2801980 w 4546203"/>
                <a:gd name="connsiteY222" fmla="*/ 4371104 h 5092591"/>
                <a:gd name="connsiteX223" fmla="*/ 2848142 w 4546203"/>
                <a:gd name="connsiteY223" fmla="*/ 4357574 h 5092591"/>
                <a:gd name="connsiteX224" fmla="*/ 2819489 w 4546203"/>
                <a:gd name="connsiteY224" fmla="*/ 4267637 h 5092591"/>
                <a:gd name="connsiteX225" fmla="*/ 1467647 w 4546203"/>
                <a:gd name="connsiteY225" fmla="*/ 4254106 h 5092591"/>
                <a:gd name="connsiteX226" fmla="*/ 1448545 w 4546203"/>
                <a:gd name="connsiteY226" fmla="*/ 4295096 h 5092591"/>
                <a:gd name="connsiteX227" fmla="*/ 1529727 w 4546203"/>
                <a:gd name="connsiteY227" fmla="*/ 4330911 h 5092591"/>
                <a:gd name="connsiteX228" fmla="*/ 1546839 w 4546203"/>
                <a:gd name="connsiteY228" fmla="*/ 4289524 h 5092591"/>
                <a:gd name="connsiteX229" fmla="*/ 1467647 w 4546203"/>
                <a:gd name="connsiteY229" fmla="*/ 4254106 h 5092591"/>
                <a:gd name="connsiteX230" fmla="*/ 1851670 w 4546203"/>
                <a:gd name="connsiteY230" fmla="*/ 4251719 h 5092591"/>
                <a:gd name="connsiteX231" fmla="*/ 1842120 w 4546203"/>
                <a:gd name="connsiteY231" fmla="*/ 4295494 h 5092591"/>
                <a:gd name="connsiteX232" fmla="*/ 1922108 w 4546203"/>
                <a:gd name="connsiteY232" fmla="*/ 4313401 h 5092591"/>
                <a:gd name="connsiteX233" fmla="*/ 1930863 w 4546203"/>
                <a:gd name="connsiteY233" fmla="*/ 4268831 h 5092591"/>
                <a:gd name="connsiteX234" fmla="*/ 1851670 w 4546203"/>
                <a:gd name="connsiteY234" fmla="*/ 4251719 h 5092591"/>
                <a:gd name="connsiteX235" fmla="*/ 2870029 w 4546203"/>
                <a:gd name="connsiteY235" fmla="*/ 4250525 h 5092591"/>
                <a:gd name="connsiteX236" fmla="*/ 2826653 w 4546203"/>
                <a:gd name="connsiteY236" fmla="*/ 4265647 h 5092591"/>
                <a:gd name="connsiteX237" fmla="*/ 2856101 w 4546203"/>
                <a:gd name="connsiteY237" fmla="*/ 4355186 h 5092591"/>
                <a:gd name="connsiteX238" fmla="*/ 2901468 w 4546203"/>
                <a:gd name="connsiteY238" fmla="*/ 4338870 h 5092591"/>
                <a:gd name="connsiteX239" fmla="*/ 2870029 w 4546203"/>
                <a:gd name="connsiteY239" fmla="*/ 4250525 h 5092591"/>
                <a:gd name="connsiteX240" fmla="*/ 1606134 w 4546203"/>
                <a:gd name="connsiteY240" fmla="*/ 4242964 h 5092591"/>
                <a:gd name="connsiteX241" fmla="*/ 1589818 w 4546203"/>
                <a:gd name="connsiteY241" fmla="*/ 4284749 h 5092591"/>
                <a:gd name="connsiteX242" fmla="*/ 1670204 w 4546203"/>
                <a:gd name="connsiteY242" fmla="*/ 4314198 h 5092591"/>
                <a:gd name="connsiteX243" fmla="*/ 1684929 w 4546203"/>
                <a:gd name="connsiteY243" fmla="*/ 4271616 h 5092591"/>
                <a:gd name="connsiteX244" fmla="*/ 1606134 w 4546203"/>
                <a:gd name="connsiteY244" fmla="*/ 4242964 h 5092591"/>
                <a:gd name="connsiteX245" fmla="*/ 2919773 w 4546203"/>
                <a:gd name="connsiteY245" fmla="*/ 4232219 h 5092591"/>
                <a:gd name="connsiteX246" fmla="*/ 2877192 w 4546203"/>
                <a:gd name="connsiteY246" fmla="*/ 4248137 h 5092591"/>
                <a:gd name="connsiteX247" fmla="*/ 2909029 w 4546203"/>
                <a:gd name="connsiteY247" fmla="*/ 4336881 h 5092591"/>
                <a:gd name="connsiteX248" fmla="*/ 2953997 w 4546203"/>
                <a:gd name="connsiteY248" fmla="*/ 4320167 h 5092591"/>
                <a:gd name="connsiteX249" fmla="*/ 2919773 w 4546203"/>
                <a:gd name="connsiteY249" fmla="*/ 4232219 h 5092591"/>
                <a:gd name="connsiteX250" fmla="*/ 1739846 w 4546203"/>
                <a:gd name="connsiteY250" fmla="*/ 4221077 h 5092591"/>
                <a:gd name="connsiteX251" fmla="*/ 1726315 w 4546203"/>
                <a:gd name="connsiteY251" fmla="*/ 4264055 h 5092591"/>
                <a:gd name="connsiteX252" fmla="*/ 1806304 w 4546203"/>
                <a:gd name="connsiteY252" fmla="*/ 4286341 h 5092591"/>
                <a:gd name="connsiteX253" fmla="*/ 1817446 w 4546203"/>
                <a:gd name="connsiteY253" fmla="*/ 4242964 h 5092591"/>
                <a:gd name="connsiteX254" fmla="*/ 1739846 w 4546203"/>
                <a:gd name="connsiteY254" fmla="*/ 4221077 h 5092591"/>
                <a:gd name="connsiteX255" fmla="*/ 2969915 w 4546203"/>
                <a:gd name="connsiteY255" fmla="*/ 4211924 h 5092591"/>
                <a:gd name="connsiteX256" fmla="*/ 2927732 w 4546203"/>
                <a:gd name="connsiteY256" fmla="*/ 4229831 h 5092591"/>
                <a:gd name="connsiteX257" fmla="*/ 2961956 w 4546203"/>
                <a:gd name="connsiteY257" fmla="*/ 4317381 h 5092591"/>
                <a:gd name="connsiteX258" fmla="*/ 3006527 w 4546203"/>
                <a:gd name="connsiteY258" fmla="*/ 4298677 h 5092591"/>
                <a:gd name="connsiteX259" fmla="*/ 2969915 w 4546203"/>
                <a:gd name="connsiteY259" fmla="*/ 4211924 h 5092591"/>
                <a:gd name="connsiteX260" fmla="*/ 2171624 w 4546203"/>
                <a:gd name="connsiteY260" fmla="*/ 4197995 h 5092591"/>
                <a:gd name="connsiteX261" fmla="*/ 2168838 w 4546203"/>
                <a:gd name="connsiteY261" fmla="*/ 4259678 h 5092591"/>
                <a:gd name="connsiteX262" fmla="*/ 2228133 w 4546203"/>
                <a:gd name="connsiteY262" fmla="*/ 4259678 h 5092591"/>
                <a:gd name="connsiteX263" fmla="*/ 2227735 w 4546203"/>
                <a:gd name="connsiteY263" fmla="*/ 4197995 h 5092591"/>
                <a:gd name="connsiteX264" fmla="*/ 2171624 w 4546203"/>
                <a:gd name="connsiteY264" fmla="*/ 4197995 h 5092591"/>
                <a:gd name="connsiteX265" fmla="*/ 2396069 w 4546203"/>
                <a:gd name="connsiteY265" fmla="*/ 4194016 h 5092591"/>
                <a:gd name="connsiteX266" fmla="*/ 2341947 w 4546203"/>
                <a:gd name="connsiteY266" fmla="*/ 4197995 h 5092591"/>
                <a:gd name="connsiteX267" fmla="*/ 2341549 w 4546203"/>
                <a:gd name="connsiteY267" fmla="*/ 4261270 h 5092591"/>
                <a:gd name="connsiteX268" fmla="*/ 2401640 w 4546203"/>
                <a:gd name="connsiteY268" fmla="*/ 4257688 h 5092591"/>
                <a:gd name="connsiteX269" fmla="*/ 2396069 w 4546203"/>
                <a:gd name="connsiteY269" fmla="*/ 4194016 h 5092591"/>
                <a:gd name="connsiteX270" fmla="*/ 2089248 w 4546203"/>
                <a:gd name="connsiteY270" fmla="*/ 4189638 h 5092591"/>
                <a:gd name="connsiteX271" fmla="*/ 2082483 w 4546203"/>
                <a:gd name="connsiteY271" fmla="*/ 4252515 h 5092591"/>
                <a:gd name="connsiteX272" fmla="*/ 2141777 w 4546203"/>
                <a:gd name="connsiteY272" fmla="*/ 4258086 h 5092591"/>
                <a:gd name="connsiteX273" fmla="*/ 2146155 w 4546203"/>
                <a:gd name="connsiteY273" fmla="*/ 4194812 h 5092591"/>
                <a:gd name="connsiteX274" fmla="*/ 2089248 w 4546203"/>
                <a:gd name="connsiteY274" fmla="*/ 4189638 h 5092591"/>
                <a:gd name="connsiteX275" fmla="*/ 2687767 w 4546203"/>
                <a:gd name="connsiteY275" fmla="*/ 4183669 h 5092591"/>
                <a:gd name="connsiteX276" fmla="*/ 2649962 w 4546203"/>
                <a:gd name="connsiteY276" fmla="*/ 4193618 h 5092591"/>
                <a:gd name="connsiteX277" fmla="*/ 2659911 w 4546203"/>
                <a:gd name="connsiteY277" fmla="*/ 4233811 h 5092591"/>
                <a:gd name="connsiteX278" fmla="*/ 2697716 w 4546203"/>
                <a:gd name="connsiteY278" fmla="*/ 4224260 h 5092591"/>
                <a:gd name="connsiteX279" fmla="*/ 2687767 w 4546203"/>
                <a:gd name="connsiteY279" fmla="*/ 4183669 h 5092591"/>
                <a:gd name="connsiteX280" fmla="*/ 1630011 w 4546203"/>
                <a:gd name="connsiteY280" fmla="*/ 4182077 h 5092591"/>
                <a:gd name="connsiteX281" fmla="*/ 1614093 w 4546203"/>
                <a:gd name="connsiteY281" fmla="*/ 4223862 h 5092591"/>
                <a:gd name="connsiteX282" fmla="*/ 1691296 w 4546203"/>
                <a:gd name="connsiteY282" fmla="*/ 4252515 h 5092591"/>
                <a:gd name="connsiteX283" fmla="*/ 1706020 w 4546203"/>
                <a:gd name="connsiteY283" fmla="*/ 4209934 h 5092591"/>
                <a:gd name="connsiteX284" fmla="*/ 1630011 w 4546203"/>
                <a:gd name="connsiteY284" fmla="*/ 4182077 h 5092591"/>
                <a:gd name="connsiteX285" fmla="*/ 2788449 w 4546203"/>
                <a:gd name="connsiteY285" fmla="*/ 4170139 h 5092591"/>
                <a:gd name="connsiteX286" fmla="*/ 2747062 w 4546203"/>
                <a:gd name="connsiteY286" fmla="*/ 4183271 h 5092591"/>
                <a:gd name="connsiteX287" fmla="*/ 2773725 w 4546203"/>
                <a:gd name="connsiteY287" fmla="*/ 4273208 h 5092591"/>
                <a:gd name="connsiteX288" fmla="*/ 2817102 w 4546203"/>
                <a:gd name="connsiteY288" fmla="*/ 4259678 h 5092591"/>
                <a:gd name="connsiteX289" fmla="*/ 2788449 w 4546203"/>
                <a:gd name="connsiteY289" fmla="*/ 4170139 h 5092591"/>
                <a:gd name="connsiteX290" fmla="*/ 2836203 w 4546203"/>
                <a:gd name="connsiteY290" fmla="*/ 4154220 h 5092591"/>
                <a:gd name="connsiteX291" fmla="*/ 2794817 w 4546203"/>
                <a:gd name="connsiteY291" fmla="*/ 4167751 h 5092591"/>
                <a:gd name="connsiteX292" fmla="*/ 2824265 w 4546203"/>
                <a:gd name="connsiteY292" fmla="*/ 4257688 h 5092591"/>
                <a:gd name="connsiteX293" fmla="*/ 2867244 w 4546203"/>
                <a:gd name="connsiteY293" fmla="*/ 4242168 h 5092591"/>
                <a:gd name="connsiteX294" fmla="*/ 2836203 w 4546203"/>
                <a:gd name="connsiteY294" fmla="*/ 4154220 h 5092591"/>
                <a:gd name="connsiteX295" fmla="*/ 2599820 w 4546203"/>
                <a:gd name="connsiteY295" fmla="*/ 4145864 h 5092591"/>
                <a:gd name="connsiteX296" fmla="*/ 2563209 w 4546203"/>
                <a:gd name="connsiteY296" fmla="*/ 4152629 h 5092591"/>
                <a:gd name="connsiteX297" fmla="*/ 2571168 w 4546203"/>
                <a:gd name="connsiteY297" fmla="*/ 4194016 h 5092591"/>
                <a:gd name="connsiteX298" fmla="*/ 2608575 w 4546203"/>
                <a:gd name="connsiteY298" fmla="*/ 4186454 h 5092591"/>
                <a:gd name="connsiteX299" fmla="*/ 2599820 w 4546203"/>
                <a:gd name="connsiteY299" fmla="*/ 4145864 h 5092591"/>
                <a:gd name="connsiteX300" fmla="*/ 1522962 w 4546203"/>
                <a:gd name="connsiteY300" fmla="*/ 4135915 h 5092591"/>
                <a:gd name="connsiteX301" fmla="*/ 1504258 w 4546203"/>
                <a:gd name="connsiteY301" fmla="*/ 4176506 h 5092591"/>
                <a:gd name="connsiteX302" fmla="*/ 1579471 w 4546203"/>
                <a:gd name="connsiteY302" fmla="*/ 4209934 h 5092591"/>
                <a:gd name="connsiteX303" fmla="*/ 1596981 w 4546203"/>
                <a:gd name="connsiteY303" fmla="*/ 4168547 h 5092591"/>
                <a:gd name="connsiteX304" fmla="*/ 1522962 w 4546203"/>
                <a:gd name="connsiteY304" fmla="*/ 4135915 h 5092591"/>
                <a:gd name="connsiteX305" fmla="*/ 2773725 w 4546203"/>
                <a:gd name="connsiteY305" fmla="*/ 4125568 h 5092591"/>
                <a:gd name="connsiteX306" fmla="*/ 2734328 w 4546203"/>
                <a:gd name="connsiteY306" fmla="*/ 4138700 h 5092591"/>
                <a:gd name="connsiteX307" fmla="*/ 2745073 w 4546203"/>
                <a:gd name="connsiteY307" fmla="*/ 4175312 h 5092591"/>
                <a:gd name="connsiteX308" fmla="*/ 2786062 w 4546203"/>
                <a:gd name="connsiteY308" fmla="*/ 4162976 h 5092591"/>
                <a:gd name="connsiteX309" fmla="*/ 2773725 w 4546203"/>
                <a:gd name="connsiteY309" fmla="*/ 4125568 h 5092591"/>
                <a:gd name="connsiteX310" fmla="*/ 1883507 w 4546203"/>
                <a:gd name="connsiteY310" fmla="*/ 4125170 h 5092591"/>
                <a:gd name="connsiteX311" fmla="*/ 1872762 w 4546203"/>
                <a:gd name="connsiteY311" fmla="*/ 4168945 h 5092591"/>
                <a:gd name="connsiteX312" fmla="*/ 1947577 w 4546203"/>
                <a:gd name="connsiteY312" fmla="*/ 4185659 h 5092591"/>
                <a:gd name="connsiteX313" fmla="*/ 1956332 w 4546203"/>
                <a:gd name="connsiteY313" fmla="*/ 4141088 h 5092591"/>
                <a:gd name="connsiteX314" fmla="*/ 1883507 w 4546203"/>
                <a:gd name="connsiteY314" fmla="*/ 4125170 h 5092591"/>
                <a:gd name="connsiteX315" fmla="*/ 1996525 w 4546203"/>
                <a:gd name="connsiteY315" fmla="*/ 4124374 h 5092591"/>
                <a:gd name="connsiteX316" fmla="*/ 1982199 w 4546203"/>
                <a:gd name="connsiteY316" fmla="*/ 4207546 h 5092591"/>
                <a:gd name="connsiteX317" fmla="*/ 2047463 w 4546203"/>
                <a:gd name="connsiteY317" fmla="*/ 4217097 h 5092591"/>
                <a:gd name="connsiteX318" fmla="*/ 2058605 w 4546203"/>
                <a:gd name="connsiteY318" fmla="*/ 4133527 h 5092591"/>
                <a:gd name="connsiteX319" fmla="*/ 1996525 w 4546203"/>
                <a:gd name="connsiteY319" fmla="*/ 4124374 h 5092591"/>
                <a:gd name="connsiteX320" fmla="*/ 1653888 w 4546203"/>
                <a:gd name="connsiteY320" fmla="*/ 4120792 h 5092591"/>
                <a:gd name="connsiteX321" fmla="*/ 1637572 w 4546203"/>
                <a:gd name="connsiteY321" fmla="*/ 4162976 h 5092591"/>
                <a:gd name="connsiteX322" fmla="*/ 1712785 w 4546203"/>
                <a:gd name="connsiteY322" fmla="*/ 4190036 h 5092591"/>
                <a:gd name="connsiteX323" fmla="*/ 1726713 w 4546203"/>
                <a:gd name="connsiteY323" fmla="*/ 4147455 h 5092591"/>
                <a:gd name="connsiteX324" fmla="*/ 1653888 w 4546203"/>
                <a:gd name="connsiteY324" fmla="*/ 4120792 h 5092591"/>
                <a:gd name="connsiteX325" fmla="*/ 2930518 w 4546203"/>
                <a:gd name="connsiteY325" fmla="*/ 4117609 h 5092591"/>
                <a:gd name="connsiteX326" fmla="*/ 2890325 w 4546203"/>
                <a:gd name="connsiteY326" fmla="*/ 4133925 h 5092591"/>
                <a:gd name="connsiteX327" fmla="*/ 2924549 w 4546203"/>
                <a:gd name="connsiteY327" fmla="*/ 4221872 h 5092591"/>
                <a:gd name="connsiteX328" fmla="*/ 2967130 w 4546203"/>
                <a:gd name="connsiteY328" fmla="*/ 4204362 h 5092591"/>
                <a:gd name="connsiteX329" fmla="*/ 2930518 w 4546203"/>
                <a:gd name="connsiteY329" fmla="*/ 4117609 h 5092591"/>
                <a:gd name="connsiteX330" fmla="*/ 2820683 w 4546203"/>
                <a:gd name="connsiteY330" fmla="*/ 4110446 h 5092591"/>
                <a:gd name="connsiteX331" fmla="*/ 2780888 w 4546203"/>
                <a:gd name="connsiteY331" fmla="*/ 4123976 h 5092591"/>
                <a:gd name="connsiteX332" fmla="*/ 2792827 w 4546203"/>
                <a:gd name="connsiteY332" fmla="*/ 4160588 h 5092591"/>
                <a:gd name="connsiteX333" fmla="*/ 2833418 w 4546203"/>
                <a:gd name="connsiteY333" fmla="*/ 4146261 h 5092591"/>
                <a:gd name="connsiteX334" fmla="*/ 2820683 w 4546203"/>
                <a:gd name="connsiteY334" fmla="*/ 4110446 h 5092591"/>
                <a:gd name="connsiteX335" fmla="*/ 2256786 w 4546203"/>
                <a:gd name="connsiteY335" fmla="*/ 4107660 h 5092591"/>
                <a:gd name="connsiteX336" fmla="*/ 2256786 w 4546203"/>
                <a:gd name="connsiteY336" fmla="*/ 4168547 h 5092591"/>
                <a:gd name="connsiteX337" fmla="*/ 2310111 w 4546203"/>
                <a:gd name="connsiteY337" fmla="*/ 4168547 h 5092591"/>
                <a:gd name="connsiteX338" fmla="*/ 2310111 w 4546203"/>
                <a:gd name="connsiteY338" fmla="*/ 4107660 h 5092591"/>
                <a:gd name="connsiteX339" fmla="*/ 2256786 w 4546203"/>
                <a:gd name="connsiteY339" fmla="*/ 4107660 h 5092591"/>
                <a:gd name="connsiteX340" fmla="*/ 2177593 w 4546203"/>
                <a:gd name="connsiteY340" fmla="*/ 4104079 h 5092591"/>
                <a:gd name="connsiteX341" fmla="*/ 2173613 w 4546203"/>
                <a:gd name="connsiteY341" fmla="*/ 4167751 h 5092591"/>
                <a:gd name="connsiteX342" fmla="*/ 2230123 w 4546203"/>
                <a:gd name="connsiteY342" fmla="*/ 4167751 h 5092591"/>
                <a:gd name="connsiteX343" fmla="*/ 2230123 w 4546203"/>
                <a:gd name="connsiteY343" fmla="*/ 4106466 h 5092591"/>
                <a:gd name="connsiteX344" fmla="*/ 2177593 w 4546203"/>
                <a:gd name="connsiteY344" fmla="*/ 4104079 h 5092591"/>
                <a:gd name="connsiteX345" fmla="*/ 2389701 w 4546203"/>
                <a:gd name="connsiteY345" fmla="*/ 4102089 h 5092591"/>
                <a:gd name="connsiteX346" fmla="*/ 2335580 w 4546203"/>
                <a:gd name="connsiteY346" fmla="*/ 4105671 h 5092591"/>
                <a:gd name="connsiteX347" fmla="*/ 2338764 w 4546203"/>
                <a:gd name="connsiteY347" fmla="*/ 4169343 h 5092591"/>
                <a:gd name="connsiteX348" fmla="*/ 2394875 w 4546203"/>
                <a:gd name="connsiteY348" fmla="*/ 4165363 h 5092591"/>
                <a:gd name="connsiteX349" fmla="*/ 2389701 w 4546203"/>
                <a:gd name="connsiteY349" fmla="*/ 4102089 h 5092591"/>
                <a:gd name="connsiteX350" fmla="*/ 2514260 w 4546203"/>
                <a:gd name="connsiteY350" fmla="*/ 4101293 h 5092591"/>
                <a:gd name="connsiteX351" fmla="*/ 2478843 w 4546203"/>
                <a:gd name="connsiteY351" fmla="*/ 4105671 h 5092591"/>
                <a:gd name="connsiteX352" fmla="*/ 2485210 w 4546203"/>
                <a:gd name="connsiteY352" fmla="*/ 4147455 h 5092591"/>
                <a:gd name="connsiteX353" fmla="*/ 2521025 w 4546203"/>
                <a:gd name="connsiteY353" fmla="*/ 4141486 h 5092591"/>
                <a:gd name="connsiteX354" fmla="*/ 2514260 w 4546203"/>
                <a:gd name="connsiteY354" fmla="*/ 4101293 h 5092591"/>
                <a:gd name="connsiteX355" fmla="*/ 1067705 w 4546203"/>
                <a:gd name="connsiteY355" fmla="*/ 4101293 h 5092591"/>
                <a:gd name="connsiteX356" fmla="*/ 1037859 w 4546203"/>
                <a:gd name="connsiteY356" fmla="*/ 4140292 h 5092591"/>
                <a:gd name="connsiteX357" fmla="*/ 1081235 w 4546203"/>
                <a:gd name="connsiteY357" fmla="*/ 4172128 h 5092591"/>
                <a:gd name="connsiteX358" fmla="*/ 1109888 w 4546203"/>
                <a:gd name="connsiteY358" fmla="*/ 4133129 h 5092591"/>
                <a:gd name="connsiteX359" fmla="*/ 1067705 w 4546203"/>
                <a:gd name="connsiteY359" fmla="*/ 4101293 h 5092591"/>
                <a:gd name="connsiteX360" fmla="*/ 2975885 w 4546203"/>
                <a:gd name="connsiteY360" fmla="*/ 4097711 h 5092591"/>
                <a:gd name="connsiteX361" fmla="*/ 2936487 w 4546203"/>
                <a:gd name="connsiteY361" fmla="*/ 4115619 h 5092591"/>
                <a:gd name="connsiteX362" fmla="*/ 2973497 w 4546203"/>
                <a:gd name="connsiteY362" fmla="*/ 4201975 h 5092591"/>
                <a:gd name="connsiteX363" fmla="*/ 3015282 w 4546203"/>
                <a:gd name="connsiteY363" fmla="*/ 4183271 h 5092591"/>
                <a:gd name="connsiteX364" fmla="*/ 2975885 w 4546203"/>
                <a:gd name="connsiteY364" fmla="*/ 4097711 h 5092591"/>
                <a:gd name="connsiteX365" fmla="*/ 1779243 w 4546203"/>
                <a:gd name="connsiteY365" fmla="*/ 4096120 h 5092591"/>
                <a:gd name="connsiteX366" fmla="*/ 1766111 w 4546203"/>
                <a:gd name="connsiteY366" fmla="*/ 4139099 h 5092591"/>
                <a:gd name="connsiteX367" fmla="*/ 1839732 w 4546203"/>
                <a:gd name="connsiteY367" fmla="*/ 4159792 h 5092591"/>
                <a:gd name="connsiteX368" fmla="*/ 1850875 w 4546203"/>
                <a:gd name="connsiteY368" fmla="*/ 4116415 h 5092591"/>
                <a:gd name="connsiteX369" fmla="*/ 1779243 w 4546203"/>
                <a:gd name="connsiteY369" fmla="*/ 4096120 h 5092591"/>
                <a:gd name="connsiteX370" fmla="*/ 2866050 w 4546203"/>
                <a:gd name="connsiteY370" fmla="*/ 4093334 h 5092591"/>
                <a:gd name="connsiteX371" fmla="*/ 2827448 w 4546203"/>
                <a:gd name="connsiteY371" fmla="*/ 4108058 h 5092591"/>
                <a:gd name="connsiteX372" fmla="*/ 2840581 w 4546203"/>
                <a:gd name="connsiteY372" fmla="*/ 4144272 h 5092591"/>
                <a:gd name="connsiteX373" fmla="*/ 2880774 w 4546203"/>
                <a:gd name="connsiteY373" fmla="*/ 4128354 h 5092591"/>
                <a:gd name="connsiteX374" fmla="*/ 2866050 w 4546203"/>
                <a:gd name="connsiteY374" fmla="*/ 4093334 h 5092591"/>
                <a:gd name="connsiteX375" fmla="*/ 3548537 w 4546203"/>
                <a:gd name="connsiteY375" fmla="*/ 4083783 h 5092591"/>
                <a:gd name="connsiteX376" fmla="*/ 3509538 w 4546203"/>
                <a:gd name="connsiteY376" fmla="*/ 4115619 h 5092591"/>
                <a:gd name="connsiteX377" fmla="*/ 3533017 w 4546203"/>
                <a:gd name="connsiteY377" fmla="*/ 4145068 h 5092591"/>
                <a:gd name="connsiteX378" fmla="*/ 3572813 w 4546203"/>
                <a:gd name="connsiteY378" fmla="*/ 4112436 h 5092591"/>
                <a:gd name="connsiteX379" fmla="*/ 3548537 w 4546203"/>
                <a:gd name="connsiteY379" fmla="*/ 4083783 h 5092591"/>
                <a:gd name="connsiteX380" fmla="*/ 1550819 w 4546203"/>
                <a:gd name="connsiteY380" fmla="*/ 4077018 h 5092591"/>
                <a:gd name="connsiteX381" fmla="*/ 1531717 w 4546203"/>
                <a:gd name="connsiteY381" fmla="*/ 4117211 h 5092591"/>
                <a:gd name="connsiteX382" fmla="*/ 1604542 w 4546203"/>
                <a:gd name="connsiteY382" fmla="*/ 4149843 h 5092591"/>
                <a:gd name="connsiteX383" fmla="*/ 1622052 w 4546203"/>
                <a:gd name="connsiteY383" fmla="*/ 4108058 h 5092591"/>
                <a:gd name="connsiteX384" fmla="*/ 1550819 w 4546203"/>
                <a:gd name="connsiteY384" fmla="*/ 4077018 h 5092591"/>
                <a:gd name="connsiteX385" fmla="*/ 2911814 w 4546203"/>
                <a:gd name="connsiteY385" fmla="*/ 4075028 h 5092591"/>
                <a:gd name="connsiteX386" fmla="*/ 2873213 w 4546203"/>
                <a:gd name="connsiteY386" fmla="*/ 4090946 h 5092591"/>
                <a:gd name="connsiteX387" fmla="*/ 2887539 w 4546203"/>
                <a:gd name="connsiteY387" fmla="*/ 4127160 h 5092591"/>
                <a:gd name="connsiteX388" fmla="*/ 2926936 w 4546203"/>
                <a:gd name="connsiteY388" fmla="*/ 4110446 h 5092591"/>
                <a:gd name="connsiteX389" fmla="*/ 2911814 w 4546203"/>
                <a:gd name="connsiteY389" fmla="*/ 4075028 h 5092591"/>
                <a:gd name="connsiteX390" fmla="*/ 2757409 w 4546203"/>
                <a:gd name="connsiteY390" fmla="*/ 4073038 h 5092591"/>
                <a:gd name="connsiteX391" fmla="*/ 2718808 w 4546203"/>
                <a:gd name="connsiteY391" fmla="*/ 4084977 h 5092591"/>
                <a:gd name="connsiteX392" fmla="*/ 2729155 w 4546203"/>
                <a:gd name="connsiteY392" fmla="*/ 4119997 h 5092591"/>
                <a:gd name="connsiteX393" fmla="*/ 2768552 w 4546203"/>
                <a:gd name="connsiteY393" fmla="*/ 4108058 h 5092591"/>
                <a:gd name="connsiteX394" fmla="*/ 2757409 w 4546203"/>
                <a:gd name="connsiteY394" fmla="*/ 4073038 h 5092591"/>
                <a:gd name="connsiteX395" fmla="*/ 2801980 w 4546203"/>
                <a:gd name="connsiteY395" fmla="*/ 4057916 h 5092591"/>
                <a:gd name="connsiteX396" fmla="*/ 2763776 w 4546203"/>
                <a:gd name="connsiteY396" fmla="*/ 4071447 h 5092591"/>
                <a:gd name="connsiteX397" fmla="*/ 2775715 w 4546203"/>
                <a:gd name="connsiteY397" fmla="*/ 4106068 h 5092591"/>
                <a:gd name="connsiteX398" fmla="*/ 2814316 w 4546203"/>
                <a:gd name="connsiteY398" fmla="*/ 4092538 h 5092591"/>
                <a:gd name="connsiteX399" fmla="*/ 2801980 w 4546203"/>
                <a:gd name="connsiteY399" fmla="*/ 4057916 h 5092591"/>
                <a:gd name="connsiteX400" fmla="*/ 2956783 w 4546203"/>
                <a:gd name="connsiteY400" fmla="*/ 4055528 h 5092591"/>
                <a:gd name="connsiteX401" fmla="*/ 2918580 w 4546203"/>
                <a:gd name="connsiteY401" fmla="*/ 4072640 h 5092591"/>
                <a:gd name="connsiteX402" fmla="*/ 2934100 w 4546203"/>
                <a:gd name="connsiteY402" fmla="*/ 4107660 h 5092591"/>
                <a:gd name="connsiteX403" fmla="*/ 2973497 w 4546203"/>
                <a:gd name="connsiteY403" fmla="*/ 4090548 h 5092591"/>
                <a:gd name="connsiteX404" fmla="*/ 2956783 w 4546203"/>
                <a:gd name="connsiteY404" fmla="*/ 4055528 h 5092591"/>
                <a:gd name="connsiteX405" fmla="*/ 1008410 w 4546203"/>
                <a:gd name="connsiteY405" fmla="*/ 4053539 h 5092591"/>
                <a:gd name="connsiteX406" fmla="*/ 977370 w 4546203"/>
                <a:gd name="connsiteY406" fmla="*/ 4091344 h 5092591"/>
                <a:gd name="connsiteX407" fmla="*/ 1019155 w 4546203"/>
                <a:gd name="connsiteY407" fmla="*/ 4125170 h 5092591"/>
                <a:gd name="connsiteX408" fmla="*/ 1049399 w 4546203"/>
                <a:gd name="connsiteY408" fmla="*/ 4086966 h 5092591"/>
                <a:gd name="connsiteX409" fmla="*/ 1008410 w 4546203"/>
                <a:gd name="connsiteY409" fmla="*/ 4053539 h 5092591"/>
                <a:gd name="connsiteX410" fmla="*/ 1111082 w 4546203"/>
                <a:gd name="connsiteY410" fmla="*/ 4045182 h 5092591"/>
                <a:gd name="connsiteX411" fmla="*/ 1081235 w 4546203"/>
                <a:gd name="connsiteY411" fmla="*/ 4084181 h 5092591"/>
                <a:gd name="connsiteX412" fmla="*/ 1123020 w 4546203"/>
                <a:gd name="connsiteY412" fmla="*/ 4115221 h 5092591"/>
                <a:gd name="connsiteX413" fmla="*/ 1151673 w 4546203"/>
                <a:gd name="connsiteY413" fmla="*/ 4075824 h 5092591"/>
                <a:gd name="connsiteX414" fmla="*/ 1111082 w 4546203"/>
                <a:gd name="connsiteY414" fmla="*/ 4045182 h 5092591"/>
                <a:gd name="connsiteX415" fmla="*/ 2846152 w 4546203"/>
                <a:gd name="connsiteY415" fmla="*/ 4041600 h 5092591"/>
                <a:gd name="connsiteX416" fmla="*/ 2808745 w 4546203"/>
                <a:gd name="connsiteY416" fmla="*/ 4056722 h 5092591"/>
                <a:gd name="connsiteX417" fmla="*/ 2821081 w 4546203"/>
                <a:gd name="connsiteY417" fmla="*/ 4090946 h 5092591"/>
                <a:gd name="connsiteX418" fmla="*/ 2860081 w 4546203"/>
                <a:gd name="connsiteY418" fmla="*/ 4076222 h 5092591"/>
                <a:gd name="connsiteX419" fmla="*/ 2846152 w 4546203"/>
                <a:gd name="connsiteY419" fmla="*/ 4041600 h 5092591"/>
                <a:gd name="connsiteX420" fmla="*/ 3512722 w 4546203"/>
                <a:gd name="connsiteY420" fmla="*/ 4040008 h 5092591"/>
                <a:gd name="connsiteX421" fmla="*/ 3474518 w 4546203"/>
                <a:gd name="connsiteY421" fmla="*/ 4071447 h 5092591"/>
                <a:gd name="connsiteX422" fmla="*/ 3495610 w 4546203"/>
                <a:gd name="connsiteY422" fmla="*/ 4097314 h 5092591"/>
                <a:gd name="connsiteX423" fmla="*/ 3534211 w 4546203"/>
                <a:gd name="connsiteY423" fmla="*/ 4065875 h 5092591"/>
                <a:gd name="connsiteX424" fmla="*/ 3512722 w 4546203"/>
                <a:gd name="connsiteY424" fmla="*/ 4040008 h 5092591"/>
                <a:gd name="connsiteX425" fmla="*/ 2889927 w 4546203"/>
                <a:gd name="connsiteY425" fmla="*/ 4024090 h 5092591"/>
                <a:gd name="connsiteX426" fmla="*/ 2852917 w 4546203"/>
                <a:gd name="connsiteY426" fmla="*/ 4039610 h 5092591"/>
                <a:gd name="connsiteX427" fmla="*/ 2866448 w 4546203"/>
                <a:gd name="connsiteY427" fmla="*/ 4073834 h 5092591"/>
                <a:gd name="connsiteX428" fmla="*/ 2904651 w 4546203"/>
                <a:gd name="connsiteY428" fmla="*/ 4057518 h 5092591"/>
                <a:gd name="connsiteX429" fmla="*/ 2889927 w 4546203"/>
                <a:gd name="connsiteY429" fmla="*/ 4024090 h 5092591"/>
                <a:gd name="connsiteX430" fmla="*/ 2629667 w 4546203"/>
                <a:gd name="connsiteY430" fmla="*/ 4019713 h 5092591"/>
                <a:gd name="connsiteX431" fmla="*/ 2595841 w 4546203"/>
                <a:gd name="connsiteY431" fmla="*/ 4027672 h 5092591"/>
                <a:gd name="connsiteX432" fmla="*/ 2605391 w 4546203"/>
                <a:gd name="connsiteY432" fmla="*/ 4067865 h 5092591"/>
                <a:gd name="connsiteX433" fmla="*/ 2639615 w 4546203"/>
                <a:gd name="connsiteY433" fmla="*/ 4060304 h 5092591"/>
                <a:gd name="connsiteX434" fmla="*/ 2629667 w 4546203"/>
                <a:gd name="connsiteY434" fmla="*/ 4019713 h 5092591"/>
                <a:gd name="connsiteX435" fmla="*/ 2183562 w 4546203"/>
                <a:gd name="connsiteY435" fmla="*/ 4012152 h 5092591"/>
                <a:gd name="connsiteX436" fmla="*/ 2179583 w 4546203"/>
                <a:gd name="connsiteY436" fmla="*/ 4075426 h 5092591"/>
                <a:gd name="connsiteX437" fmla="*/ 2232908 w 4546203"/>
                <a:gd name="connsiteY437" fmla="*/ 4078212 h 5092591"/>
                <a:gd name="connsiteX438" fmla="*/ 2232908 w 4546203"/>
                <a:gd name="connsiteY438" fmla="*/ 4014539 h 5092591"/>
                <a:gd name="connsiteX439" fmla="*/ 2183562 w 4546203"/>
                <a:gd name="connsiteY439" fmla="*/ 4012152 h 5092591"/>
                <a:gd name="connsiteX440" fmla="*/ 2382538 w 4546203"/>
                <a:gd name="connsiteY440" fmla="*/ 4010162 h 5092591"/>
                <a:gd name="connsiteX441" fmla="*/ 2334386 w 4546203"/>
                <a:gd name="connsiteY441" fmla="*/ 4013346 h 5092591"/>
                <a:gd name="connsiteX442" fmla="*/ 2334386 w 4546203"/>
                <a:gd name="connsiteY442" fmla="*/ 4076620 h 5092591"/>
                <a:gd name="connsiteX443" fmla="*/ 2387712 w 4546203"/>
                <a:gd name="connsiteY443" fmla="*/ 4073834 h 5092591"/>
                <a:gd name="connsiteX444" fmla="*/ 2382538 w 4546203"/>
                <a:gd name="connsiteY444" fmla="*/ 4010162 h 5092591"/>
                <a:gd name="connsiteX445" fmla="*/ 2109145 w 4546203"/>
                <a:gd name="connsiteY445" fmla="*/ 4005387 h 5092591"/>
                <a:gd name="connsiteX446" fmla="*/ 2102380 w 4546203"/>
                <a:gd name="connsiteY446" fmla="*/ 4068661 h 5092591"/>
                <a:gd name="connsiteX447" fmla="*/ 2155308 w 4546203"/>
                <a:gd name="connsiteY447" fmla="*/ 4073436 h 5092591"/>
                <a:gd name="connsiteX448" fmla="*/ 2159685 w 4546203"/>
                <a:gd name="connsiteY448" fmla="*/ 4010162 h 5092591"/>
                <a:gd name="connsiteX449" fmla="*/ 2109145 w 4546203"/>
                <a:gd name="connsiteY449" fmla="*/ 4005387 h 5092591"/>
                <a:gd name="connsiteX450" fmla="*/ 2933702 w 4546203"/>
                <a:gd name="connsiteY450" fmla="*/ 4004988 h 5092591"/>
                <a:gd name="connsiteX451" fmla="*/ 2897090 w 4546203"/>
                <a:gd name="connsiteY451" fmla="*/ 4021305 h 5092591"/>
                <a:gd name="connsiteX452" fmla="*/ 2912212 w 4546203"/>
                <a:gd name="connsiteY452" fmla="*/ 4055528 h 5092591"/>
                <a:gd name="connsiteX453" fmla="*/ 2949620 w 4546203"/>
                <a:gd name="connsiteY453" fmla="*/ 4037621 h 5092591"/>
                <a:gd name="connsiteX454" fmla="*/ 2933702 w 4546203"/>
                <a:gd name="connsiteY454" fmla="*/ 4004988 h 5092591"/>
                <a:gd name="connsiteX455" fmla="*/ 951503 w 4546203"/>
                <a:gd name="connsiteY455" fmla="*/ 4003397 h 5092591"/>
                <a:gd name="connsiteX456" fmla="*/ 918473 w 4546203"/>
                <a:gd name="connsiteY456" fmla="*/ 4039610 h 5092591"/>
                <a:gd name="connsiteX457" fmla="*/ 959064 w 4546203"/>
                <a:gd name="connsiteY457" fmla="*/ 4075426 h 5092591"/>
                <a:gd name="connsiteX458" fmla="*/ 990900 w 4546203"/>
                <a:gd name="connsiteY458" fmla="*/ 4037621 h 5092591"/>
                <a:gd name="connsiteX459" fmla="*/ 951503 w 4546203"/>
                <a:gd name="connsiteY459" fmla="*/ 4003397 h 5092591"/>
                <a:gd name="connsiteX460" fmla="*/ 1701643 w 4546203"/>
                <a:gd name="connsiteY460" fmla="*/ 3999815 h 5092591"/>
                <a:gd name="connsiteX461" fmla="*/ 1685724 w 4546203"/>
                <a:gd name="connsiteY461" fmla="*/ 4041600 h 5092591"/>
                <a:gd name="connsiteX462" fmla="*/ 1754570 w 4546203"/>
                <a:gd name="connsiteY462" fmla="*/ 4066671 h 5092591"/>
                <a:gd name="connsiteX463" fmla="*/ 1768896 w 4546203"/>
                <a:gd name="connsiteY463" fmla="*/ 4024090 h 5092591"/>
                <a:gd name="connsiteX464" fmla="*/ 1701643 w 4546203"/>
                <a:gd name="connsiteY464" fmla="*/ 3999815 h 5092591"/>
                <a:gd name="connsiteX465" fmla="*/ 1054175 w 4546203"/>
                <a:gd name="connsiteY465" fmla="*/ 3999019 h 5092591"/>
                <a:gd name="connsiteX466" fmla="*/ 1022737 w 4546203"/>
                <a:gd name="connsiteY466" fmla="*/ 4036825 h 5092591"/>
                <a:gd name="connsiteX467" fmla="*/ 1062930 w 4546203"/>
                <a:gd name="connsiteY467" fmla="*/ 4069457 h 5092591"/>
                <a:gd name="connsiteX468" fmla="*/ 1093572 w 4546203"/>
                <a:gd name="connsiteY468" fmla="*/ 4031253 h 5092591"/>
                <a:gd name="connsiteX469" fmla="*/ 1054175 w 4546203"/>
                <a:gd name="connsiteY469" fmla="*/ 3999019 h 5092591"/>
                <a:gd name="connsiteX470" fmla="*/ 1914149 w 4546203"/>
                <a:gd name="connsiteY470" fmla="*/ 3997825 h 5092591"/>
                <a:gd name="connsiteX471" fmla="*/ 1903404 w 4546203"/>
                <a:gd name="connsiteY471" fmla="*/ 4041998 h 5092591"/>
                <a:gd name="connsiteX472" fmla="*/ 1972648 w 4546203"/>
                <a:gd name="connsiteY472" fmla="*/ 4056722 h 5092591"/>
                <a:gd name="connsiteX473" fmla="*/ 1980607 w 4546203"/>
                <a:gd name="connsiteY473" fmla="*/ 4012550 h 5092591"/>
                <a:gd name="connsiteX474" fmla="*/ 1914149 w 4546203"/>
                <a:gd name="connsiteY474" fmla="*/ 3997825 h 5092591"/>
                <a:gd name="connsiteX475" fmla="*/ 2515056 w 4546203"/>
                <a:gd name="connsiteY475" fmla="*/ 3993846 h 5092591"/>
                <a:gd name="connsiteX476" fmla="*/ 2482026 w 4546203"/>
                <a:gd name="connsiteY476" fmla="*/ 3999417 h 5092591"/>
                <a:gd name="connsiteX477" fmla="*/ 2487996 w 4546203"/>
                <a:gd name="connsiteY477" fmla="*/ 4040008 h 5092591"/>
                <a:gd name="connsiteX478" fmla="*/ 2521821 w 4546203"/>
                <a:gd name="connsiteY478" fmla="*/ 4035233 h 5092591"/>
                <a:gd name="connsiteX479" fmla="*/ 2515056 w 4546203"/>
                <a:gd name="connsiteY479" fmla="*/ 3993846 h 5092591"/>
                <a:gd name="connsiteX480" fmla="*/ 1266681 w 4546203"/>
                <a:gd name="connsiteY480" fmla="*/ 3993050 h 5092591"/>
                <a:gd name="connsiteX481" fmla="*/ 1253947 w 4546203"/>
                <a:gd name="connsiteY481" fmla="*/ 4010958 h 5092591"/>
                <a:gd name="connsiteX482" fmla="*/ 1340302 w 4546203"/>
                <a:gd name="connsiteY482" fmla="*/ 4067069 h 5092591"/>
                <a:gd name="connsiteX483" fmla="*/ 1350251 w 4546203"/>
                <a:gd name="connsiteY483" fmla="*/ 4047569 h 5092591"/>
                <a:gd name="connsiteX484" fmla="*/ 1266681 w 4546203"/>
                <a:gd name="connsiteY484" fmla="*/ 3993050 h 5092591"/>
                <a:gd name="connsiteX485" fmla="*/ 3163718 w 4546203"/>
                <a:gd name="connsiteY485" fmla="*/ 3989866 h 5092591"/>
                <a:gd name="connsiteX486" fmla="*/ 3135861 w 4546203"/>
                <a:gd name="connsiteY486" fmla="*/ 4006978 h 5092591"/>
                <a:gd name="connsiteX487" fmla="*/ 3154565 w 4546203"/>
                <a:gd name="connsiteY487" fmla="*/ 4038019 h 5092591"/>
                <a:gd name="connsiteX488" fmla="*/ 3183218 w 4546203"/>
                <a:gd name="connsiteY488" fmla="*/ 4020509 h 5092591"/>
                <a:gd name="connsiteX489" fmla="*/ 3163718 w 4546203"/>
                <a:gd name="connsiteY489" fmla="*/ 3989866 h 5092591"/>
                <a:gd name="connsiteX490" fmla="*/ 1154459 w 4546203"/>
                <a:gd name="connsiteY490" fmla="*/ 3989070 h 5092591"/>
                <a:gd name="connsiteX491" fmla="*/ 1125010 w 4546203"/>
                <a:gd name="connsiteY491" fmla="*/ 4027672 h 5092591"/>
                <a:gd name="connsiteX492" fmla="*/ 1164805 w 4546203"/>
                <a:gd name="connsiteY492" fmla="*/ 4057518 h 5092591"/>
                <a:gd name="connsiteX493" fmla="*/ 1193458 w 4546203"/>
                <a:gd name="connsiteY493" fmla="*/ 4018519 h 5092591"/>
                <a:gd name="connsiteX494" fmla="*/ 1154459 w 4546203"/>
                <a:gd name="connsiteY494" fmla="*/ 3989070 h 5092591"/>
                <a:gd name="connsiteX495" fmla="*/ 2726369 w 4546203"/>
                <a:gd name="connsiteY495" fmla="*/ 3975938 h 5092591"/>
                <a:gd name="connsiteX496" fmla="*/ 2690155 w 4546203"/>
                <a:gd name="connsiteY496" fmla="*/ 3987479 h 5092591"/>
                <a:gd name="connsiteX497" fmla="*/ 2716818 w 4546203"/>
                <a:gd name="connsiteY497" fmla="*/ 4077416 h 5092591"/>
                <a:gd name="connsiteX498" fmla="*/ 2755419 w 4546203"/>
                <a:gd name="connsiteY498" fmla="*/ 4065875 h 5092591"/>
                <a:gd name="connsiteX499" fmla="*/ 2726369 w 4546203"/>
                <a:gd name="connsiteY499" fmla="*/ 3975938 h 5092591"/>
                <a:gd name="connsiteX500" fmla="*/ 1818640 w 4546203"/>
                <a:gd name="connsiteY500" fmla="*/ 3971561 h 5092591"/>
                <a:gd name="connsiteX501" fmla="*/ 1805508 w 4546203"/>
                <a:gd name="connsiteY501" fmla="*/ 4014142 h 5092591"/>
                <a:gd name="connsiteX502" fmla="*/ 1873160 w 4546203"/>
                <a:gd name="connsiteY502" fmla="*/ 4033641 h 5092591"/>
                <a:gd name="connsiteX503" fmla="*/ 1884700 w 4546203"/>
                <a:gd name="connsiteY503" fmla="*/ 3990264 h 5092591"/>
                <a:gd name="connsiteX504" fmla="*/ 1818640 w 4546203"/>
                <a:gd name="connsiteY504" fmla="*/ 3971561 h 5092591"/>
                <a:gd name="connsiteX505" fmla="*/ 3108801 w 4546203"/>
                <a:gd name="connsiteY505" fmla="*/ 3966387 h 5092591"/>
                <a:gd name="connsiteX506" fmla="*/ 3081342 w 4546203"/>
                <a:gd name="connsiteY506" fmla="*/ 3983101 h 5092591"/>
                <a:gd name="connsiteX507" fmla="*/ 3099648 w 4546203"/>
                <a:gd name="connsiteY507" fmla="*/ 4014142 h 5092591"/>
                <a:gd name="connsiteX508" fmla="*/ 3127106 w 4546203"/>
                <a:gd name="connsiteY508" fmla="*/ 3997825 h 5092591"/>
                <a:gd name="connsiteX509" fmla="*/ 3108801 w 4546203"/>
                <a:gd name="connsiteY509" fmla="*/ 3966387 h 5092591"/>
                <a:gd name="connsiteX510" fmla="*/ 2768154 w 4546203"/>
                <a:gd name="connsiteY510" fmla="*/ 3961612 h 5092591"/>
                <a:gd name="connsiteX511" fmla="*/ 2732338 w 4546203"/>
                <a:gd name="connsiteY511" fmla="*/ 3973948 h 5092591"/>
                <a:gd name="connsiteX512" fmla="*/ 2761389 w 4546203"/>
                <a:gd name="connsiteY512" fmla="*/ 4063487 h 5092591"/>
                <a:gd name="connsiteX513" fmla="*/ 2799592 w 4546203"/>
                <a:gd name="connsiteY513" fmla="*/ 4050753 h 5092591"/>
                <a:gd name="connsiteX514" fmla="*/ 2768154 w 4546203"/>
                <a:gd name="connsiteY514" fmla="*/ 3961612 h 5092591"/>
                <a:gd name="connsiteX515" fmla="*/ 1606532 w 4546203"/>
                <a:gd name="connsiteY515" fmla="*/ 3958428 h 5092591"/>
                <a:gd name="connsiteX516" fmla="*/ 1587430 w 4546203"/>
                <a:gd name="connsiteY516" fmla="*/ 3999019 h 5092591"/>
                <a:gd name="connsiteX517" fmla="*/ 1654684 w 4546203"/>
                <a:gd name="connsiteY517" fmla="*/ 4028866 h 5092591"/>
                <a:gd name="connsiteX518" fmla="*/ 1672194 w 4546203"/>
                <a:gd name="connsiteY518" fmla="*/ 3987479 h 5092591"/>
                <a:gd name="connsiteX519" fmla="*/ 1606532 w 4546203"/>
                <a:gd name="connsiteY519" fmla="*/ 3958428 h 5092591"/>
                <a:gd name="connsiteX520" fmla="*/ 897780 w 4546203"/>
                <a:gd name="connsiteY520" fmla="*/ 3953653 h 5092591"/>
                <a:gd name="connsiteX521" fmla="*/ 861566 w 4546203"/>
                <a:gd name="connsiteY521" fmla="*/ 3986683 h 5092591"/>
                <a:gd name="connsiteX522" fmla="*/ 900565 w 4546203"/>
                <a:gd name="connsiteY522" fmla="*/ 4022896 h 5092591"/>
                <a:gd name="connsiteX523" fmla="*/ 933595 w 4546203"/>
                <a:gd name="connsiteY523" fmla="*/ 3987479 h 5092591"/>
                <a:gd name="connsiteX524" fmla="*/ 897780 w 4546203"/>
                <a:gd name="connsiteY524" fmla="*/ 3953653 h 5092591"/>
                <a:gd name="connsiteX525" fmla="*/ 998859 w 4546203"/>
                <a:gd name="connsiteY525" fmla="*/ 3950867 h 5092591"/>
                <a:gd name="connsiteX526" fmla="*/ 966227 w 4546203"/>
                <a:gd name="connsiteY526" fmla="*/ 3987479 h 5092591"/>
                <a:gd name="connsiteX527" fmla="*/ 1004829 w 4546203"/>
                <a:gd name="connsiteY527" fmla="*/ 4021703 h 5092591"/>
                <a:gd name="connsiteX528" fmla="*/ 1037063 w 4546203"/>
                <a:gd name="connsiteY528" fmla="*/ 3984693 h 5092591"/>
                <a:gd name="connsiteX529" fmla="*/ 998859 w 4546203"/>
                <a:gd name="connsiteY529" fmla="*/ 3950867 h 5092591"/>
                <a:gd name="connsiteX530" fmla="*/ 1099541 w 4546203"/>
                <a:gd name="connsiteY530" fmla="*/ 3944898 h 5092591"/>
                <a:gd name="connsiteX531" fmla="*/ 1068103 w 4546203"/>
                <a:gd name="connsiteY531" fmla="*/ 3982305 h 5092591"/>
                <a:gd name="connsiteX532" fmla="*/ 1107102 w 4546203"/>
                <a:gd name="connsiteY532" fmla="*/ 4013743 h 5092591"/>
                <a:gd name="connsiteX533" fmla="*/ 1137347 w 4546203"/>
                <a:gd name="connsiteY533" fmla="*/ 3975540 h 5092591"/>
                <a:gd name="connsiteX534" fmla="*/ 1099541 w 4546203"/>
                <a:gd name="connsiteY534" fmla="*/ 3944898 h 5092591"/>
                <a:gd name="connsiteX535" fmla="*/ 3234553 w 4546203"/>
                <a:gd name="connsiteY535" fmla="*/ 3943704 h 5092591"/>
                <a:gd name="connsiteX536" fmla="*/ 3207493 w 4546203"/>
                <a:gd name="connsiteY536" fmla="*/ 3962010 h 5092591"/>
                <a:gd name="connsiteX537" fmla="*/ 3227788 w 4546203"/>
                <a:gd name="connsiteY537" fmla="*/ 3992652 h 5092591"/>
                <a:gd name="connsiteX538" fmla="*/ 3254849 w 4546203"/>
                <a:gd name="connsiteY538" fmla="*/ 3971959 h 5092591"/>
                <a:gd name="connsiteX539" fmla="*/ 3234553 w 4546203"/>
                <a:gd name="connsiteY539" fmla="*/ 3943704 h 5092591"/>
                <a:gd name="connsiteX540" fmla="*/ 2712441 w 4546203"/>
                <a:gd name="connsiteY540" fmla="*/ 3932959 h 5092591"/>
                <a:gd name="connsiteX541" fmla="*/ 2677819 w 4546203"/>
                <a:gd name="connsiteY541" fmla="*/ 3943704 h 5092591"/>
                <a:gd name="connsiteX542" fmla="*/ 2688165 w 4546203"/>
                <a:gd name="connsiteY542" fmla="*/ 3979122 h 5092591"/>
                <a:gd name="connsiteX543" fmla="*/ 2723981 w 4546203"/>
                <a:gd name="connsiteY543" fmla="*/ 3967979 h 5092591"/>
                <a:gd name="connsiteX544" fmla="*/ 2712441 w 4546203"/>
                <a:gd name="connsiteY544" fmla="*/ 3932959 h 5092591"/>
                <a:gd name="connsiteX545" fmla="*/ 1197835 w 4546203"/>
                <a:gd name="connsiteY545" fmla="*/ 3932561 h 5092591"/>
                <a:gd name="connsiteX546" fmla="*/ 1168387 w 4546203"/>
                <a:gd name="connsiteY546" fmla="*/ 3971561 h 5092591"/>
                <a:gd name="connsiteX547" fmla="*/ 1206590 w 4546203"/>
                <a:gd name="connsiteY547" fmla="*/ 4000611 h 5092591"/>
                <a:gd name="connsiteX548" fmla="*/ 1235243 w 4546203"/>
                <a:gd name="connsiteY548" fmla="*/ 3960816 h 5092591"/>
                <a:gd name="connsiteX549" fmla="*/ 1197835 w 4546203"/>
                <a:gd name="connsiteY549" fmla="*/ 3932561 h 5092591"/>
                <a:gd name="connsiteX550" fmla="*/ 2850928 w 4546203"/>
                <a:gd name="connsiteY550" fmla="*/ 3929378 h 5092591"/>
                <a:gd name="connsiteX551" fmla="*/ 2815908 w 4546203"/>
                <a:gd name="connsiteY551" fmla="*/ 3944500 h 5092591"/>
                <a:gd name="connsiteX552" fmla="*/ 2850132 w 4546203"/>
                <a:gd name="connsiteY552" fmla="*/ 4032049 h 5092591"/>
                <a:gd name="connsiteX553" fmla="*/ 2887539 w 4546203"/>
                <a:gd name="connsiteY553" fmla="*/ 4016131 h 5092591"/>
                <a:gd name="connsiteX554" fmla="*/ 2850928 w 4546203"/>
                <a:gd name="connsiteY554" fmla="*/ 3929378 h 5092591"/>
                <a:gd name="connsiteX555" fmla="*/ 3171677 w 4546203"/>
                <a:gd name="connsiteY555" fmla="*/ 3928184 h 5092591"/>
                <a:gd name="connsiteX556" fmla="*/ 3145014 w 4546203"/>
                <a:gd name="connsiteY556" fmla="*/ 3945296 h 5092591"/>
                <a:gd name="connsiteX557" fmla="*/ 3164514 w 4546203"/>
                <a:gd name="connsiteY557" fmla="*/ 3975938 h 5092591"/>
                <a:gd name="connsiteX558" fmla="*/ 3191973 w 4546203"/>
                <a:gd name="connsiteY558" fmla="*/ 3958030 h 5092591"/>
                <a:gd name="connsiteX559" fmla="*/ 3171677 w 4546203"/>
                <a:gd name="connsiteY559" fmla="*/ 3928184 h 5092591"/>
                <a:gd name="connsiteX560" fmla="*/ 3480488 w 4546203"/>
                <a:gd name="connsiteY560" fmla="*/ 3921817 h 5092591"/>
                <a:gd name="connsiteX561" fmla="*/ 3445468 w 4546203"/>
                <a:gd name="connsiteY561" fmla="*/ 3952061 h 5092591"/>
                <a:gd name="connsiteX562" fmla="*/ 3468151 w 4546203"/>
                <a:gd name="connsiteY562" fmla="*/ 3979520 h 5092591"/>
                <a:gd name="connsiteX563" fmla="*/ 3504365 w 4546203"/>
                <a:gd name="connsiteY563" fmla="*/ 3948877 h 5092591"/>
                <a:gd name="connsiteX564" fmla="*/ 3480488 w 4546203"/>
                <a:gd name="connsiteY564" fmla="*/ 3921817 h 5092591"/>
                <a:gd name="connsiteX565" fmla="*/ 3055873 w 4546203"/>
                <a:gd name="connsiteY565" fmla="*/ 3919827 h 5092591"/>
                <a:gd name="connsiteX566" fmla="*/ 3029210 w 4546203"/>
                <a:gd name="connsiteY566" fmla="*/ 3934551 h 5092591"/>
                <a:gd name="connsiteX567" fmla="*/ 3047516 w 4546203"/>
                <a:gd name="connsiteY567" fmla="*/ 3966387 h 5092591"/>
                <a:gd name="connsiteX568" fmla="*/ 3074179 w 4546203"/>
                <a:gd name="connsiteY568" fmla="*/ 3950469 h 5092591"/>
                <a:gd name="connsiteX569" fmla="*/ 3055873 w 4546203"/>
                <a:gd name="connsiteY569" fmla="*/ 3919827 h 5092591"/>
                <a:gd name="connsiteX570" fmla="*/ 2753032 w 4546203"/>
                <a:gd name="connsiteY570" fmla="*/ 3919031 h 5092591"/>
                <a:gd name="connsiteX571" fmla="*/ 2718808 w 4546203"/>
                <a:gd name="connsiteY571" fmla="*/ 3931367 h 5092591"/>
                <a:gd name="connsiteX572" fmla="*/ 2729950 w 4546203"/>
                <a:gd name="connsiteY572" fmla="*/ 3966785 h 5092591"/>
                <a:gd name="connsiteX573" fmla="*/ 2765368 w 4546203"/>
                <a:gd name="connsiteY573" fmla="*/ 3953653 h 5092591"/>
                <a:gd name="connsiteX574" fmla="*/ 2753032 w 4546203"/>
                <a:gd name="connsiteY574" fmla="*/ 3919031 h 5092591"/>
                <a:gd name="connsiteX575" fmla="*/ 2032341 w 4546203"/>
                <a:gd name="connsiteY575" fmla="*/ 3917439 h 5092591"/>
                <a:gd name="connsiteX576" fmla="*/ 2002892 w 4546203"/>
                <a:gd name="connsiteY576" fmla="*/ 4087763 h 5092591"/>
                <a:gd name="connsiteX577" fmla="*/ 2063779 w 4546203"/>
                <a:gd name="connsiteY577" fmla="*/ 4096517 h 5092591"/>
                <a:gd name="connsiteX578" fmla="*/ 2086462 w 4546203"/>
                <a:gd name="connsiteY578" fmla="*/ 3925000 h 5092591"/>
                <a:gd name="connsiteX579" fmla="*/ 2032341 w 4546203"/>
                <a:gd name="connsiteY579" fmla="*/ 3917439 h 5092591"/>
                <a:gd name="connsiteX580" fmla="*/ 2891917 w 4546203"/>
                <a:gd name="connsiteY580" fmla="*/ 3911868 h 5092591"/>
                <a:gd name="connsiteX581" fmla="*/ 2856897 w 4546203"/>
                <a:gd name="connsiteY581" fmla="*/ 3926990 h 5092591"/>
                <a:gd name="connsiteX582" fmla="*/ 2894305 w 4546203"/>
                <a:gd name="connsiteY582" fmla="*/ 4014142 h 5092591"/>
                <a:gd name="connsiteX583" fmla="*/ 2930916 w 4546203"/>
                <a:gd name="connsiteY583" fmla="*/ 3996632 h 5092591"/>
                <a:gd name="connsiteX584" fmla="*/ 2891917 w 4546203"/>
                <a:gd name="connsiteY584" fmla="*/ 3911868 h 5092591"/>
                <a:gd name="connsiteX585" fmla="*/ 1838538 w 4546203"/>
                <a:gd name="connsiteY585" fmla="*/ 3909082 h 5092591"/>
                <a:gd name="connsiteX586" fmla="*/ 1825008 w 4546203"/>
                <a:gd name="connsiteY586" fmla="*/ 3952061 h 5092591"/>
                <a:gd name="connsiteX587" fmla="*/ 1889874 w 4546203"/>
                <a:gd name="connsiteY587" fmla="*/ 3970765 h 5092591"/>
                <a:gd name="connsiteX588" fmla="*/ 1901016 w 4546203"/>
                <a:gd name="connsiteY588" fmla="*/ 3926990 h 5092591"/>
                <a:gd name="connsiteX589" fmla="*/ 1838538 w 4546203"/>
                <a:gd name="connsiteY589" fmla="*/ 3909082 h 5092591"/>
                <a:gd name="connsiteX590" fmla="*/ 2793225 w 4546203"/>
                <a:gd name="connsiteY590" fmla="*/ 3904307 h 5092591"/>
                <a:gd name="connsiteX591" fmla="*/ 2759001 w 4546203"/>
                <a:gd name="connsiteY591" fmla="*/ 3917041 h 5092591"/>
                <a:gd name="connsiteX592" fmla="*/ 2771735 w 4546203"/>
                <a:gd name="connsiteY592" fmla="*/ 3952061 h 5092591"/>
                <a:gd name="connsiteX593" fmla="*/ 2806755 w 4546203"/>
                <a:gd name="connsiteY593" fmla="*/ 3938929 h 5092591"/>
                <a:gd name="connsiteX594" fmla="*/ 2793225 w 4546203"/>
                <a:gd name="connsiteY594" fmla="*/ 3904307 h 5092591"/>
                <a:gd name="connsiteX595" fmla="*/ 949115 w 4546203"/>
                <a:gd name="connsiteY595" fmla="*/ 3904307 h 5092591"/>
                <a:gd name="connsiteX596" fmla="*/ 911708 w 4546203"/>
                <a:gd name="connsiteY596" fmla="*/ 3936143 h 5092591"/>
                <a:gd name="connsiteX597" fmla="*/ 948717 w 4546203"/>
                <a:gd name="connsiteY597" fmla="*/ 3971561 h 5092591"/>
                <a:gd name="connsiteX598" fmla="*/ 982145 w 4546203"/>
                <a:gd name="connsiteY598" fmla="*/ 3935745 h 5092591"/>
                <a:gd name="connsiteX599" fmla="*/ 949115 w 4546203"/>
                <a:gd name="connsiteY599" fmla="*/ 3904307 h 5092591"/>
                <a:gd name="connsiteX600" fmla="*/ 2983844 w 4546203"/>
                <a:gd name="connsiteY600" fmla="*/ 3899531 h 5092591"/>
                <a:gd name="connsiteX601" fmla="*/ 2930916 w 4546203"/>
                <a:gd name="connsiteY601" fmla="*/ 3926592 h 5092591"/>
                <a:gd name="connsiteX602" fmla="*/ 2977874 w 4546203"/>
                <a:gd name="connsiteY602" fmla="*/ 4024090 h 5092591"/>
                <a:gd name="connsiteX603" fmla="*/ 3034782 w 4546203"/>
                <a:gd name="connsiteY603" fmla="*/ 3995040 h 5092591"/>
                <a:gd name="connsiteX604" fmla="*/ 2983844 w 4546203"/>
                <a:gd name="connsiteY604" fmla="*/ 3899531 h 5092591"/>
                <a:gd name="connsiteX605" fmla="*/ 1046216 w 4546203"/>
                <a:gd name="connsiteY605" fmla="*/ 3898337 h 5092591"/>
                <a:gd name="connsiteX606" fmla="*/ 1013982 w 4546203"/>
                <a:gd name="connsiteY606" fmla="*/ 3934949 h 5092591"/>
                <a:gd name="connsiteX607" fmla="*/ 1051389 w 4546203"/>
                <a:gd name="connsiteY607" fmla="*/ 3967979 h 5092591"/>
                <a:gd name="connsiteX608" fmla="*/ 1082827 w 4546203"/>
                <a:gd name="connsiteY608" fmla="*/ 3930174 h 5092591"/>
                <a:gd name="connsiteX609" fmla="*/ 1046216 w 4546203"/>
                <a:gd name="connsiteY609" fmla="*/ 3898337 h 5092591"/>
                <a:gd name="connsiteX610" fmla="*/ 1145306 w 4546203"/>
                <a:gd name="connsiteY610" fmla="*/ 3890378 h 5092591"/>
                <a:gd name="connsiteX611" fmla="*/ 1113868 w 4546203"/>
                <a:gd name="connsiteY611" fmla="*/ 3928184 h 5092591"/>
                <a:gd name="connsiteX612" fmla="*/ 1151673 w 4546203"/>
                <a:gd name="connsiteY612" fmla="*/ 3958428 h 5092591"/>
                <a:gd name="connsiteX613" fmla="*/ 1181519 w 4546203"/>
                <a:gd name="connsiteY613" fmla="*/ 3920225 h 5092591"/>
                <a:gd name="connsiteX614" fmla="*/ 1145306 w 4546203"/>
                <a:gd name="connsiteY614" fmla="*/ 3890378 h 5092591"/>
                <a:gd name="connsiteX615" fmla="*/ 3438902 w 4546203"/>
                <a:gd name="connsiteY615" fmla="*/ 3889384 h 5092591"/>
                <a:gd name="connsiteX616" fmla="*/ 3408856 w 4546203"/>
                <a:gd name="connsiteY616" fmla="*/ 3908684 h 5092591"/>
                <a:gd name="connsiteX617" fmla="*/ 3429948 w 4546203"/>
                <a:gd name="connsiteY617" fmla="*/ 3934153 h 5092591"/>
                <a:gd name="connsiteX618" fmla="*/ 3452233 w 4546203"/>
                <a:gd name="connsiteY618" fmla="*/ 3915449 h 5092591"/>
                <a:gd name="connsiteX619" fmla="*/ 3464172 w 4546203"/>
                <a:gd name="connsiteY619" fmla="*/ 3905899 h 5092591"/>
                <a:gd name="connsiteX620" fmla="*/ 3438902 w 4546203"/>
                <a:gd name="connsiteY620" fmla="*/ 3889384 h 5092591"/>
                <a:gd name="connsiteX621" fmla="*/ 2833418 w 4546203"/>
                <a:gd name="connsiteY621" fmla="*/ 3888389 h 5092591"/>
                <a:gd name="connsiteX622" fmla="*/ 2799592 w 4546203"/>
                <a:gd name="connsiteY622" fmla="*/ 3902317 h 5092591"/>
                <a:gd name="connsiteX623" fmla="*/ 2813520 w 4546203"/>
                <a:gd name="connsiteY623" fmla="*/ 3936541 h 5092591"/>
                <a:gd name="connsiteX624" fmla="*/ 2848142 w 4546203"/>
                <a:gd name="connsiteY624" fmla="*/ 3922215 h 5092591"/>
                <a:gd name="connsiteX625" fmla="*/ 2833418 w 4546203"/>
                <a:gd name="connsiteY625" fmla="*/ 3888389 h 5092591"/>
                <a:gd name="connsiteX626" fmla="*/ 2694135 w 4546203"/>
                <a:gd name="connsiteY626" fmla="*/ 3878440 h 5092591"/>
                <a:gd name="connsiteX627" fmla="*/ 2661503 w 4546203"/>
                <a:gd name="connsiteY627" fmla="*/ 3889185 h 5092591"/>
                <a:gd name="connsiteX628" fmla="*/ 2672645 w 4546203"/>
                <a:gd name="connsiteY628" fmla="*/ 3925398 h 5092591"/>
                <a:gd name="connsiteX629" fmla="*/ 2707267 w 4546203"/>
                <a:gd name="connsiteY629" fmla="*/ 3915449 h 5092591"/>
                <a:gd name="connsiteX630" fmla="*/ 2694135 w 4546203"/>
                <a:gd name="connsiteY630" fmla="*/ 3878440 h 5092591"/>
                <a:gd name="connsiteX631" fmla="*/ 1749397 w 4546203"/>
                <a:gd name="connsiteY631" fmla="*/ 3877644 h 5092591"/>
                <a:gd name="connsiteX632" fmla="*/ 1733081 w 4546203"/>
                <a:gd name="connsiteY632" fmla="*/ 3919827 h 5092591"/>
                <a:gd name="connsiteX633" fmla="*/ 1796355 w 4546203"/>
                <a:gd name="connsiteY633" fmla="*/ 3942908 h 5092591"/>
                <a:gd name="connsiteX634" fmla="*/ 1810681 w 4546203"/>
                <a:gd name="connsiteY634" fmla="*/ 3900327 h 5092591"/>
                <a:gd name="connsiteX635" fmla="*/ 1749397 w 4546203"/>
                <a:gd name="connsiteY635" fmla="*/ 3877644 h 5092591"/>
                <a:gd name="connsiteX636" fmla="*/ 1241610 w 4546203"/>
                <a:gd name="connsiteY636" fmla="*/ 3876848 h 5092591"/>
                <a:gd name="connsiteX637" fmla="*/ 1211366 w 4546203"/>
                <a:gd name="connsiteY637" fmla="*/ 3915449 h 5092591"/>
                <a:gd name="connsiteX638" fmla="*/ 1248773 w 4546203"/>
                <a:gd name="connsiteY638" fmla="*/ 3943306 h 5092591"/>
                <a:gd name="connsiteX639" fmla="*/ 1277028 w 4546203"/>
                <a:gd name="connsiteY639" fmla="*/ 3903511 h 5092591"/>
                <a:gd name="connsiteX640" fmla="*/ 1241610 w 4546203"/>
                <a:gd name="connsiteY640" fmla="*/ 3876848 h 5092591"/>
                <a:gd name="connsiteX641" fmla="*/ 2872815 w 4546203"/>
                <a:gd name="connsiteY641" fmla="*/ 3870879 h 5092591"/>
                <a:gd name="connsiteX642" fmla="*/ 2839387 w 4546203"/>
                <a:gd name="connsiteY642" fmla="*/ 3885603 h 5092591"/>
                <a:gd name="connsiteX643" fmla="*/ 2854111 w 4546203"/>
                <a:gd name="connsiteY643" fmla="*/ 3920225 h 5092591"/>
                <a:gd name="connsiteX644" fmla="*/ 2888335 w 4546203"/>
                <a:gd name="connsiteY644" fmla="*/ 3904307 h 5092591"/>
                <a:gd name="connsiteX645" fmla="*/ 2872815 w 4546203"/>
                <a:gd name="connsiteY645" fmla="*/ 3870879 h 5092591"/>
                <a:gd name="connsiteX646" fmla="*/ 3182024 w 4546203"/>
                <a:gd name="connsiteY646" fmla="*/ 3868093 h 5092591"/>
                <a:gd name="connsiteX647" fmla="*/ 3156953 w 4546203"/>
                <a:gd name="connsiteY647" fmla="*/ 3885603 h 5092591"/>
                <a:gd name="connsiteX648" fmla="*/ 3177248 w 4546203"/>
                <a:gd name="connsiteY648" fmla="*/ 3915847 h 5092591"/>
                <a:gd name="connsiteX649" fmla="*/ 3203115 w 4546203"/>
                <a:gd name="connsiteY649" fmla="*/ 3897541 h 5092591"/>
                <a:gd name="connsiteX650" fmla="*/ 3182024 w 4546203"/>
                <a:gd name="connsiteY650" fmla="*/ 3868093 h 5092591"/>
                <a:gd name="connsiteX651" fmla="*/ 2734328 w 4546203"/>
                <a:gd name="connsiteY651" fmla="*/ 3865307 h 5092591"/>
                <a:gd name="connsiteX652" fmla="*/ 2701696 w 4546203"/>
                <a:gd name="connsiteY652" fmla="*/ 3876848 h 5092591"/>
                <a:gd name="connsiteX653" fmla="*/ 2713236 w 4546203"/>
                <a:gd name="connsiteY653" fmla="*/ 3913062 h 5092591"/>
                <a:gd name="connsiteX654" fmla="*/ 2747460 w 4546203"/>
                <a:gd name="connsiteY654" fmla="*/ 3901521 h 5092591"/>
                <a:gd name="connsiteX655" fmla="*/ 2734328 w 4546203"/>
                <a:gd name="connsiteY655" fmla="*/ 3865307 h 5092591"/>
                <a:gd name="connsiteX656" fmla="*/ 997268 w 4546203"/>
                <a:gd name="connsiteY656" fmla="*/ 3852573 h 5092591"/>
                <a:gd name="connsiteX657" fmla="*/ 960258 w 4546203"/>
                <a:gd name="connsiteY657" fmla="*/ 3884807 h 5092591"/>
                <a:gd name="connsiteX658" fmla="*/ 996870 w 4546203"/>
                <a:gd name="connsiteY658" fmla="*/ 3919429 h 5092591"/>
                <a:gd name="connsiteX659" fmla="*/ 1030298 w 4546203"/>
                <a:gd name="connsiteY659" fmla="*/ 3883613 h 5092591"/>
                <a:gd name="connsiteX660" fmla="*/ 997268 w 4546203"/>
                <a:gd name="connsiteY660" fmla="*/ 3852573 h 5092591"/>
                <a:gd name="connsiteX661" fmla="*/ 3121933 w 4546203"/>
                <a:gd name="connsiteY661" fmla="*/ 3850981 h 5092591"/>
                <a:gd name="connsiteX662" fmla="*/ 3096862 w 4546203"/>
                <a:gd name="connsiteY662" fmla="*/ 3867695 h 5092591"/>
                <a:gd name="connsiteX663" fmla="*/ 3115964 w 4546203"/>
                <a:gd name="connsiteY663" fmla="*/ 3897940 h 5092591"/>
                <a:gd name="connsiteX664" fmla="*/ 3141433 w 4546203"/>
                <a:gd name="connsiteY664" fmla="*/ 3881623 h 5092591"/>
                <a:gd name="connsiteX665" fmla="*/ 3121933 w 4546203"/>
                <a:gd name="connsiteY665" fmla="*/ 3850981 h 5092591"/>
                <a:gd name="connsiteX666" fmla="*/ 2772531 w 4546203"/>
                <a:gd name="connsiteY666" fmla="*/ 3850583 h 5092591"/>
                <a:gd name="connsiteX667" fmla="*/ 2739899 w 4546203"/>
                <a:gd name="connsiteY667" fmla="*/ 3863318 h 5092591"/>
                <a:gd name="connsiteX668" fmla="*/ 2753032 w 4546203"/>
                <a:gd name="connsiteY668" fmla="*/ 3899531 h 5092591"/>
                <a:gd name="connsiteX669" fmla="*/ 2786459 w 4546203"/>
                <a:gd name="connsiteY669" fmla="*/ 3886399 h 5092591"/>
                <a:gd name="connsiteX670" fmla="*/ 2772531 w 4546203"/>
                <a:gd name="connsiteY670" fmla="*/ 3850583 h 5092591"/>
                <a:gd name="connsiteX671" fmla="*/ 3039159 w 4546203"/>
                <a:gd name="connsiteY671" fmla="*/ 3848593 h 5092591"/>
                <a:gd name="connsiteX672" fmla="*/ 3014088 w 4546203"/>
                <a:gd name="connsiteY672" fmla="*/ 3863318 h 5092591"/>
                <a:gd name="connsiteX673" fmla="*/ 3031996 w 4546203"/>
                <a:gd name="connsiteY673" fmla="*/ 3894358 h 5092591"/>
                <a:gd name="connsiteX674" fmla="*/ 3057863 w 4546203"/>
                <a:gd name="connsiteY674" fmla="*/ 3879634 h 5092591"/>
                <a:gd name="connsiteX675" fmla="*/ 3039159 w 4546203"/>
                <a:gd name="connsiteY675" fmla="*/ 3848593 h 5092591"/>
                <a:gd name="connsiteX676" fmla="*/ 1093970 w 4546203"/>
                <a:gd name="connsiteY676" fmla="*/ 3846206 h 5092591"/>
                <a:gd name="connsiteX677" fmla="*/ 1061338 w 4546203"/>
                <a:gd name="connsiteY677" fmla="*/ 3882419 h 5092591"/>
                <a:gd name="connsiteX678" fmla="*/ 1097551 w 4546203"/>
                <a:gd name="connsiteY678" fmla="*/ 3913858 h 5092591"/>
                <a:gd name="connsiteX679" fmla="*/ 1129388 w 4546203"/>
                <a:gd name="connsiteY679" fmla="*/ 3876848 h 5092591"/>
                <a:gd name="connsiteX680" fmla="*/ 1093970 w 4546203"/>
                <a:gd name="connsiteY680" fmla="*/ 3846206 h 5092591"/>
                <a:gd name="connsiteX681" fmla="*/ 1662245 w 4546203"/>
                <a:gd name="connsiteY681" fmla="*/ 3840237 h 5092591"/>
                <a:gd name="connsiteX682" fmla="*/ 1643144 w 4546203"/>
                <a:gd name="connsiteY682" fmla="*/ 3880828 h 5092591"/>
                <a:gd name="connsiteX683" fmla="*/ 1705224 w 4546203"/>
                <a:gd name="connsiteY683" fmla="*/ 3908286 h 5092591"/>
                <a:gd name="connsiteX684" fmla="*/ 1722336 w 4546203"/>
                <a:gd name="connsiteY684" fmla="*/ 3866899 h 5092591"/>
                <a:gd name="connsiteX685" fmla="*/ 1662245 w 4546203"/>
                <a:gd name="connsiteY685" fmla="*/ 3840237 h 5092591"/>
                <a:gd name="connsiteX686" fmla="*/ 1190274 w 4546203"/>
                <a:gd name="connsiteY686" fmla="*/ 3836257 h 5092591"/>
                <a:gd name="connsiteX687" fmla="*/ 1159234 w 4546203"/>
                <a:gd name="connsiteY687" fmla="*/ 3873664 h 5092591"/>
                <a:gd name="connsiteX688" fmla="*/ 1195448 w 4546203"/>
                <a:gd name="connsiteY688" fmla="*/ 3902317 h 5092591"/>
                <a:gd name="connsiteX689" fmla="*/ 1225692 w 4546203"/>
                <a:gd name="connsiteY689" fmla="*/ 3864114 h 5092591"/>
                <a:gd name="connsiteX690" fmla="*/ 1190274 w 4546203"/>
                <a:gd name="connsiteY690" fmla="*/ 3836257 h 5092591"/>
                <a:gd name="connsiteX691" fmla="*/ 2810337 w 4546203"/>
                <a:gd name="connsiteY691" fmla="*/ 3835859 h 5092591"/>
                <a:gd name="connsiteX692" fmla="*/ 2778500 w 4546203"/>
                <a:gd name="connsiteY692" fmla="*/ 3848992 h 5092591"/>
                <a:gd name="connsiteX693" fmla="*/ 2792827 w 4546203"/>
                <a:gd name="connsiteY693" fmla="*/ 3884807 h 5092591"/>
                <a:gd name="connsiteX694" fmla="*/ 2826255 w 4546203"/>
                <a:gd name="connsiteY694" fmla="*/ 3870481 h 5092591"/>
                <a:gd name="connsiteX695" fmla="*/ 2810337 w 4546203"/>
                <a:gd name="connsiteY695" fmla="*/ 3835859 h 5092591"/>
                <a:gd name="connsiteX696" fmla="*/ 3191574 w 4546203"/>
                <a:gd name="connsiteY696" fmla="*/ 3828298 h 5092591"/>
                <a:gd name="connsiteX697" fmla="*/ 3188789 w 4546203"/>
                <a:gd name="connsiteY697" fmla="*/ 3831879 h 5092591"/>
                <a:gd name="connsiteX698" fmla="*/ 3287481 w 4546203"/>
                <a:gd name="connsiteY698" fmla="*/ 3969571 h 5092591"/>
                <a:gd name="connsiteX699" fmla="*/ 3340806 w 4546203"/>
                <a:gd name="connsiteY699" fmla="*/ 3929378 h 5092591"/>
                <a:gd name="connsiteX700" fmla="*/ 3254053 w 4546203"/>
                <a:gd name="connsiteY700" fmla="*/ 3854961 h 5092591"/>
                <a:gd name="connsiteX701" fmla="*/ 3205105 w 4546203"/>
                <a:gd name="connsiteY701" fmla="*/ 3833471 h 5092591"/>
                <a:gd name="connsiteX702" fmla="*/ 3191574 w 4546203"/>
                <a:gd name="connsiteY702" fmla="*/ 3828298 h 5092591"/>
                <a:gd name="connsiteX703" fmla="*/ 1284987 w 4546203"/>
                <a:gd name="connsiteY703" fmla="*/ 3820737 h 5092591"/>
                <a:gd name="connsiteX704" fmla="*/ 1255140 w 4546203"/>
                <a:gd name="connsiteY704" fmla="*/ 3859338 h 5092591"/>
                <a:gd name="connsiteX705" fmla="*/ 1290956 w 4546203"/>
                <a:gd name="connsiteY705" fmla="*/ 3885603 h 5092591"/>
                <a:gd name="connsiteX706" fmla="*/ 1319609 w 4546203"/>
                <a:gd name="connsiteY706" fmla="*/ 3846604 h 5092591"/>
                <a:gd name="connsiteX707" fmla="*/ 1284987 w 4546203"/>
                <a:gd name="connsiteY707" fmla="*/ 3820737 h 5092591"/>
                <a:gd name="connsiteX708" fmla="*/ 2848938 w 4546203"/>
                <a:gd name="connsiteY708" fmla="*/ 3818747 h 5092591"/>
                <a:gd name="connsiteX709" fmla="*/ 2816704 w 4546203"/>
                <a:gd name="connsiteY709" fmla="*/ 3833073 h 5092591"/>
                <a:gd name="connsiteX710" fmla="*/ 2832224 w 4546203"/>
                <a:gd name="connsiteY710" fmla="*/ 3868491 h 5092591"/>
                <a:gd name="connsiteX711" fmla="*/ 2864856 w 4546203"/>
                <a:gd name="connsiteY711" fmla="*/ 3853369 h 5092591"/>
                <a:gd name="connsiteX712" fmla="*/ 2848938 w 4546203"/>
                <a:gd name="connsiteY712" fmla="*/ 3818747 h 5092591"/>
                <a:gd name="connsiteX713" fmla="*/ 1048205 w 4546203"/>
                <a:gd name="connsiteY713" fmla="*/ 3802829 h 5092591"/>
                <a:gd name="connsiteX714" fmla="*/ 1010400 w 4546203"/>
                <a:gd name="connsiteY714" fmla="*/ 3834665 h 5092591"/>
                <a:gd name="connsiteX715" fmla="*/ 1045420 w 4546203"/>
                <a:gd name="connsiteY715" fmla="*/ 3867695 h 5092591"/>
                <a:gd name="connsiteX716" fmla="*/ 1078450 w 4546203"/>
                <a:gd name="connsiteY716" fmla="*/ 3831482 h 5092591"/>
                <a:gd name="connsiteX717" fmla="*/ 1048205 w 4546203"/>
                <a:gd name="connsiteY717" fmla="*/ 3802829 h 5092591"/>
                <a:gd name="connsiteX718" fmla="*/ 3237339 w 4546203"/>
                <a:gd name="connsiteY718" fmla="*/ 3794870 h 5092591"/>
                <a:gd name="connsiteX719" fmla="*/ 3208289 w 4546203"/>
                <a:gd name="connsiteY719" fmla="*/ 3817553 h 5092591"/>
                <a:gd name="connsiteX720" fmla="*/ 3269573 w 4546203"/>
                <a:gd name="connsiteY720" fmla="*/ 3844216 h 5092591"/>
                <a:gd name="connsiteX721" fmla="*/ 3273155 w 4546203"/>
                <a:gd name="connsiteY721" fmla="*/ 3841032 h 5092591"/>
                <a:gd name="connsiteX722" fmla="*/ 3237339 w 4546203"/>
                <a:gd name="connsiteY722" fmla="*/ 3794870 h 5092591"/>
                <a:gd name="connsiteX723" fmla="*/ 1141326 w 4546203"/>
                <a:gd name="connsiteY723" fmla="*/ 3792880 h 5092591"/>
                <a:gd name="connsiteX724" fmla="*/ 1108694 w 4546203"/>
                <a:gd name="connsiteY724" fmla="*/ 3829492 h 5092591"/>
                <a:gd name="connsiteX725" fmla="*/ 1143714 w 4546203"/>
                <a:gd name="connsiteY725" fmla="*/ 3859736 h 5092591"/>
                <a:gd name="connsiteX726" fmla="*/ 1175550 w 4546203"/>
                <a:gd name="connsiteY726" fmla="*/ 3822727 h 5092591"/>
                <a:gd name="connsiteX727" fmla="*/ 1141326 w 4546203"/>
                <a:gd name="connsiteY727" fmla="*/ 3792880 h 5092591"/>
                <a:gd name="connsiteX728" fmla="*/ 3128698 w 4546203"/>
                <a:gd name="connsiteY728" fmla="*/ 3790890 h 5092591"/>
                <a:gd name="connsiteX729" fmla="*/ 3105219 w 4546203"/>
                <a:gd name="connsiteY729" fmla="*/ 3808002 h 5092591"/>
                <a:gd name="connsiteX730" fmla="*/ 3125515 w 4546203"/>
                <a:gd name="connsiteY730" fmla="*/ 3837451 h 5092591"/>
                <a:gd name="connsiteX731" fmla="*/ 3150188 w 4546203"/>
                <a:gd name="connsiteY731" fmla="*/ 3820737 h 5092591"/>
                <a:gd name="connsiteX732" fmla="*/ 3128698 w 4546203"/>
                <a:gd name="connsiteY732" fmla="*/ 3790890 h 5092591"/>
                <a:gd name="connsiteX733" fmla="*/ 1236437 w 4546203"/>
                <a:gd name="connsiteY733" fmla="*/ 3781340 h 5092591"/>
                <a:gd name="connsiteX734" fmla="*/ 1205396 w 4546203"/>
                <a:gd name="connsiteY734" fmla="*/ 3819145 h 5092591"/>
                <a:gd name="connsiteX735" fmla="*/ 1239620 w 4546203"/>
                <a:gd name="connsiteY735" fmla="*/ 3847002 h 5092591"/>
                <a:gd name="connsiteX736" fmla="*/ 1269865 w 4546203"/>
                <a:gd name="connsiteY736" fmla="*/ 3808798 h 5092591"/>
                <a:gd name="connsiteX737" fmla="*/ 1236437 w 4546203"/>
                <a:gd name="connsiteY737" fmla="*/ 3781340 h 5092591"/>
                <a:gd name="connsiteX738" fmla="*/ 2919376 w 4546203"/>
                <a:gd name="connsiteY738" fmla="*/ 3776166 h 5092591"/>
                <a:gd name="connsiteX739" fmla="*/ 2872019 w 4546203"/>
                <a:gd name="connsiteY739" fmla="*/ 3800839 h 5092591"/>
                <a:gd name="connsiteX740" fmla="*/ 2920171 w 4546203"/>
                <a:gd name="connsiteY740" fmla="*/ 3901123 h 5092591"/>
                <a:gd name="connsiteX741" fmla="*/ 2971507 w 4546203"/>
                <a:gd name="connsiteY741" fmla="*/ 3874858 h 5092591"/>
                <a:gd name="connsiteX742" fmla="*/ 2919376 w 4546203"/>
                <a:gd name="connsiteY742" fmla="*/ 3776166 h 5092591"/>
                <a:gd name="connsiteX743" fmla="*/ 3070199 w 4546203"/>
                <a:gd name="connsiteY743" fmla="*/ 3772983 h 5092591"/>
                <a:gd name="connsiteX744" fmla="*/ 3046720 w 4546203"/>
                <a:gd name="connsiteY744" fmla="*/ 3788503 h 5092591"/>
                <a:gd name="connsiteX745" fmla="*/ 3065822 w 4546203"/>
                <a:gd name="connsiteY745" fmla="*/ 3819145 h 5092591"/>
                <a:gd name="connsiteX746" fmla="*/ 3090097 w 4546203"/>
                <a:gd name="connsiteY746" fmla="*/ 3803227 h 5092591"/>
                <a:gd name="connsiteX747" fmla="*/ 3070199 w 4546203"/>
                <a:gd name="connsiteY747" fmla="*/ 3772983 h 5092591"/>
                <a:gd name="connsiteX748" fmla="*/ 1328364 w 4546203"/>
                <a:gd name="connsiteY748" fmla="*/ 3764626 h 5092591"/>
                <a:gd name="connsiteX749" fmla="*/ 1298517 w 4546203"/>
                <a:gd name="connsiteY749" fmla="*/ 3803227 h 5092591"/>
                <a:gd name="connsiteX750" fmla="*/ 1332741 w 4546203"/>
                <a:gd name="connsiteY750" fmla="*/ 3828696 h 5092591"/>
                <a:gd name="connsiteX751" fmla="*/ 1360996 w 4546203"/>
                <a:gd name="connsiteY751" fmla="*/ 3789697 h 5092591"/>
                <a:gd name="connsiteX752" fmla="*/ 1328364 w 4546203"/>
                <a:gd name="connsiteY752" fmla="*/ 3764626 h 5092591"/>
                <a:gd name="connsiteX753" fmla="*/ 3011302 w 4546203"/>
                <a:gd name="connsiteY753" fmla="*/ 3758656 h 5092591"/>
                <a:gd name="connsiteX754" fmla="*/ 2987823 w 4546203"/>
                <a:gd name="connsiteY754" fmla="*/ 3772983 h 5092591"/>
                <a:gd name="connsiteX755" fmla="*/ 3006925 w 4546203"/>
                <a:gd name="connsiteY755" fmla="*/ 3804023 h 5092591"/>
                <a:gd name="connsiteX756" fmla="*/ 3030404 w 4546203"/>
                <a:gd name="connsiteY756" fmla="*/ 3789299 h 5092591"/>
                <a:gd name="connsiteX757" fmla="*/ 3011302 w 4546203"/>
                <a:gd name="connsiteY757" fmla="*/ 3758656 h 5092591"/>
                <a:gd name="connsiteX758" fmla="*/ 3476508 w 4546203"/>
                <a:gd name="connsiteY758" fmla="*/ 3754279 h 5092591"/>
                <a:gd name="connsiteX759" fmla="*/ 3445468 w 4546203"/>
                <a:gd name="connsiteY759" fmla="*/ 3783727 h 5092591"/>
                <a:gd name="connsiteX760" fmla="*/ 3469345 w 4546203"/>
                <a:gd name="connsiteY760" fmla="*/ 3807604 h 5092591"/>
                <a:gd name="connsiteX761" fmla="*/ 3497202 w 4546203"/>
                <a:gd name="connsiteY761" fmla="*/ 3776166 h 5092591"/>
                <a:gd name="connsiteX762" fmla="*/ 3476508 w 4546203"/>
                <a:gd name="connsiteY762" fmla="*/ 3754279 h 5092591"/>
                <a:gd name="connsiteX763" fmla="*/ 1097153 w 4546203"/>
                <a:gd name="connsiteY763" fmla="*/ 3751891 h 5092591"/>
                <a:gd name="connsiteX764" fmla="*/ 1060542 w 4546203"/>
                <a:gd name="connsiteY764" fmla="*/ 3784523 h 5092591"/>
                <a:gd name="connsiteX765" fmla="*/ 1093572 w 4546203"/>
                <a:gd name="connsiteY765" fmla="*/ 3815563 h 5092591"/>
                <a:gd name="connsiteX766" fmla="*/ 1126602 w 4546203"/>
                <a:gd name="connsiteY766" fmla="*/ 3779748 h 5092591"/>
                <a:gd name="connsiteX767" fmla="*/ 1097153 w 4546203"/>
                <a:gd name="connsiteY767" fmla="*/ 3751891 h 5092591"/>
                <a:gd name="connsiteX768" fmla="*/ 3299420 w 4546203"/>
                <a:gd name="connsiteY768" fmla="*/ 3746718 h 5092591"/>
                <a:gd name="connsiteX769" fmla="*/ 3268777 w 4546203"/>
                <a:gd name="connsiteY769" fmla="*/ 3772585 h 5092591"/>
                <a:gd name="connsiteX770" fmla="*/ 3293052 w 4546203"/>
                <a:gd name="connsiteY770" fmla="*/ 3802033 h 5092591"/>
                <a:gd name="connsiteX771" fmla="*/ 3324093 w 4546203"/>
                <a:gd name="connsiteY771" fmla="*/ 3774972 h 5092591"/>
                <a:gd name="connsiteX772" fmla="*/ 3299420 w 4546203"/>
                <a:gd name="connsiteY772" fmla="*/ 3746718 h 5092591"/>
                <a:gd name="connsiteX773" fmla="*/ 1189478 w 4546203"/>
                <a:gd name="connsiteY773" fmla="*/ 3740350 h 5092591"/>
                <a:gd name="connsiteX774" fmla="*/ 1156448 w 4546203"/>
                <a:gd name="connsiteY774" fmla="*/ 3776962 h 5092591"/>
                <a:gd name="connsiteX775" fmla="*/ 1190672 w 4546203"/>
                <a:gd name="connsiteY775" fmla="*/ 3805615 h 5092591"/>
                <a:gd name="connsiteX776" fmla="*/ 1221713 w 4546203"/>
                <a:gd name="connsiteY776" fmla="*/ 3769003 h 5092591"/>
                <a:gd name="connsiteX777" fmla="*/ 1189478 w 4546203"/>
                <a:gd name="connsiteY777" fmla="*/ 3740350 h 5092591"/>
                <a:gd name="connsiteX778" fmla="*/ 1281405 w 4546203"/>
                <a:gd name="connsiteY778" fmla="*/ 3727218 h 5092591"/>
                <a:gd name="connsiteX779" fmla="*/ 1250365 w 4546203"/>
                <a:gd name="connsiteY779" fmla="*/ 3765024 h 5092591"/>
                <a:gd name="connsiteX780" fmla="*/ 1283395 w 4546203"/>
                <a:gd name="connsiteY780" fmla="*/ 3791686 h 5092591"/>
                <a:gd name="connsiteX781" fmla="*/ 1313639 w 4546203"/>
                <a:gd name="connsiteY781" fmla="*/ 3753085 h 5092591"/>
                <a:gd name="connsiteX782" fmla="*/ 1281405 w 4546203"/>
                <a:gd name="connsiteY782" fmla="*/ 3727218 h 5092591"/>
                <a:gd name="connsiteX783" fmla="*/ 3161728 w 4546203"/>
                <a:gd name="connsiteY783" fmla="*/ 3709708 h 5092591"/>
                <a:gd name="connsiteX784" fmla="*/ 3119147 w 4546203"/>
                <a:gd name="connsiteY784" fmla="*/ 3741942 h 5092591"/>
                <a:gd name="connsiteX785" fmla="*/ 3187197 w 4546203"/>
                <a:gd name="connsiteY785" fmla="*/ 3809594 h 5092591"/>
                <a:gd name="connsiteX786" fmla="*/ 3219829 w 4546203"/>
                <a:gd name="connsiteY786" fmla="*/ 3784921 h 5092591"/>
                <a:gd name="connsiteX787" fmla="*/ 3161728 w 4546203"/>
                <a:gd name="connsiteY787" fmla="*/ 3709708 h 5092591"/>
                <a:gd name="connsiteX788" fmla="*/ 3433529 w 4546203"/>
                <a:gd name="connsiteY788" fmla="*/ 3708116 h 5092591"/>
                <a:gd name="connsiteX789" fmla="*/ 3405673 w 4546203"/>
                <a:gd name="connsiteY789" fmla="*/ 3739953 h 5092591"/>
                <a:gd name="connsiteX790" fmla="*/ 3428356 w 4546203"/>
                <a:gd name="connsiteY790" fmla="*/ 3763830 h 5092591"/>
                <a:gd name="connsiteX791" fmla="*/ 3460192 w 4546203"/>
                <a:gd name="connsiteY791" fmla="*/ 3734779 h 5092591"/>
                <a:gd name="connsiteX792" fmla="*/ 3433529 w 4546203"/>
                <a:gd name="connsiteY792" fmla="*/ 3708116 h 5092591"/>
                <a:gd name="connsiteX793" fmla="*/ 3263206 w 4546203"/>
                <a:gd name="connsiteY793" fmla="*/ 3704535 h 5092591"/>
                <a:gd name="connsiteX794" fmla="*/ 3233359 w 4546203"/>
                <a:gd name="connsiteY794" fmla="*/ 3729208 h 5092591"/>
                <a:gd name="connsiteX795" fmla="*/ 3254849 w 4546203"/>
                <a:gd name="connsiteY795" fmla="*/ 3754677 h 5092591"/>
                <a:gd name="connsiteX796" fmla="*/ 3284695 w 4546203"/>
                <a:gd name="connsiteY796" fmla="*/ 3729208 h 5092591"/>
                <a:gd name="connsiteX797" fmla="*/ 3263206 w 4546203"/>
                <a:gd name="connsiteY797" fmla="*/ 3704535 h 5092591"/>
                <a:gd name="connsiteX798" fmla="*/ 1146500 w 4546203"/>
                <a:gd name="connsiteY798" fmla="*/ 3700555 h 5092591"/>
                <a:gd name="connsiteX799" fmla="*/ 1109888 w 4546203"/>
                <a:gd name="connsiteY799" fmla="*/ 3732789 h 5092591"/>
                <a:gd name="connsiteX800" fmla="*/ 1142520 w 4546203"/>
                <a:gd name="connsiteY800" fmla="*/ 3763432 h 5092591"/>
                <a:gd name="connsiteX801" fmla="*/ 1171571 w 4546203"/>
                <a:gd name="connsiteY801" fmla="*/ 3731198 h 5092591"/>
                <a:gd name="connsiteX802" fmla="*/ 1146500 w 4546203"/>
                <a:gd name="connsiteY802" fmla="*/ 3700555 h 5092591"/>
                <a:gd name="connsiteX803" fmla="*/ 1236835 w 4546203"/>
                <a:gd name="connsiteY803" fmla="*/ 3687821 h 5092591"/>
                <a:gd name="connsiteX804" fmla="*/ 1204600 w 4546203"/>
                <a:gd name="connsiteY804" fmla="*/ 3724432 h 5092591"/>
                <a:gd name="connsiteX805" fmla="*/ 1236437 w 4546203"/>
                <a:gd name="connsiteY805" fmla="*/ 3752289 h 5092591"/>
                <a:gd name="connsiteX806" fmla="*/ 1267875 w 4546203"/>
                <a:gd name="connsiteY806" fmla="*/ 3714882 h 5092591"/>
                <a:gd name="connsiteX807" fmla="*/ 1236835 w 4546203"/>
                <a:gd name="connsiteY807" fmla="*/ 3687821 h 5092591"/>
                <a:gd name="connsiteX808" fmla="*/ 3141433 w 4546203"/>
                <a:gd name="connsiteY808" fmla="*/ 3683045 h 5092591"/>
                <a:gd name="connsiteX809" fmla="*/ 3108801 w 4546203"/>
                <a:gd name="connsiteY809" fmla="*/ 3700157 h 5092591"/>
                <a:gd name="connsiteX810" fmla="*/ 3102035 w 4546203"/>
                <a:gd name="connsiteY810" fmla="*/ 3712096 h 5092591"/>
                <a:gd name="connsiteX811" fmla="*/ 3107607 w 4546203"/>
                <a:gd name="connsiteY811" fmla="*/ 3715678 h 5092591"/>
                <a:gd name="connsiteX812" fmla="*/ 3143025 w 4546203"/>
                <a:gd name="connsiteY812" fmla="*/ 3689413 h 5092591"/>
                <a:gd name="connsiteX813" fmla="*/ 3141433 w 4546203"/>
                <a:gd name="connsiteY813" fmla="*/ 3683045 h 5092591"/>
                <a:gd name="connsiteX814" fmla="*/ 1195050 w 4546203"/>
                <a:gd name="connsiteY814" fmla="*/ 3647628 h 5092591"/>
                <a:gd name="connsiteX815" fmla="*/ 1158438 w 4546203"/>
                <a:gd name="connsiteY815" fmla="*/ 3681852 h 5092591"/>
                <a:gd name="connsiteX816" fmla="*/ 1190274 w 4546203"/>
                <a:gd name="connsiteY816" fmla="*/ 3711300 h 5092591"/>
                <a:gd name="connsiteX817" fmla="*/ 1222110 w 4546203"/>
                <a:gd name="connsiteY817" fmla="*/ 3677076 h 5092591"/>
                <a:gd name="connsiteX818" fmla="*/ 1195050 w 4546203"/>
                <a:gd name="connsiteY818" fmla="*/ 3647628 h 5092591"/>
                <a:gd name="connsiteX819" fmla="*/ 3344786 w 4546203"/>
                <a:gd name="connsiteY819" fmla="*/ 3613006 h 5092591"/>
                <a:gd name="connsiteX820" fmla="*/ 3318123 w 4546203"/>
                <a:gd name="connsiteY820" fmla="*/ 3637679 h 5092591"/>
                <a:gd name="connsiteX821" fmla="*/ 3343990 w 4546203"/>
                <a:gd name="connsiteY821" fmla="*/ 3666331 h 5092591"/>
                <a:gd name="connsiteX822" fmla="*/ 3369857 w 4546203"/>
                <a:gd name="connsiteY822" fmla="*/ 3640067 h 5092591"/>
                <a:gd name="connsiteX823" fmla="*/ 3344786 w 4546203"/>
                <a:gd name="connsiteY823" fmla="*/ 3613006 h 5092591"/>
                <a:gd name="connsiteX824" fmla="*/ 947922 w 4546203"/>
                <a:gd name="connsiteY824" fmla="*/ 3587537 h 5092591"/>
                <a:gd name="connsiteX825" fmla="*/ 915289 w 4546203"/>
                <a:gd name="connsiteY825" fmla="*/ 3613802 h 5092591"/>
                <a:gd name="connsiteX826" fmla="*/ 939962 w 4546203"/>
                <a:gd name="connsiteY826" fmla="*/ 3644444 h 5092591"/>
                <a:gd name="connsiteX827" fmla="*/ 972197 w 4546203"/>
                <a:gd name="connsiteY827" fmla="*/ 3617781 h 5092591"/>
                <a:gd name="connsiteX828" fmla="*/ 947922 w 4546203"/>
                <a:gd name="connsiteY828" fmla="*/ 3587537 h 5092591"/>
                <a:gd name="connsiteX829" fmla="*/ 3303797 w 4546203"/>
                <a:gd name="connsiteY829" fmla="*/ 3572017 h 5092591"/>
                <a:gd name="connsiteX830" fmla="*/ 3277532 w 4546203"/>
                <a:gd name="connsiteY830" fmla="*/ 3598282 h 5092591"/>
                <a:gd name="connsiteX831" fmla="*/ 3299021 w 4546203"/>
                <a:gd name="connsiteY831" fmla="*/ 3620965 h 5092591"/>
                <a:gd name="connsiteX832" fmla="*/ 3325286 w 4546203"/>
                <a:gd name="connsiteY832" fmla="*/ 3595496 h 5092591"/>
                <a:gd name="connsiteX833" fmla="*/ 3303797 w 4546203"/>
                <a:gd name="connsiteY833" fmla="*/ 3572017 h 5092591"/>
                <a:gd name="connsiteX834" fmla="*/ 951901 w 4546203"/>
                <a:gd name="connsiteY834" fmla="*/ 3509538 h 5092591"/>
                <a:gd name="connsiteX835" fmla="*/ 918075 w 4546203"/>
                <a:gd name="connsiteY835" fmla="*/ 3535007 h 5092591"/>
                <a:gd name="connsiteX836" fmla="*/ 941156 w 4546203"/>
                <a:gd name="connsiteY836" fmla="*/ 3565252 h 5092591"/>
                <a:gd name="connsiteX837" fmla="*/ 974186 w 4546203"/>
                <a:gd name="connsiteY837" fmla="*/ 3539385 h 5092591"/>
                <a:gd name="connsiteX838" fmla="*/ 951901 w 4546203"/>
                <a:gd name="connsiteY838" fmla="*/ 3509538 h 5092591"/>
                <a:gd name="connsiteX839" fmla="*/ 1078848 w 4546203"/>
                <a:gd name="connsiteY839" fmla="*/ 3484070 h 5092591"/>
                <a:gd name="connsiteX840" fmla="*/ 1046216 w 4546203"/>
                <a:gd name="connsiteY840" fmla="*/ 3510334 h 5092591"/>
                <a:gd name="connsiteX841" fmla="*/ 1068501 w 4546203"/>
                <a:gd name="connsiteY841" fmla="*/ 3538191 h 5092591"/>
                <a:gd name="connsiteX842" fmla="*/ 1100337 w 4546203"/>
                <a:gd name="connsiteY842" fmla="*/ 3510732 h 5092591"/>
                <a:gd name="connsiteX843" fmla="*/ 1078848 w 4546203"/>
                <a:gd name="connsiteY843" fmla="*/ 3484070 h 5092591"/>
                <a:gd name="connsiteX844" fmla="*/ 1236437 w 4546203"/>
                <a:gd name="connsiteY844" fmla="*/ 3478896 h 5092591"/>
                <a:gd name="connsiteX845" fmla="*/ 1230467 w 4546203"/>
                <a:gd name="connsiteY845" fmla="*/ 3485263 h 5092591"/>
                <a:gd name="connsiteX846" fmla="*/ 1268671 w 4546203"/>
                <a:gd name="connsiteY846" fmla="*/ 3525456 h 5092591"/>
                <a:gd name="connsiteX847" fmla="*/ 1275436 w 4546203"/>
                <a:gd name="connsiteY847" fmla="*/ 3518293 h 5092591"/>
                <a:gd name="connsiteX848" fmla="*/ 1236437 w 4546203"/>
                <a:gd name="connsiteY848" fmla="*/ 3478896 h 5092591"/>
                <a:gd name="connsiteX849" fmla="*/ 957074 w 4546203"/>
                <a:gd name="connsiteY849" fmla="*/ 3412836 h 5092591"/>
                <a:gd name="connsiteX850" fmla="*/ 922453 w 4546203"/>
                <a:gd name="connsiteY850" fmla="*/ 3436713 h 5092591"/>
                <a:gd name="connsiteX851" fmla="*/ 943146 w 4546203"/>
                <a:gd name="connsiteY851" fmla="*/ 3466958 h 5092591"/>
                <a:gd name="connsiteX852" fmla="*/ 977370 w 4546203"/>
                <a:gd name="connsiteY852" fmla="*/ 3442682 h 5092591"/>
                <a:gd name="connsiteX853" fmla="*/ 957074 w 4546203"/>
                <a:gd name="connsiteY853" fmla="*/ 3412836 h 5092591"/>
                <a:gd name="connsiteX854" fmla="*/ 3465366 w 4546203"/>
                <a:gd name="connsiteY854" fmla="*/ 3410050 h 5092591"/>
                <a:gd name="connsiteX855" fmla="*/ 3363092 w 4546203"/>
                <a:gd name="connsiteY855" fmla="*/ 3535405 h 5092591"/>
                <a:gd name="connsiteX856" fmla="*/ 3300613 w 4546203"/>
                <a:gd name="connsiteY856" fmla="*/ 3480090 h 5092591"/>
                <a:gd name="connsiteX857" fmla="*/ 3278726 w 4546203"/>
                <a:gd name="connsiteY857" fmla="*/ 3503967 h 5092591"/>
                <a:gd name="connsiteX858" fmla="*/ 3619373 w 4546203"/>
                <a:gd name="connsiteY858" fmla="*/ 3826706 h 5092591"/>
                <a:gd name="connsiteX859" fmla="*/ 3638475 w 4546203"/>
                <a:gd name="connsiteY859" fmla="*/ 3829094 h 5092591"/>
                <a:gd name="connsiteX860" fmla="*/ 3701351 w 4546203"/>
                <a:gd name="connsiteY860" fmla="*/ 3800043 h 5092591"/>
                <a:gd name="connsiteX861" fmla="*/ 3697372 w 4546203"/>
                <a:gd name="connsiteY861" fmla="*/ 3796064 h 5092591"/>
                <a:gd name="connsiteX862" fmla="*/ 3706922 w 4546203"/>
                <a:gd name="connsiteY862" fmla="*/ 3775370 h 5092591"/>
                <a:gd name="connsiteX863" fmla="*/ 3785319 w 4546203"/>
                <a:gd name="connsiteY863" fmla="*/ 3678270 h 5092591"/>
                <a:gd name="connsiteX864" fmla="*/ 3769799 w 4546203"/>
                <a:gd name="connsiteY864" fmla="*/ 3668719 h 5092591"/>
                <a:gd name="connsiteX865" fmla="*/ 3677474 w 4546203"/>
                <a:gd name="connsiteY865" fmla="*/ 3782135 h 5092591"/>
                <a:gd name="connsiteX866" fmla="*/ 3615393 w 4546203"/>
                <a:gd name="connsiteY866" fmla="*/ 3727218 h 5092591"/>
                <a:gd name="connsiteX867" fmla="*/ 3700555 w 4546203"/>
                <a:gd name="connsiteY867" fmla="*/ 3622159 h 5092591"/>
                <a:gd name="connsiteX868" fmla="*/ 3679464 w 4546203"/>
                <a:gd name="connsiteY868" fmla="*/ 3621363 h 5092591"/>
                <a:gd name="connsiteX869" fmla="*/ 3598679 w 4546203"/>
                <a:gd name="connsiteY869" fmla="*/ 3721647 h 5092591"/>
                <a:gd name="connsiteX870" fmla="*/ 3534211 w 4546203"/>
                <a:gd name="connsiteY870" fmla="*/ 3664740 h 5092591"/>
                <a:gd name="connsiteX871" fmla="*/ 3548936 w 4546203"/>
                <a:gd name="connsiteY871" fmla="*/ 3646434 h 5092591"/>
                <a:gd name="connsiteX872" fmla="*/ 3613802 w 4546203"/>
                <a:gd name="connsiteY872" fmla="*/ 3566048 h 5092591"/>
                <a:gd name="connsiteX873" fmla="*/ 3616587 w 4546203"/>
                <a:gd name="connsiteY873" fmla="*/ 3549732 h 5092591"/>
                <a:gd name="connsiteX874" fmla="*/ 3610618 w 4546203"/>
                <a:gd name="connsiteY874" fmla="*/ 3548936 h 5092591"/>
                <a:gd name="connsiteX875" fmla="*/ 3519089 w 4546203"/>
                <a:gd name="connsiteY875" fmla="*/ 3659566 h 5092591"/>
                <a:gd name="connsiteX876" fmla="*/ 3454621 w 4546203"/>
                <a:gd name="connsiteY876" fmla="*/ 3601863 h 5092591"/>
                <a:gd name="connsiteX877" fmla="*/ 3536997 w 4546203"/>
                <a:gd name="connsiteY877" fmla="*/ 3498794 h 5092591"/>
                <a:gd name="connsiteX878" fmla="*/ 3542568 w 4546203"/>
                <a:gd name="connsiteY878" fmla="*/ 3483274 h 5092591"/>
                <a:gd name="connsiteX879" fmla="*/ 3536997 w 4546203"/>
                <a:gd name="connsiteY879" fmla="*/ 3480886 h 5092591"/>
                <a:gd name="connsiteX880" fmla="*/ 3440693 w 4546203"/>
                <a:gd name="connsiteY880" fmla="*/ 3597884 h 5092591"/>
                <a:gd name="connsiteX881" fmla="*/ 3373837 w 4546203"/>
                <a:gd name="connsiteY881" fmla="*/ 3538191 h 5092591"/>
                <a:gd name="connsiteX882" fmla="*/ 3426366 w 4546203"/>
                <a:gd name="connsiteY882" fmla="*/ 3475315 h 5092591"/>
                <a:gd name="connsiteX883" fmla="*/ 3465366 w 4546203"/>
                <a:gd name="connsiteY883" fmla="*/ 3410050 h 5092591"/>
                <a:gd name="connsiteX884" fmla="*/ 1053777 w 4546203"/>
                <a:gd name="connsiteY884" fmla="*/ 3369459 h 5092591"/>
                <a:gd name="connsiteX885" fmla="*/ 1019155 w 4546203"/>
                <a:gd name="connsiteY885" fmla="*/ 3392938 h 5092591"/>
                <a:gd name="connsiteX886" fmla="*/ 1039053 w 4546203"/>
                <a:gd name="connsiteY886" fmla="*/ 3421193 h 5092591"/>
                <a:gd name="connsiteX887" fmla="*/ 1072879 w 4546203"/>
                <a:gd name="connsiteY887" fmla="*/ 3396520 h 5092591"/>
                <a:gd name="connsiteX888" fmla="*/ 1053777 w 4546203"/>
                <a:gd name="connsiteY888" fmla="*/ 3369459 h 5092591"/>
                <a:gd name="connsiteX889" fmla="*/ 3675484 w 4546203"/>
                <a:gd name="connsiteY889" fmla="*/ 3152177 h 5092591"/>
                <a:gd name="connsiteX890" fmla="*/ 3667127 w 4546203"/>
                <a:gd name="connsiteY890" fmla="*/ 3170085 h 5092591"/>
                <a:gd name="connsiteX891" fmla="*/ 3689412 w 4546203"/>
                <a:gd name="connsiteY891" fmla="*/ 3179636 h 5092591"/>
                <a:gd name="connsiteX892" fmla="*/ 3697769 w 4546203"/>
                <a:gd name="connsiteY892" fmla="*/ 3161330 h 5092591"/>
                <a:gd name="connsiteX893" fmla="*/ 3675484 w 4546203"/>
                <a:gd name="connsiteY893" fmla="*/ 3152177 h 5092591"/>
                <a:gd name="connsiteX894" fmla="*/ 784363 w 4546203"/>
                <a:gd name="connsiteY894" fmla="*/ 3125913 h 5092591"/>
                <a:gd name="connsiteX895" fmla="*/ 779190 w 4546203"/>
                <a:gd name="connsiteY895" fmla="*/ 3141831 h 5092591"/>
                <a:gd name="connsiteX896" fmla="*/ 820577 w 4546203"/>
                <a:gd name="connsiteY896" fmla="*/ 3236146 h 5092591"/>
                <a:gd name="connsiteX897" fmla="*/ 828934 w 4546203"/>
                <a:gd name="connsiteY897" fmla="*/ 3242115 h 5092591"/>
                <a:gd name="connsiteX898" fmla="*/ 831322 w 4546203"/>
                <a:gd name="connsiteY898" fmla="*/ 3232166 h 5092591"/>
                <a:gd name="connsiteX899" fmla="*/ 784363 w 4546203"/>
                <a:gd name="connsiteY899" fmla="*/ 3125913 h 5092591"/>
                <a:gd name="connsiteX900" fmla="*/ 3741146 w 4546203"/>
                <a:gd name="connsiteY900" fmla="*/ 3119943 h 5092591"/>
                <a:gd name="connsiteX901" fmla="*/ 3732789 w 4546203"/>
                <a:gd name="connsiteY901" fmla="*/ 3138647 h 5092591"/>
                <a:gd name="connsiteX902" fmla="*/ 3755871 w 4546203"/>
                <a:gd name="connsiteY902" fmla="*/ 3147800 h 5092591"/>
                <a:gd name="connsiteX903" fmla="*/ 3763034 w 4546203"/>
                <a:gd name="connsiteY903" fmla="*/ 3128300 h 5092591"/>
                <a:gd name="connsiteX904" fmla="*/ 3741146 w 4546203"/>
                <a:gd name="connsiteY904" fmla="*/ 3119943 h 5092591"/>
                <a:gd name="connsiteX905" fmla="*/ 828536 w 4546203"/>
                <a:gd name="connsiteY905" fmla="*/ 3115964 h 5092591"/>
                <a:gd name="connsiteX906" fmla="*/ 819781 w 4546203"/>
                <a:gd name="connsiteY906" fmla="*/ 3118352 h 5092591"/>
                <a:gd name="connsiteX907" fmla="*/ 855597 w 4546203"/>
                <a:gd name="connsiteY907" fmla="*/ 3207891 h 5092591"/>
                <a:gd name="connsiteX908" fmla="*/ 867137 w 4546203"/>
                <a:gd name="connsiteY908" fmla="*/ 3224207 h 5092591"/>
                <a:gd name="connsiteX909" fmla="*/ 873505 w 4546203"/>
                <a:gd name="connsiteY909" fmla="*/ 3219829 h 5092591"/>
                <a:gd name="connsiteX910" fmla="*/ 828536 w 4546203"/>
                <a:gd name="connsiteY910" fmla="*/ 3115964 h 5092591"/>
                <a:gd name="connsiteX911" fmla="*/ 3607335 w 4546203"/>
                <a:gd name="connsiteY911" fmla="*/ 3108154 h 5092591"/>
                <a:gd name="connsiteX912" fmla="*/ 3595894 w 4546203"/>
                <a:gd name="connsiteY912" fmla="*/ 3123923 h 5092591"/>
                <a:gd name="connsiteX913" fmla="*/ 3617383 w 4546203"/>
                <a:gd name="connsiteY913" fmla="*/ 3133076 h 5092591"/>
                <a:gd name="connsiteX914" fmla="*/ 3624148 w 4546203"/>
                <a:gd name="connsiteY914" fmla="*/ 3115964 h 5092591"/>
                <a:gd name="connsiteX915" fmla="*/ 3607335 w 4546203"/>
                <a:gd name="connsiteY915" fmla="*/ 3108154 h 5092591"/>
                <a:gd name="connsiteX916" fmla="*/ 903351 w 4546203"/>
                <a:gd name="connsiteY916" fmla="*/ 3093679 h 5092591"/>
                <a:gd name="connsiteX917" fmla="*/ 897382 w 4546203"/>
                <a:gd name="connsiteY917" fmla="*/ 3096464 h 5092591"/>
                <a:gd name="connsiteX918" fmla="*/ 986523 w 4546203"/>
                <a:gd name="connsiteY918" fmla="*/ 3279920 h 5092591"/>
                <a:gd name="connsiteX919" fmla="*/ 992492 w 4546203"/>
                <a:gd name="connsiteY919" fmla="*/ 3277135 h 5092591"/>
                <a:gd name="connsiteX920" fmla="*/ 903351 w 4546203"/>
                <a:gd name="connsiteY920" fmla="*/ 3093679 h 5092591"/>
                <a:gd name="connsiteX921" fmla="*/ 3796461 w 4546203"/>
                <a:gd name="connsiteY921" fmla="*/ 3085322 h 5092591"/>
                <a:gd name="connsiteX922" fmla="*/ 3790094 w 4546203"/>
                <a:gd name="connsiteY922" fmla="*/ 3106015 h 5092591"/>
                <a:gd name="connsiteX923" fmla="*/ 3812379 w 4546203"/>
                <a:gd name="connsiteY923" fmla="*/ 3113576 h 5092591"/>
                <a:gd name="connsiteX924" fmla="*/ 3819543 w 4546203"/>
                <a:gd name="connsiteY924" fmla="*/ 3093679 h 5092591"/>
                <a:gd name="connsiteX925" fmla="*/ 3796461 w 4546203"/>
                <a:gd name="connsiteY925" fmla="*/ 3085322 h 5092591"/>
                <a:gd name="connsiteX926" fmla="*/ 975778 w 4546203"/>
                <a:gd name="connsiteY926" fmla="*/ 3063036 h 5092591"/>
                <a:gd name="connsiteX927" fmla="*/ 969013 w 4546203"/>
                <a:gd name="connsiteY927" fmla="*/ 3066220 h 5092591"/>
                <a:gd name="connsiteX928" fmla="*/ 1037063 w 4546203"/>
                <a:gd name="connsiteY928" fmla="*/ 3215054 h 5092591"/>
                <a:gd name="connsiteX929" fmla="*/ 1013584 w 4546203"/>
                <a:gd name="connsiteY929" fmla="*/ 3227788 h 5092591"/>
                <a:gd name="connsiteX930" fmla="*/ 942748 w 4546203"/>
                <a:gd name="connsiteY930" fmla="*/ 3076169 h 5092591"/>
                <a:gd name="connsiteX931" fmla="*/ 936381 w 4546203"/>
                <a:gd name="connsiteY931" fmla="*/ 3079352 h 5092591"/>
                <a:gd name="connsiteX932" fmla="*/ 1023134 w 4546203"/>
                <a:gd name="connsiteY932" fmla="*/ 3261216 h 5092591"/>
                <a:gd name="connsiteX933" fmla="*/ 1060940 w 4546203"/>
                <a:gd name="connsiteY933" fmla="*/ 3238533 h 5092591"/>
                <a:gd name="connsiteX934" fmla="*/ 975778 w 4546203"/>
                <a:gd name="connsiteY934" fmla="*/ 3063036 h 5092591"/>
                <a:gd name="connsiteX935" fmla="*/ 734221 w 4546203"/>
                <a:gd name="connsiteY935" fmla="*/ 3062240 h 5092591"/>
                <a:gd name="connsiteX936" fmla="*/ 711538 w 4546203"/>
                <a:gd name="connsiteY936" fmla="*/ 3069801 h 5092591"/>
                <a:gd name="connsiteX937" fmla="*/ 719497 w 4546203"/>
                <a:gd name="connsiteY937" fmla="*/ 3089699 h 5092591"/>
                <a:gd name="connsiteX938" fmla="*/ 742180 w 4546203"/>
                <a:gd name="connsiteY938" fmla="*/ 3081342 h 5092591"/>
                <a:gd name="connsiteX939" fmla="*/ 734221 w 4546203"/>
                <a:gd name="connsiteY939" fmla="*/ 3062240 h 5092591"/>
                <a:gd name="connsiteX940" fmla="*/ 3673842 w 4546203"/>
                <a:gd name="connsiteY940" fmla="*/ 3042592 h 5092591"/>
                <a:gd name="connsiteX941" fmla="*/ 3663943 w 4546203"/>
                <a:gd name="connsiteY941" fmla="*/ 3059057 h 5092591"/>
                <a:gd name="connsiteX942" fmla="*/ 3685831 w 4546203"/>
                <a:gd name="connsiteY942" fmla="*/ 3067414 h 5092591"/>
                <a:gd name="connsiteX943" fmla="*/ 3691800 w 4546203"/>
                <a:gd name="connsiteY943" fmla="*/ 3049108 h 5092591"/>
                <a:gd name="connsiteX944" fmla="*/ 3673842 w 4546203"/>
                <a:gd name="connsiteY944" fmla="*/ 3042592 h 5092591"/>
                <a:gd name="connsiteX945" fmla="*/ 862760 w 4546203"/>
                <a:gd name="connsiteY945" fmla="*/ 3018466 h 5092591"/>
                <a:gd name="connsiteX946" fmla="*/ 840077 w 4546203"/>
                <a:gd name="connsiteY946" fmla="*/ 3027221 h 5092591"/>
                <a:gd name="connsiteX947" fmla="*/ 847638 w 4546203"/>
                <a:gd name="connsiteY947" fmla="*/ 3045129 h 5092591"/>
                <a:gd name="connsiteX948" fmla="*/ 869525 w 4546203"/>
                <a:gd name="connsiteY948" fmla="*/ 3036374 h 5092591"/>
                <a:gd name="connsiteX949" fmla="*/ 862760 w 4546203"/>
                <a:gd name="connsiteY949" fmla="*/ 3018466 h 5092591"/>
                <a:gd name="connsiteX950" fmla="*/ 755711 w 4546203"/>
                <a:gd name="connsiteY950" fmla="*/ 2994986 h 5092591"/>
                <a:gd name="connsiteX951" fmla="*/ 732630 w 4546203"/>
                <a:gd name="connsiteY951" fmla="*/ 3002548 h 5092591"/>
                <a:gd name="connsiteX952" fmla="*/ 739793 w 4546203"/>
                <a:gd name="connsiteY952" fmla="*/ 3022047 h 5092591"/>
                <a:gd name="connsiteX953" fmla="*/ 761680 w 4546203"/>
                <a:gd name="connsiteY953" fmla="*/ 3014884 h 5092591"/>
                <a:gd name="connsiteX954" fmla="*/ 755711 w 4546203"/>
                <a:gd name="connsiteY954" fmla="*/ 2994986 h 5092591"/>
                <a:gd name="connsiteX955" fmla="*/ 936182 w 4546203"/>
                <a:gd name="connsiteY955" fmla="*/ 2987376 h 5092591"/>
                <a:gd name="connsiteX956" fmla="*/ 916085 w 4546203"/>
                <a:gd name="connsiteY956" fmla="*/ 2994986 h 5092591"/>
                <a:gd name="connsiteX957" fmla="*/ 922453 w 4546203"/>
                <a:gd name="connsiteY957" fmla="*/ 3010905 h 5092591"/>
                <a:gd name="connsiteX958" fmla="*/ 943146 w 4546203"/>
                <a:gd name="connsiteY958" fmla="*/ 3003344 h 5092591"/>
                <a:gd name="connsiteX959" fmla="*/ 936182 w 4546203"/>
                <a:gd name="connsiteY959" fmla="*/ 2987376 h 5092591"/>
                <a:gd name="connsiteX960" fmla="*/ 695620 w 4546203"/>
                <a:gd name="connsiteY960" fmla="*/ 2958375 h 5092591"/>
                <a:gd name="connsiteX961" fmla="*/ 672937 w 4546203"/>
                <a:gd name="connsiteY961" fmla="*/ 2965538 h 5092591"/>
                <a:gd name="connsiteX962" fmla="*/ 679304 w 4546203"/>
                <a:gd name="connsiteY962" fmla="*/ 2985834 h 5092591"/>
                <a:gd name="connsiteX963" fmla="*/ 702783 w 4546203"/>
                <a:gd name="connsiteY963" fmla="*/ 2978272 h 5092591"/>
                <a:gd name="connsiteX964" fmla="*/ 695620 w 4546203"/>
                <a:gd name="connsiteY964" fmla="*/ 2958375 h 5092591"/>
                <a:gd name="connsiteX965" fmla="*/ 787149 w 4546203"/>
                <a:gd name="connsiteY965" fmla="*/ 2935294 h 5092591"/>
                <a:gd name="connsiteX966" fmla="*/ 766058 w 4546203"/>
                <a:gd name="connsiteY966" fmla="*/ 2941263 h 5092591"/>
                <a:gd name="connsiteX967" fmla="*/ 771231 w 4546203"/>
                <a:gd name="connsiteY967" fmla="*/ 2960365 h 5092591"/>
                <a:gd name="connsiteX968" fmla="*/ 787149 w 4546203"/>
                <a:gd name="connsiteY968" fmla="*/ 2935294 h 5092591"/>
                <a:gd name="connsiteX969" fmla="*/ 875096 w 4546203"/>
                <a:gd name="connsiteY969" fmla="*/ 2926141 h 5092591"/>
                <a:gd name="connsiteX970" fmla="*/ 852811 w 4546203"/>
                <a:gd name="connsiteY970" fmla="*/ 2932508 h 5092591"/>
                <a:gd name="connsiteX971" fmla="*/ 856791 w 4546203"/>
                <a:gd name="connsiteY971" fmla="*/ 2950814 h 5092591"/>
                <a:gd name="connsiteX972" fmla="*/ 880270 w 4546203"/>
                <a:gd name="connsiteY972" fmla="*/ 2944447 h 5092591"/>
                <a:gd name="connsiteX973" fmla="*/ 875096 w 4546203"/>
                <a:gd name="connsiteY973" fmla="*/ 2926141 h 5092591"/>
                <a:gd name="connsiteX974" fmla="*/ 3823920 w 4546203"/>
                <a:gd name="connsiteY974" fmla="*/ 2903060 h 5092591"/>
                <a:gd name="connsiteX975" fmla="*/ 3792084 w 4546203"/>
                <a:gd name="connsiteY975" fmla="*/ 3022047 h 5092591"/>
                <a:gd name="connsiteX976" fmla="*/ 3823920 w 4546203"/>
                <a:gd name="connsiteY976" fmla="*/ 2903060 h 5092591"/>
                <a:gd name="connsiteX977" fmla="*/ 3792880 w 4546203"/>
                <a:gd name="connsiteY977" fmla="*/ 2894305 h 5092591"/>
                <a:gd name="connsiteX978" fmla="*/ 3779748 w 4546203"/>
                <a:gd name="connsiteY978" fmla="*/ 2898682 h 5092591"/>
                <a:gd name="connsiteX979" fmla="*/ 3751493 w 4546203"/>
                <a:gd name="connsiteY979" fmla="*/ 3002150 h 5092591"/>
                <a:gd name="connsiteX980" fmla="*/ 3755075 w 4546203"/>
                <a:gd name="connsiteY980" fmla="*/ 3010507 h 5092591"/>
                <a:gd name="connsiteX981" fmla="*/ 3762238 w 4546203"/>
                <a:gd name="connsiteY981" fmla="*/ 3007721 h 5092591"/>
                <a:gd name="connsiteX982" fmla="*/ 3792880 w 4546203"/>
                <a:gd name="connsiteY982" fmla="*/ 2894305 h 5092591"/>
                <a:gd name="connsiteX983" fmla="*/ 3723238 w 4546203"/>
                <a:gd name="connsiteY983" fmla="*/ 2776909 h 5092591"/>
                <a:gd name="connsiteX984" fmla="*/ 3677872 w 4546203"/>
                <a:gd name="connsiteY984" fmla="*/ 2975089 h 5092591"/>
                <a:gd name="connsiteX985" fmla="*/ 3684239 w 4546203"/>
                <a:gd name="connsiteY985" fmla="*/ 2976681 h 5092591"/>
                <a:gd name="connsiteX986" fmla="*/ 3730004 w 4546203"/>
                <a:gd name="connsiteY986" fmla="*/ 2778899 h 5092591"/>
                <a:gd name="connsiteX987" fmla="*/ 3723238 w 4546203"/>
                <a:gd name="connsiteY987" fmla="*/ 2776909 h 5092591"/>
                <a:gd name="connsiteX988" fmla="*/ 3684239 w 4546203"/>
                <a:gd name="connsiteY988" fmla="*/ 2770144 h 5092591"/>
                <a:gd name="connsiteX989" fmla="*/ 3639270 w 4546203"/>
                <a:gd name="connsiteY989" fmla="*/ 2966334 h 5092591"/>
                <a:gd name="connsiteX990" fmla="*/ 3684239 w 4546203"/>
                <a:gd name="connsiteY990" fmla="*/ 2770144 h 5092591"/>
                <a:gd name="connsiteX991" fmla="*/ 3803227 w 4546203"/>
                <a:gd name="connsiteY991" fmla="*/ 2767358 h 5092591"/>
                <a:gd name="connsiteX992" fmla="*/ 3785319 w 4546203"/>
                <a:gd name="connsiteY992" fmla="*/ 2872019 h 5092591"/>
                <a:gd name="connsiteX993" fmla="*/ 3833869 w 4546203"/>
                <a:gd name="connsiteY993" fmla="*/ 2882366 h 5092591"/>
                <a:gd name="connsiteX994" fmla="*/ 3832675 w 4546203"/>
                <a:gd name="connsiteY994" fmla="*/ 2885152 h 5092591"/>
                <a:gd name="connsiteX995" fmla="*/ 3872868 w 4546203"/>
                <a:gd name="connsiteY995" fmla="*/ 2885152 h 5092591"/>
                <a:gd name="connsiteX996" fmla="*/ 3835461 w 4546203"/>
                <a:gd name="connsiteY996" fmla="*/ 3030802 h 5092591"/>
                <a:gd name="connsiteX997" fmla="*/ 3886001 w 4546203"/>
                <a:gd name="connsiteY997" fmla="*/ 3047516 h 5092591"/>
                <a:gd name="connsiteX998" fmla="*/ 3872868 w 4546203"/>
                <a:gd name="connsiteY998" fmla="*/ 3090495 h 5092591"/>
                <a:gd name="connsiteX999" fmla="*/ 3913062 w 4546203"/>
                <a:gd name="connsiteY999" fmla="*/ 3106015 h 5092591"/>
                <a:gd name="connsiteX1000" fmla="*/ 3859338 w 4546203"/>
                <a:gd name="connsiteY1000" fmla="*/ 3242513 h 5092591"/>
                <a:gd name="connsiteX1001" fmla="*/ 3819941 w 4546203"/>
                <a:gd name="connsiteY1001" fmla="*/ 3226197 h 5092591"/>
                <a:gd name="connsiteX1002" fmla="*/ 3798053 w 4546203"/>
                <a:gd name="connsiteY1002" fmla="*/ 3271961 h 5092591"/>
                <a:gd name="connsiteX1003" fmla="*/ 3526252 w 4546203"/>
                <a:gd name="connsiteY1003" fmla="*/ 3142627 h 5092591"/>
                <a:gd name="connsiteX1004" fmla="*/ 3509140 w 4546203"/>
                <a:gd name="connsiteY1004" fmla="*/ 3178044 h 5092591"/>
                <a:gd name="connsiteX1005" fmla="*/ 3582761 w 4546203"/>
                <a:gd name="connsiteY1005" fmla="*/ 3216646 h 5092591"/>
                <a:gd name="connsiteX1006" fmla="*/ 3501181 w 4546203"/>
                <a:gd name="connsiteY1006" fmla="*/ 3357123 h 5092591"/>
                <a:gd name="connsiteX1007" fmla="*/ 3507548 w 4546203"/>
                <a:gd name="connsiteY1007" fmla="*/ 3361102 h 5092591"/>
                <a:gd name="connsiteX1008" fmla="*/ 3588731 w 4546203"/>
                <a:gd name="connsiteY1008" fmla="*/ 3225799 h 5092591"/>
                <a:gd name="connsiteX1009" fmla="*/ 3668321 w 4546203"/>
                <a:gd name="connsiteY1009" fmla="*/ 3267186 h 5092591"/>
                <a:gd name="connsiteX1010" fmla="*/ 3592312 w 4546203"/>
                <a:gd name="connsiteY1010" fmla="*/ 3399306 h 5092591"/>
                <a:gd name="connsiteX1011" fmla="*/ 3596292 w 4546203"/>
                <a:gd name="connsiteY1011" fmla="*/ 3404081 h 5092591"/>
                <a:gd name="connsiteX1012" fmla="*/ 3609026 w 4546203"/>
                <a:gd name="connsiteY1012" fmla="*/ 3392938 h 5092591"/>
                <a:gd name="connsiteX1013" fmla="*/ 3677076 w 4546203"/>
                <a:gd name="connsiteY1013" fmla="*/ 3278328 h 5092591"/>
                <a:gd name="connsiteX1014" fmla="*/ 3754279 w 4546203"/>
                <a:gd name="connsiteY1014" fmla="*/ 3318919 h 5092591"/>
                <a:gd name="connsiteX1015" fmla="*/ 3687423 w 4546203"/>
                <a:gd name="connsiteY1015" fmla="*/ 3432734 h 5092591"/>
                <a:gd name="connsiteX1016" fmla="*/ 3693790 w 4546203"/>
                <a:gd name="connsiteY1016" fmla="*/ 3451437 h 5092591"/>
                <a:gd name="connsiteX1017" fmla="*/ 3764227 w 4546203"/>
                <a:gd name="connsiteY1017" fmla="*/ 3330858 h 5092591"/>
                <a:gd name="connsiteX1018" fmla="*/ 3839440 w 4546203"/>
                <a:gd name="connsiteY1018" fmla="*/ 3370653 h 5092591"/>
                <a:gd name="connsiteX1019" fmla="*/ 3767411 w 4546203"/>
                <a:gd name="connsiteY1019" fmla="*/ 3495212 h 5092591"/>
                <a:gd name="connsiteX1020" fmla="*/ 3780543 w 4546203"/>
                <a:gd name="connsiteY1020" fmla="*/ 3504763 h 5092591"/>
                <a:gd name="connsiteX1021" fmla="*/ 3851379 w 4546203"/>
                <a:gd name="connsiteY1021" fmla="*/ 3384183 h 5092591"/>
                <a:gd name="connsiteX1022" fmla="*/ 3924602 w 4546203"/>
                <a:gd name="connsiteY1022" fmla="*/ 3423183 h 5092591"/>
                <a:gd name="connsiteX1023" fmla="*/ 3849787 w 4546203"/>
                <a:gd name="connsiteY1023" fmla="*/ 3552517 h 5092591"/>
                <a:gd name="connsiteX1024" fmla="*/ 3864909 w 4546203"/>
                <a:gd name="connsiteY1024" fmla="*/ 3562466 h 5092591"/>
                <a:gd name="connsiteX1025" fmla="*/ 3937734 w 4546203"/>
                <a:gd name="connsiteY1025" fmla="*/ 3438305 h 5092591"/>
                <a:gd name="connsiteX1026" fmla="*/ 3992254 w 4546203"/>
                <a:gd name="connsiteY1026" fmla="*/ 3466560 h 5092591"/>
                <a:gd name="connsiteX1027" fmla="*/ 3803227 w 4546203"/>
                <a:gd name="connsiteY1027" fmla="*/ 2767358 h 5092591"/>
                <a:gd name="connsiteX1028" fmla="*/ 3645638 w 4546203"/>
                <a:gd name="connsiteY1028" fmla="*/ 2764970 h 5092591"/>
                <a:gd name="connsiteX1029" fmla="*/ 3602659 w 4546203"/>
                <a:gd name="connsiteY1029" fmla="*/ 2952406 h 5092591"/>
                <a:gd name="connsiteX1030" fmla="*/ 3645638 w 4546203"/>
                <a:gd name="connsiteY1030" fmla="*/ 2764970 h 5092591"/>
                <a:gd name="connsiteX1031" fmla="*/ 805057 w 4546203"/>
                <a:gd name="connsiteY1031" fmla="*/ 2683390 h 5092591"/>
                <a:gd name="connsiteX1032" fmla="*/ 798292 w 4546203"/>
                <a:gd name="connsiteY1032" fmla="*/ 2684186 h 5092591"/>
                <a:gd name="connsiteX1033" fmla="*/ 830924 w 4546203"/>
                <a:gd name="connsiteY1033" fmla="*/ 2885152 h 5092591"/>
                <a:gd name="connsiteX1034" fmla="*/ 837291 w 4546203"/>
                <a:gd name="connsiteY1034" fmla="*/ 2883958 h 5092591"/>
                <a:gd name="connsiteX1035" fmla="*/ 805057 w 4546203"/>
                <a:gd name="connsiteY1035" fmla="*/ 2683390 h 5092591"/>
                <a:gd name="connsiteX1036" fmla="*/ 844454 w 4546203"/>
                <a:gd name="connsiteY1036" fmla="*/ 2679808 h 5092591"/>
                <a:gd name="connsiteX1037" fmla="*/ 875892 w 4546203"/>
                <a:gd name="connsiteY1037" fmla="*/ 2875203 h 5092591"/>
                <a:gd name="connsiteX1038" fmla="*/ 844454 w 4546203"/>
                <a:gd name="connsiteY1038" fmla="*/ 2679808 h 5092591"/>
                <a:gd name="connsiteX1039" fmla="*/ 883055 w 4546203"/>
                <a:gd name="connsiteY1039" fmla="*/ 2676227 h 5092591"/>
                <a:gd name="connsiteX1040" fmla="*/ 913698 w 4546203"/>
                <a:gd name="connsiteY1040" fmla="*/ 2866448 h 5092591"/>
                <a:gd name="connsiteX1041" fmla="*/ 883055 w 4546203"/>
                <a:gd name="connsiteY1041" fmla="*/ 2676227 h 5092591"/>
                <a:gd name="connsiteX1042" fmla="*/ 3626138 w 4546203"/>
                <a:gd name="connsiteY1042" fmla="*/ 2225745 h 5092591"/>
                <a:gd name="connsiteX1043" fmla="*/ 3656780 w 4546203"/>
                <a:gd name="connsiteY1043" fmla="*/ 2415966 h 5092591"/>
                <a:gd name="connsiteX1044" fmla="*/ 3626138 w 4546203"/>
                <a:gd name="connsiteY1044" fmla="*/ 2225745 h 5092591"/>
                <a:gd name="connsiteX1045" fmla="*/ 3671107 w 4546203"/>
                <a:gd name="connsiteY1045" fmla="*/ 2215797 h 5092591"/>
                <a:gd name="connsiteX1046" fmla="*/ 3663943 w 4546203"/>
                <a:gd name="connsiteY1046" fmla="*/ 2216990 h 5092591"/>
                <a:gd name="connsiteX1047" fmla="*/ 3695382 w 4546203"/>
                <a:gd name="connsiteY1047" fmla="*/ 2412385 h 5092591"/>
                <a:gd name="connsiteX1048" fmla="*/ 3702545 w 4546203"/>
                <a:gd name="connsiteY1048" fmla="*/ 2411191 h 5092591"/>
                <a:gd name="connsiteX1049" fmla="*/ 3671107 w 4546203"/>
                <a:gd name="connsiteY1049" fmla="*/ 2215797 h 5092591"/>
                <a:gd name="connsiteX1050" fmla="*/ 3709310 w 4546203"/>
                <a:gd name="connsiteY1050" fmla="*/ 2207838 h 5092591"/>
                <a:gd name="connsiteX1051" fmla="*/ 3702545 w 4546203"/>
                <a:gd name="connsiteY1051" fmla="*/ 2208634 h 5092591"/>
                <a:gd name="connsiteX1052" fmla="*/ 3734779 w 4546203"/>
                <a:gd name="connsiteY1052" fmla="*/ 2409201 h 5092591"/>
                <a:gd name="connsiteX1053" fmla="*/ 3741544 w 4546203"/>
                <a:gd name="connsiteY1053" fmla="*/ 2408007 h 5092591"/>
                <a:gd name="connsiteX1054" fmla="*/ 3709310 w 4546203"/>
                <a:gd name="connsiteY1054" fmla="*/ 2207838 h 5092591"/>
                <a:gd name="connsiteX1055" fmla="*/ 3682647 w 4546203"/>
                <a:gd name="connsiteY1055" fmla="*/ 2141380 h 5092591"/>
                <a:gd name="connsiteX1056" fmla="*/ 3657576 w 4546203"/>
                <a:gd name="connsiteY1056" fmla="*/ 2148941 h 5092591"/>
                <a:gd name="connsiteX1057" fmla="*/ 3669117 w 4546203"/>
                <a:gd name="connsiteY1057" fmla="*/ 2164063 h 5092591"/>
                <a:gd name="connsiteX1058" fmla="*/ 3687821 w 4546203"/>
                <a:gd name="connsiteY1058" fmla="*/ 2159685 h 5092591"/>
                <a:gd name="connsiteX1059" fmla="*/ 3682647 w 4546203"/>
                <a:gd name="connsiteY1059" fmla="*/ 2141380 h 5092591"/>
                <a:gd name="connsiteX1060" fmla="*/ 930412 w 4546203"/>
                <a:gd name="connsiteY1060" fmla="*/ 2138594 h 5092591"/>
                <a:gd name="connsiteX1061" fmla="*/ 887433 w 4546203"/>
                <a:gd name="connsiteY1061" fmla="*/ 2326029 h 5092591"/>
                <a:gd name="connsiteX1062" fmla="*/ 894198 w 4546203"/>
                <a:gd name="connsiteY1062" fmla="*/ 2326825 h 5092591"/>
                <a:gd name="connsiteX1063" fmla="*/ 936779 w 4546203"/>
                <a:gd name="connsiteY1063" fmla="*/ 2140186 h 5092591"/>
                <a:gd name="connsiteX1064" fmla="*/ 930412 w 4546203"/>
                <a:gd name="connsiteY1064" fmla="*/ 2138594 h 5092591"/>
                <a:gd name="connsiteX1065" fmla="*/ 3768207 w 4546203"/>
                <a:gd name="connsiteY1065" fmla="*/ 2131033 h 5092591"/>
                <a:gd name="connsiteX1066" fmla="*/ 3744728 w 4546203"/>
                <a:gd name="connsiteY1066" fmla="*/ 2138594 h 5092591"/>
                <a:gd name="connsiteX1067" fmla="*/ 3751493 w 4546203"/>
                <a:gd name="connsiteY1067" fmla="*/ 2157696 h 5092591"/>
                <a:gd name="connsiteX1068" fmla="*/ 3773778 w 4546203"/>
                <a:gd name="connsiteY1068" fmla="*/ 2150532 h 5092591"/>
                <a:gd name="connsiteX1069" fmla="*/ 3768207 w 4546203"/>
                <a:gd name="connsiteY1069" fmla="*/ 2131033 h 5092591"/>
                <a:gd name="connsiteX1070" fmla="*/ 899769 w 4546203"/>
                <a:gd name="connsiteY1070" fmla="*/ 2128645 h 5092591"/>
                <a:gd name="connsiteX1071" fmla="*/ 855597 w 4546203"/>
                <a:gd name="connsiteY1071" fmla="*/ 2322050 h 5092591"/>
                <a:gd name="connsiteX1072" fmla="*/ 899769 w 4546203"/>
                <a:gd name="connsiteY1072" fmla="*/ 2128645 h 5092591"/>
                <a:gd name="connsiteX1073" fmla="*/ 855199 w 4546203"/>
                <a:gd name="connsiteY1073" fmla="*/ 2115911 h 5092591"/>
                <a:gd name="connsiteX1074" fmla="*/ 809832 w 4546203"/>
                <a:gd name="connsiteY1074" fmla="*/ 2313693 h 5092591"/>
                <a:gd name="connsiteX1075" fmla="*/ 816199 w 4546203"/>
                <a:gd name="connsiteY1075" fmla="*/ 2315285 h 5092591"/>
                <a:gd name="connsiteX1076" fmla="*/ 861566 w 4546203"/>
                <a:gd name="connsiteY1076" fmla="*/ 2117502 h 5092591"/>
                <a:gd name="connsiteX1077" fmla="*/ 855199 w 4546203"/>
                <a:gd name="connsiteY1077" fmla="*/ 2115911 h 5092591"/>
                <a:gd name="connsiteX1078" fmla="*/ 3860532 w 4546203"/>
                <a:gd name="connsiteY1078" fmla="*/ 2106758 h 5092591"/>
                <a:gd name="connsiteX1079" fmla="*/ 3837451 w 4546203"/>
                <a:gd name="connsiteY1079" fmla="*/ 2113125 h 5092591"/>
                <a:gd name="connsiteX1080" fmla="*/ 3843818 w 4546203"/>
                <a:gd name="connsiteY1080" fmla="*/ 2133420 h 5092591"/>
                <a:gd name="connsiteX1081" fmla="*/ 3867297 w 4546203"/>
                <a:gd name="connsiteY1081" fmla="*/ 2126655 h 5092591"/>
                <a:gd name="connsiteX1082" fmla="*/ 3860532 w 4546203"/>
                <a:gd name="connsiteY1082" fmla="*/ 2106758 h 5092591"/>
                <a:gd name="connsiteX1083" fmla="*/ 3617383 w 4546203"/>
                <a:gd name="connsiteY1083" fmla="*/ 2080891 h 5092591"/>
                <a:gd name="connsiteX1084" fmla="*/ 3591516 w 4546203"/>
                <a:gd name="connsiteY1084" fmla="*/ 2090840 h 5092591"/>
                <a:gd name="connsiteX1085" fmla="*/ 3607832 w 4546203"/>
                <a:gd name="connsiteY1085" fmla="*/ 2103574 h 5092591"/>
                <a:gd name="connsiteX1086" fmla="*/ 3624148 w 4546203"/>
                <a:gd name="connsiteY1086" fmla="*/ 2097605 h 5092591"/>
                <a:gd name="connsiteX1087" fmla="*/ 3617383 w 4546203"/>
                <a:gd name="connsiteY1087" fmla="*/ 2080891 h 5092591"/>
                <a:gd name="connsiteX1088" fmla="*/ 778394 w 4546203"/>
                <a:gd name="connsiteY1088" fmla="*/ 2080493 h 5092591"/>
                <a:gd name="connsiteX1089" fmla="*/ 747354 w 4546203"/>
                <a:gd name="connsiteY1089" fmla="*/ 2197491 h 5092591"/>
                <a:gd name="connsiteX1090" fmla="*/ 787945 w 4546203"/>
                <a:gd name="connsiteY1090" fmla="*/ 2091635 h 5092591"/>
                <a:gd name="connsiteX1091" fmla="*/ 778394 w 4546203"/>
                <a:gd name="connsiteY1091" fmla="*/ 2080493 h 5092591"/>
                <a:gd name="connsiteX1092" fmla="*/ 737405 w 4546203"/>
                <a:gd name="connsiteY1092" fmla="*/ 2071340 h 5092591"/>
                <a:gd name="connsiteX1093" fmla="*/ 707559 w 4546203"/>
                <a:gd name="connsiteY1093" fmla="*/ 2175205 h 5092591"/>
                <a:gd name="connsiteX1094" fmla="*/ 711140 w 4546203"/>
                <a:gd name="connsiteY1094" fmla="*/ 2187940 h 5092591"/>
                <a:gd name="connsiteX1095" fmla="*/ 716314 w 4546203"/>
                <a:gd name="connsiteY1095" fmla="*/ 2187144 h 5092591"/>
                <a:gd name="connsiteX1096" fmla="*/ 746956 w 4546203"/>
                <a:gd name="connsiteY1096" fmla="*/ 2074126 h 5092591"/>
                <a:gd name="connsiteX1097" fmla="*/ 737405 w 4546203"/>
                <a:gd name="connsiteY1097" fmla="*/ 2071340 h 5092591"/>
                <a:gd name="connsiteX1098" fmla="*/ 3800441 w 4546203"/>
                <a:gd name="connsiteY1098" fmla="*/ 2070146 h 5092591"/>
                <a:gd name="connsiteX1099" fmla="*/ 3776962 w 4546203"/>
                <a:gd name="connsiteY1099" fmla="*/ 2077309 h 5092591"/>
                <a:gd name="connsiteX1100" fmla="*/ 3784125 w 4546203"/>
                <a:gd name="connsiteY1100" fmla="*/ 2097207 h 5092591"/>
                <a:gd name="connsiteX1101" fmla="*/ 3806410 w 4546203"/>
                <a:gd name="connsiteY1101" fmla="*/ 2089646 h 5092591"/>
                <a:gd name="connsiteX1102" fmla="*/ 3800441 w 4546203"/>
                <a:gd name="connsiteY1102" fmla="*/ 2070146 h 5092591"/>
                <a:gd name="connsiteX1103" fmla="*/ 3692994 w 4546203"/>
                <a:gd name="connsiteY1103" fmla="*/ 2047065 h 5092591"/>
                <a:gd name="connsiteX1104" fmla="*/ 3671107 w 4546203"/>
                <a:gd name="connsiteY1104" fmla="*/ 2055422 h 5092591"/>
                <a:gd name="connsiteX1105" fmla="*/ 3677474 w 4546203"/>
                <a:gd name="connsiteY1105" fmla="*/ 2073728 h 5092591"/>
                <a:gd name="connsiteX1106" fmla="*/ 3700555 w 4546203"/>
                <a:gd name="connsiteY1106" fmla="*/ 2065769 h 5092591"/>
                <a:gd name="connsiteX1107" fmla="*/ 3692994 w 4546203"/>
                <a:gd name="connsiteY1107" fmla="*/ 2047065 h 5092591"/>
                <a:gd name="connsiteX1108" fmla="*/ 854005 w 4546203"/>
                <a:gd name="connsiteY1108" fmla="*/ 2025178 h 5092591"/>
                <a:gd name="connsiteX1109" fmla="*/ 847638 w 4546203"/>
                <a:gd name="connsiteY1109" fmla="*/ 2043881 h 5092591"/>
                <a:gd name="connsiteX1110" fmla="*/ 870321 w 4546203"/>
                <a:gd name="connsiteY1110" fmla="*/ 2051442 h 5092591"/>
                <a:gd name="connsiteX1111" fmla="*/ 876688 w 4546203"/>
                <a:gd name="connsiteY1111" fmla="*/ 2033137 h 5092591"/>
                <a:gd name="connsiteX1112" fmla="*/ 854005 w 4546203"/>
                <a:gd name="connsiteY1112" fmla="*/ 2025178 h 5092591"/>
                <a:gd name="connsiteX1113" fmla="*/ 3819941 w 4546203"/>
                <a:gd name="connsiteY1113" fmla="*/ 2002494 h 5092591"/>
                <a:gd name="connsiteX1114" fmla="*/ 3797655 w 4546203"/>
                <a:gd name="connsiteY1114" fmla="*/ 2010851 h 5092591"/>
                <a:gd name="connsiteX1115" fmla="*/ 3806410 w 4546203"/>
                <a:gd name="connsiteY1115" fmla="*/ 2030749 h 5092591"/>
                <a:gd name="connsiteX1116" fmla="*/ 3828298 w 4546203"/>
                <a:gd name="connsiteY1116" fmla="*/ 2021994 h 5092591"/>
                <a:gd name="connsiteX1117" fmla="*/ 3819941 w 4546203"/>
                <a:gd name="connsiteY1117" fmla="*/ 2002494 h 5092591"/>
                <a:gd name="connsiteX1118" fmla="*/ 727058 w 4546203"/>
                <a:gd name="connsiteY1118" fmla="*/ 1979015 h 5092591"/>
                <a:gd name="connsiteX1119" fmla="*/ 720691 w 4546203"/>
                <a:gd name="connsiteY1119" fmla="*/ 1999311 h 5092591"/>
                <a:gd name="connsiteX1120" fmla="*/ 742976 w 4546203"/>
                <a:gd name="connsiteY1120" fmla="*/ 2006474 h 5092591"/>
                <a:gd name="connsiteX1121" fmla="*/ 750537 w 4546203"/>
                <a:gd name="connsiteY1121" fmla="*/ 1986576 h 5092591"/>
                <a:gd name="connsiteX1122" fmla="*/ 727058 w 4546203"/>
                <a:gd name="connsiteY1122" fmla="*/ 1979015 h 5092591"/>
                <a:gd name="connsiteX1123" fmla="*/ 922851 w 4546203"/>
                <a:gd name="connsiteY1123" fmla="*/ 1959118 h 5092591"/>
                <a:gd name="connsiteX1124" fmla="*/ 916085 w 4546203"/>
                <a:gd name="connsiteY1124" fmla="*/ 1975036 h 5092591"/>
                <a:gd name="connsiteX1125" fmla="*/ 943146 w 4546203"/>
                <a:gd name="connsiteY1125" fmla="*/ 1968270 h 5092591"/>
                <a:gd name="connsiteX1126" fmla="*/ 922851 w 4546203"/>
                <a:gd name="connsiteY1126" fmla="*/ 1959118 h 5092591"/>
                <a:gd name="connsiteX1127" fmla="*/ 784363 w 4546203"/>
                <a:gd name="connsiteY1127" fmla="*/ 1944393 h 5092591"/>
                <a:gd name="connsiteX1128" fmla="*/ 776802 w 4546203"/>
                <a:gd name="connsiteY1128" fmla="*/ 1963893 h 5092591"/>
                <a:gd name="connsiteX1129" fmla="*/ 799087 w 4546203"/>
                <a:gd name="connsiteY1129" fmla="*/ 1972648 h 5092591"/>
                <a:gd name="connsiteX1130" fmla="*/ 806649 w 4546203"/>
                <a:gd name="connsiteY1130" fmla="*/ 1953546 h 5092591"/>
                <a:gd name="connsiteX1131" fmla="*/ 784363 w 4546203"/>
                <a:gd name="connsiteY1131" fmla="*/ 1944393 h 5092591"/>
                <a:gd name="connsiteX1132" fmla="*/ 850423 w 4546203"/>
                <a:gd name="connsiteY1132" fmla="*/ 1912159 h 5092591"/>
                <a:gd name="connsiteX1133" fmla="*/ 842066 w 4546203"/>
                <a:gd name="connsiteY1133" fmla="*/ 1930863 h 5092591"/>
                <a:gd name="connsiteX1134" fmla="*/ 865148 w 4546203"/>
                <a:gd name="connsiteY1134" fmla="*/ 1939618 h 5092591"/>
                <a:gd name="connsiteX1135" fmla="*/ 872311 w 4546203"/>
                <a:gd name="connsiteY1135" fmla="*/ 1921710 h 5092591"/>
                <a:gd name="connsiteX1136" fmla="*/ 850423 w 4546203"/>
                <a:gd name="connsiteY1136" fmla="*/ 1912159 h 5092591"/>
                <a:gd name="connsiteX1137" fmla="*/ 3665933 w 4546203"/>
                <a:gd name="connsiteY1137" fmla="*/ 1871568 h 5092591"/>
                <a:gd name="connsiteX1138" fmla="*/ 3711698 w 4546203"/>
                <a:gd name="connsiteY1138" fmla="*/ 1976229 h 5092591"/>
                <a:gd name="connsiteX1139" fmla="*/ 3718463 w 4546203"/>
                <a:gd name="connsiteY1139" fmla="*/ 1975434 h 5092591"/>
                <a:gd name="connsiteX1140" fmla="*/ 3717269 w 4546203"/>
                <a:gd name="connsiteY1140" fmla="*/ 1959913 h 5092591"/>
                <a:gd name="connsiteX1141" fmla="*/ 3665933 w 4546203"/>
                <a:gd name="connsiteY1141" fmla="*/ 1871568 h 5092591"/>
                <a:gd name="connsiteX1142" fmla="*/ 3709708 w 4546203"/>
                <a:gd name="connsiteY1142" fmla="*/ 1850875 h 5092591"/>
                <a:gd name="connsiteX1143" fmla="*/ 3708514 w 4546203"/>
                <a:gd name="connsiteY1143" fmla="*/ 1859630 h 5092591"/>
                <a:gd name="connsiteX1144" fmla="*/ 3754676 w 4546203"/>
                <a:gd name="connsiteY1144" fmla="*/ 1963495 h 5092591"/>
                <a:gd name="connsiteX1145" fmla="*/ 3761840 w 4546203"/>
                <a:gd name="connsiteY1145" fmla="*/ 1954740 h 5092591"/>
                <a:gd name="connsiteX1146" fmla="*/ 3718065 w 4546203"/>
                <a:gd name="connsiteY1146" fmla="*/ 1852864 h 5092591"/>
                <a:gd name="connsiteX1147" fmla="*/ 3709708 w 4546203"/>
                <a:gd name="connsiteY1147" fmla="*/ 1850875 h 5092591"/>
                <a:gd name="connsiteX1148" fmla="*/ 3516701 w 4546203"/>
                <a:gd name="connsiteY1148" fmla="*/ 1831375 h 5092591"/>
                <a:gd name="connsiteX1149" fmla="*/ 3478896 w 4546203"/>
                <a:gd name="connsiteY1149" fmla="*/ 1853660 h 5092591"/>
                <a:gd name="connsiteX1150" fmla="*/ 3564058 w 4546203"/>
                <a:gd name="connsiteY1150" fmla="*/ 2028759 h 5092591"/>
                <a:gd name="connsiteX1151" fmla="*/ 3570823 w 4546203"/>
                <a:gd name="connsiteY1151" fmla="*/ 2025576 h 5092591"/>
                <a:gd name="connsiteX1152" fmla="*/ 3502375 w 4546203"/>
                <a:gd name="connsiteY1152" fmla="*/ 1877139 h 5092591"/>
                <a:gd name="connsiteX1153" fmla="*/ 3525854 w 4546203"/>
                <a:gd name="connsiteY1153" fmla="*/ 1864803 h 5092591"/>
                <a:gd name="connsiteX1154" fmla="*/ 3597088 w 4546203"/>
                <a:gd name="connsiteY1154" fmla="*/ 2016025 h 5092591"/>
                <a:gd name="connsiteX1155" fmla="*/ 3603455 w 4546203"/>
                <a:gd name="connsiteY1155" fmla="*/ 2012841 h 5092591"/>
                <a:gd name="connsiteX1156" fmla="*/ 3516701 w 4546203"/>
                <a:gd name="connsiteY1156" fmla="*/ 1831375 h 5092591"/>
                <a:gd name="connsiteX1157" fmla="*/ 3553711 w 4546203"/>
                <a:gd name="connsiteY1157" fmla="*/ 1812671 h 5092591"/>
                <a:gd name="connsiteX1158" fmla="*/ 3547344 w 4546203"/>
                <a:gd name="connsiteY1158" fmla="*/ 1815457 h 5092591"/>
                <a:gd name="connsiteX1159" fmla="*/ 3636485 w 4546203"/>
                <a:gd name="connsiteY1159" fmla="*/ 1999311 h 5092591"/>
                <a:gd name="connsiteX1160" fmla="*/ 3642454 w 4546203"/>
                <a:gd name="connsiteY1160" fmla="*/ 1996525 h 5092591"/>
                <a:gd name="connsiteX1161" fmla="*/ 3553711 w 4546203"/>
                <a:gd name="connsiteY1161" fmla="*/ 1812671 h 5092591"/>
                <a:gd name="connsiteX1162" fmla="*/ 3500783 w 4546203"/>
                <a:gd name="connsiteY1162" fmla="*/ 1671000 h 5092591"/>
                <a:gd name="connsiteX1163" fmla="*/ 3466559 w 4546203"/>
                <a:gd name="connsiteY1163" fmla="*/ 1695275 h 5092591"/>
                <a:gd name="connsiteX1164" fmla="*/ 3486457 w 4546203"/>
                <a:gd name="connsiteY1164" fmla="*/ 1722734 h 5092591"/>
                <a:gd name="connsiteX1165" fmla="*/ 3520681 w 4546203"/>
                <a:gd name="connsiteY1165" fmla="*/ 1699255 h 5092591"/>
                <a:gd name="connsiteX1166" fmla="*/ 3500783 w 4546203"/>
                <a:gd name="connsiteY1166" fmla="*/ 1671000 h 5092591"/>
                <a:gd name="connsiteX1167" fmla="*/ 3596690 w 4546203"/>
                <a:gd name="connsiteY1167" fmla="*/ 1625236 h 5092591"/>
                <a:gd name="connsiteX1168" fmla="*/ 3562864 w 4546203"/>
                <a:gd name="connsiteY1168" fmla="*/ 1649511 h 5092591"/>
                <a:gd name="connsiteX1169" fmla="*/ 3583159 w 4546203"/>
                <a:gd name="connsiteY1169" fmla="*/ 1678959 h 5092591"/>
                <a:gd name="connsiteX1170" fmla="*/ 3617781 w 4546203"/>
                <a:gd name="connsiteY1170" fmla="*/ 1655878 h 5092591"/>
                <a:gd name="connsiteX1171" fmla="*/ 3596690 w 4546203"/>
                <a:gd name="connsiteY1171" fmla="*/ 1625236 h 5092591"/>
                <a:gd name="connsiteX1172" fmla="*/ 3271165 w 4546203"/>
                <a:gd name="connsiteY1172" fmla="*/ 1567135 h 5092591"/>
                <a:gd name="connsiteX1173" fmla="*/ 3264400 w 4546203"/>
                <a:gd name="connsiteY1173" fmla="*/ 1573502 h 5092591"/>
                <a:gd name="connsiteX1174" fmla="*/ 3302603 w 4546203"/>
                <a:gd name="connsiteY1174" fmla="*/ 1612899 h 5092591"/>
                <a:gd name="connsiteX1175" fmla="*/ 3308970 w 4546203"/>
                <a:gd name="connsiteY1175" fmla="*/ 1606930 h 5092591"/>
                <a:gd name="connsiteX1176" fmla="*/ 3271165 w 4546203"/>
                <a:gd name="connsiteY1176" fmla="*/ 1567135 h 5092591"/>
                <a:gd name="connsiteX1177" fmla="*/ 3471335 w 4546203"/>
                <a:gd name="connsiteY1177" fmla="*/ 1554002 h 5092591"/>
                <a:gd name="connsiteX1178" fmla="*/ 3439101 w 4546203"/>
                <a:gd name="connsiteY1178" fmla="*/ 1581063 h 5092591"/>
                <a:gd name="connsiteX1179" fmla="*/ 3460988 w 4546203"/>
                <a:gd name="connsiteY1179" fmla="*/ 1608124 h 5092591"/>
                <a:gd name="connsiteX1180" fmla="*/ 3493620 w 4546203"/>
                <a:gd name="connsiteY1180" fmla="*/ 1581461 h 5092591"/>
                <a:gd name="connsiteX1181" fmla="*/ 3471335 w 4546203"/>
                <a:gd name="connsiteY1181" fmla="*/ 1554002 h 5092591"/>
                <a:gd name="connsiteX1182" fmla="*/ 674926 w 4546203"/>
                <a:gd name="connsiteY1182" fmla="*/ 1529329 h 5092591"/>
                <a:gd name="connsiteX1183" fmla="*/ 601703 w 4546203"/>
                <a:gd name="connsiteY1183" fmla="*/ 1653093 h 5092591"/>
                <a:gd name="connsiteX1184" fmla="*/ 546388 w 4546203"/>
                <a:gd name="connsiteY1184" fmla="*/ 1624042 h 5092591"/>
                <a:gd name="connsiteX1185" fmla="*/ 537235 w 4546203"/>
                <a:gd name="connsiteY1185" fmla="*/ 1645133 h 5092591"/>
                <a:gd name="connsiteX1186" fmla="*/ 499430 w 4546203"/>
                <a:gd name="connsiteY1186" fmla="*/ 1969066 h 5092591"/>
                <a:gd name="connsiteX1187" fmla="*/ 711936 w 4546203"/>
                <a:gd name="connsiteY1187" fmla="*/ 2311703 h 5092591"/>
                <a:gd name="connsiteX1188" fmla="*/ 735813 w 4546203"/>
                <a:gd name="connsiteY1188" fmla="*/ 2326029 h 5092591"/>
                <a:gd name="connsiteX1189" fmla="*/ 756507 w 4546203"/>
                <a:gd name="connsiteY1189" fmla="*/ 2208634 h 5092591"/>
                <a:gd name="connsiteX1190" fmla="*/ 710344 w 4546203"/>
                <a:gd name="connsiteY1190" fmla="*/ 2205848 h 5092591"/>
                <a:gd name="connsiteX1191" fmla="*/ 667365 w 4546203"/>
                <a:gd name="connsiteY1191" fmla="*/ 2205848 h 5092591"/>
                <a:gd name="connsiteX1192" fmla="*/ 704773 w 4546203"/>
                <a:gd name="connsiteY1192" fmla="*/ 2060595 h 5092591"/>
                <a:gd name="connsiteX1193" fmla="*/ 654233 w 4546203"/>
                <a:gd name="connsiteY1193" fmla="*/ 2043483 h 5092591"/>
                <a:gd name="connsiteX1194" fmla="*/ 667365 w 4546203"/>
                <a:gd name="connsiteY1194" fmla="*/ 2000107 h 5092591"/>
                <a:gd name="connsiteX1195" fmla="*/ 627172 w 4546203"/>
                <a:gd name="connsiteY1195" fmla="*/ 1985382 h 5092591"/>
                <a:gd name="connsiteX1196" fmla="*/ 680498 w 4546203"/>
                <a:gd name="connsiteY1196" fmla="*/ 1848487 h 5092591"/>
                <a:gd name="connsiteX1197" fmla="*/ 719497 w 4546203"/>
                <a:gd name="connsiteY1197" fmla="*/ 1864803 h 5092591"/>
                <a:gd name="connsiteX1198" fmla="*/ 741782 w 4546203"/>
                <a:gd name="connsiteY1198" fmla="*/ 1819436 h 5092591"/>
                <a:gd name="connsiteX1199" fmla="*/ 1012788 w 4546203"/>
                <a:gd name="connsiteY1199" fmla="*/ 1948373 h 5092591"/>
                <a:gd name="connsiteX1200" fmla="*/ 1029900 w 4546203"/>
                <a:gd name="connsiteY1200" fmla="*/ 1912557 h 5092591"/>
                <a:gd name="connsiteX1201" fmla="*/ 956278 w 4546203"/>
                <a:gd name="connsiteY1201" fmla="*/ 1874354 h 5092591"/>
                <a:gd name="connsiteX1202" fmla="*/ 1037859 w 4546203"/>
                <a:gd name="connsiteY1202" fmla="*/ 1733479 h 5092591"/>
                <a:gd name="connsiteX1203" fmla="*/ 1031094 w 4546203"/>
                <a:gd name="connsiteY1203" fmla="*/ 1729499 h 5092591"/>
                <a:gd name="connsiteX1204" fmla="*/ 950309 w 4546203"/>
                <a:gd name="connsiteY1204" fmla="*/ 1865201 h 5092591"/>
                <a:gd name="connsiteX1205" fmla="*/ 870321 w 4546203"/>
                <a:gd name="connsiteY1205" fmla="*/ 1823814 h 5092591"/>
                <a:gd name="connsiteX1206" fmla="*/ 946728 w 4546203"/>
                <a:gd name="connsiteY1206" fmla="*/ 1691296 h 5092591"/>
                <a:gd name="connsiteX1207" fmla="*/ 942350 w 4546203"/>
                <a:gd name="connsiteY1207" fmla="*/ 1686520 h 5092591"/>
                <a:gd name="connsiteX1208" fmla="*/ 930412 w 4546203"/>
                <a:gd name="connsiteY1208" fmla="*/ 1696867 h 5092591"/>
                <a:gd name="connsiteX1209" fmla="*/ 861566 w 4546203"/>
                <a:gd name="connsiteY1209" fmla="*/ 1812671 h 5092591"/>
                <a:gd name="connsiteX1210" fmla="*/ 785955 w 4546203"/>
                <a:gd name="connsiteY1210" fmla="*/ 1773274 h 5092591"/>
                <a:gd name="connsiteX1211" fmla="*/ 795904 w 4546203"/>
                <a:gd name="connsiteY1211" fmla="*/ 1754172 h 5092591"/>
                <a:gd name="connsiteX1212" fmla="*/ 852413 w 4546203"/>
                <a:gd name="connsiteY1212" fmla="*/ 1655878 h 5092591"/>
                <a:gd name="connsiteX1213" fmla="*/ 852413 w 4546203"/>
                <a:gd name="connsiteY1213" fmla="*/ 1641552 h 5092591"/>
                <a:gd name="connsiteX1214" fmla="*/ 840872 w 4546203"/>
                <a:gd name="connsiteY1214" fmla="*/ 1648715 h 5092591"/>
                <a:gd name="connsiteX1215" fmla="*/ 833311 w 4546203"/>
                <a:gd name="connsiteY1215" fmla="*/ 1660256 h 5092591"/>
                <a:gd name="connsiteX1216" fmla="*/ 774812 w 4546203"/>
                <a:gd name="connsiteY1216" fmla="*/ 1760142 h 5092591"/>
                <a:gd name="connsiteX1217" fmla="*/ 699202 w 4546203"/>
                <a:gd name="connsiteY1217" fmla="*/ 1720346 h 5092591"/>
                <a:gd name="connsiteX1218" fmla="*/ 766058 w 4546203"/>
                <a:gd name="connsiteY1218" fmla="*/ 1606930 h 5092591"/>
                <a:gd name="connsiteX1219" fmla="*/ 756905 w 4546203"/>
                <a:gd name="connsiteY1219" fmla="*/ 1589420 h 5092591"/>
                <a:gd name="connsiteX1220" fmla="*/ 687661 w 4546203"/>
                <a:gd name="connsiteY1220" fmla="*/ 1707214 h 5092591"/>
                <a:gd name="connsiteX1221" fmla="*/ 614836 w 4546203"/>
                <a:gd name="connsiteY1221" fmla="*/ 1668215 h 5092591"/>
                <a:gd name="connsiteX1222" fmla="*/ 689651 w 4546203"/>
                <a:gd name="connsiteY1222" fmla="*/ 1539278 h 5092591"/>
                <a:gd name="connsiteX1223" fmla="*/ 674926 w 4546203"/>
                <a:gd name="connsiteY1223" fmla="*/ 1529329 h 5092591"/>
                <a:gd name="connsiteX1224" fmla="*/ 3598679 w 4546203"/>
                <a:gd name="connsiteY1224" fmla="*/ 1527340 h 5092591"/>
                <a:gd name="connsiteX1225" fmla="*/ 3566047 w 4546203"/>
                <a:gd name="connsiteY1225" fmla="*/ 1552809 h 5092591"/>
                <a:gd name="connsiteX1226" fmla="*/ 3588731 w 4546203"/>
                <a:gd name="connsiteY1226" fmla="*/ 1583053 h 5092591"/>
                <a:gd name="connsiteX1227" fmla="*/ 3622159 w 4546203"/>
                <a:gd name="connsiteY1227" fmla="*/ 1557584 h 5092591"/>
                <a:gd name="connsiteX1228" fmla="*/ 3598679 w 4546203"/>
                <a:gd name="connsiteY1228" fmla="*/ 1527340 h 5092591"/>
                <a:gd name="connsiteX1229" fmla="*/ 1238426 w 4546203"/>
                <a:gd name="connsiteY1229" fmla="*/ 1470433 h 5092591"/>
                <a:gd name="connsiteX1230" fmla="*/ 1213355 w 4546203"/>
                <a:gd name="connsiteY1230" fmla="*/ 1498289 h 5092591"/>
                <a:gd name="connsiteX1231" fmla="*/ 1236437 w 4546203"/>
                <a:gd name="connsiteY1231" fmla="*/ 1517391 h 5092591"/>
                <a:gd name="connsiteX1232" fmla="*/ 1260712 w 4546203"/>
                <a:gd name="connsiteY1232" fmla="*/ 1489932 h 5092591"/>
                <a:gd name="connsiteX1233" fmla="*/ 1238426 w 4546203"/>
                <a:gd name="connsiteY1233" fmla="*/ 1470433 h 5092591"/>
                <a:gd name="connsiteX1234" fmla="*/ 3599873 w 4546203"/>
                <a:gd name="connsiteY1234" fmla="*/ 1447749 h 5092591"/>
                <a:gd name="connsiteX1235" fmla="*/ 3567639 w 4546203"/>
                <a:gd name="connsiteY1235" fmla="*/ 1474412 h 5092591"/>
                <a:gd name="connsiteX1236" fmla="*/ 3591914 w 4546203"/>
                <a:gd name="connsiteY1236" fmla="*/ 1504258 h 5092591"/>
                <a:gd name="connsiteX1237" fmla="*/ 3624546 w 4546203"/>
                <a:gd name="connsiteY1237" fmla="*/ 1478392 h 5092591"/>
                <a:gd name="connsiteX1238" fmla="*/ 3599873 w 4546203"/>
                <a:gd name="connsiteY1238" fmla="*/ 1447749 h 5092591"/>
                <a:gd name="connsiteX1239" fmla="*/ 1199029 w 4546203"/>
                <a:gd name="connsiteY1239" fmla="*/ 1428648 h 5092591"/>
                <a:gd name="connsiteX1240" fmla="*/ 1171173 w 4546203"/>
                <a:gd name="connsiteY1240" fmla="*/ 1451331 h 5092591"/>
                <a:gd name="connsiteX1241" fmla="*/ 1195050 w 4546203"/>
                <a:gd name="connsiteY1241" fmla="*/ 1478392 h 5092591"/>
                <a:gd name="connsiteX1242" fmla="*/ 1224100 w 4546203"/>
                <a:gd name="connsiteY1242" fmla="*/ 1451729 h 5092591"/>
                <a:gd name="connsiteX1243" fmla="*/ 1199029 w 4546203"/>
                <a:gd name="connsiteY1243" fmla="*/ 1428648 h 5092591"/>
                <a:gd name="connsiteX1244" fmla="*/ 2320068 w 4546203"/>
                <a:gd name="connsiteY1244" fmla="*/ 1391331 h 5092591"/>
                <a:gd name="connsiteX1245" fmla="*/ 1854058 w 4546203"/>
                <a:gd name="connsiteY1245" fmla="*/ 1462871 h 5092591"/>
                <a:gd name="connsiteX1246" fmla="*/ 1206192 w 4546203"/>
                <a:gd name="connsiteY1246" fmla="*/ 2059799 h 5092591"/>
                <a:gd name="connsiteX1247" fmla="*/ 1138541 w 4546203"/>
                <a:gd name="connsiteY1247" fmla="*/ 2818296 h 5092591"/>
                <a:gd name="connsiteX1248" fmla="*/ 1487544 w 4546203"/>
                <a:gd name="connsiteY1248" fmla="*/ 3421591 h 5092591"/>
                <a:gd name="connsiteX1249" fmla="*/ 2232510 w 4546203"/>
                <a:gd name="connsiteY1249" fmla="*/ 3699760 h 5092591"/>
                <a:gd name="connsiteX1250" fmla="*/ 2608177 w 4546203"/>
                <a:gd name="connsiteY1250" fmla="*/ 3651607 h 5092591"/>
                <a:gd name="connsiteX1251" fmla="*/ 3310164 w 4546203"/>
                <a:gd name="connsiteY1251" fmla="*/ 3078159 h 5092591"/>
                <a:gd name="connsiteX1252" fmla="*/ 3402091 w 4546203"/>
                <a:gd name="connsiteY1252" fmla="*/ 2279469 h 5092591"/>
                <a:gd name="connsiteX1253" fmla="*/ 3032394 w 4546203"/>
                <a:gd name="connsiteY1253" fmla="*/ 1662245 h 5092591"/>
                <a:gd name="connsiteX1254" fmla="*/ 2320068 w 4546203"/>
                <a:gd name="connsiteY1254" fmla="*/ 1391331 h 5092591"/>
                <a:gd name="connsiteX1255" fmla="*/ 3350357 w 4546203"/>
                <a:gd name="connsiteY1255" fmla="*/ 1378904 h 5092591"/>
                <a:gd name="connsiteX1256" fmla="*/ 3316531 w 4546203"/>
                <a:gd name="connsiteY1256" fmla="*/ 1417107 h 5092591"/>
                <a:gd name="connsiteX1257" fmla="*/ 3345184 w 4546203"/>
                <a:gd name="connsiteY1257" fmla="*/ 1443770 h 5092591"/>
                <a:gd name="connsiteX1258" fmla="*/ 3379806 w 4546203"/>
                <a:gd name="connsiteY1258" fmla="*/ 1411138 h 5092591"/>
                <a:gd name="connsiteX1259" fmla="*/ 3350357 w 4546203"/>
                <a:gd name="connsiteY1259" fmla="*/ 1378904 h 5092591"/>
                <a:gd name="connsiteX1260" fmla="*/ 1431831 w 4546203"/>
                <a:gd name="connsiteY1260" fmla="*/ 1376914 h 5092591"/>
                <a:gd name="connsiteX1261" fmla="*/ 1402383 w 4546203"/>
                <a:gd name="connsiteY1261" fmla="*/ 1399199 h 5092591"/>
                <a:gd name="connsiteX1262" fmla="*/ 1398403 w 4546203"/>
                <a:gd name="connsiteY1262" fmla="*/ 1408352 h 5092591"/>
                <a:gd name="connsiteX1263" fmla="*/ 1409546 w 4546203"/>
                <a:gd name="connsiteY1263" fmla="*/ 1407556 h 5092591"/>
                <a:gd name="connsiteX1264" fmla="*/ 1433025 w 4546203"/>
                <a:gd name="connsiteY1264" fmla="*/ 1390046 h 5092591"/>
                <a:gd name="connsiteX1265" fmla="*/ 1437402 w 4546203"/>
                <a:gd name="connsiteY1265" fmla="*/ 1379699 h 5092591"/>
                <a:gd name="connsiteX1266" fmla="*/ 1431831 w 4546203"/>
                <a:gd name="connsiteY1266" fmla="*/ 1376914 h 5092591"/>
                <a:gd name="connsiteX1267" fmla="*/ 3303399 w 4546203"/>
                <a:gd name="connsiteY1267" fmla="*/ 1340302 h 5092591"/>
                <a:gd name="connsiteX1268" fmla="*/ 3271961 w 4546203"/>
                <a:gd name="connsiteY1268" fmla="*/ 1377312 h 5092591"/>
                <a:gd name="connsiteX1269" fmla="*/ 3303001 w 4546203"/>
                <a:gd name="connsiteY1269" fmla="*/ 1404373 h 5092591"/>
                <a:gd name="connsiteX1270" fmla="*/ 3335633 w 4546203"/>
                <a:gd name="connsiteY1270" fmla="*/ 1368557 h 5092591"/>
                <a:gd name="connsiteX1271" fmla="*/ 3303399 w 4546203"/>
                <a:gd name="connsiteY1271" fmla="*/ 1340302 h 5092591"/>
                <a:gd name="connsiteX1272" fmla="*/ 1285385 w 4546203"/>
                <a:gd name="connsiteY1272" fmla="*/ 1337517 h 5092591"/>
                <a:gd name="connsiteX1273" fmla="*/ 1255538 w 4546203"/>
                <a:gd name="connsiteY1273" fmla="*/ 1362986 h 5092591"/>
                <a:gd name="connsiteX1274" fmla="*/ 1277426 w 4546203"/>
                <a:gd name="connsiteY1274" fmla="*/ 1388454 h 5092591"/>
                <a:gd name="connsiteX1275" fmla="*/ 1306476 w 4546203"/>
                <a:gd name="connsiteY1275" fmla="*/ 1362588 h 5092591"/>
                <a:gd name="connsiteX1276" fmla="*/ 1285385 w 4546203"/>
                <a:gd name="connsiteY1276" fmla="*/ 1337517 h 5092591"/>
                <a:gd name="connsiteX1277" fmla="*/ 1111082 w 4546203"/>
                <a:gd name="connsiteY1277" fmla="*/ 1327966 h 5092591"/>
                <a:gd name="connsiteX1278" fmla="*/ 1082031 w 4546203"/>
                <a:gd name="connsiteY1278" fmla="*/ 1355027 h 5092591"/>
                <a:gd name="connsiteX1279" fmla="*/ 1106306 w 4546203"/>
                <a:gd name="connsiteY1279" fmla="*/ 1384077 h 5092591"/>
                <a:gd name="connsiteX1280" fmla="*/ 1134163 w 4546203"/>
                <a:gd name="connsiteY1280" fmla="*/ 1352241 h 5092591"/>
                <a:gd name="connsiteX1281" fmla="*/ 1111082 w 4546203"/>
                <a:gd name="connsiteY1281" fmla="*/ 1327966 h 5092591"/>
                <a:gd name="connsiteX1282" fmla="*/ 3398908 w 4546203"/>
                <a:gd name="connsiteY1282" fmla="*/ 1327568 h 5092591"/>
                <a:gd name="connsiteX1283" fmla="*/ 3364684 w 4546203"/>
                <a:gd name="connsiteY1283" fmla="*/ 1364577 h 5092591"/>
                <a:gd name="connsiteX1284" fmla="*/ 3393734 w 4546203"/>
                <a:gd name="connsiteY1284" fmla="*/ 1392036 h 5092591"/>
                <a:gd name="connsiteX1285" fmla="*/ 3426764 w 4546203"/>
                <a:gd name="connsiteY1285" fmla="*/ 1360200 h 5092591"/>
                <a:gd name="connsiteX1286" fmla="*/ 3398908 w 4546203"/>
                <a:gd name="connsiteY1286" fmla="*/ 1327568 h 5092591"/>
                <a:gd name="connsiteX1287" fmla="*/ 3256043 w 4546203"/>
                <a:gd name="connsiteY1287" fmla="*/ 1300905 h 5092591"/>
                <a:gd name="connsiteX1288" fmla="*/ 3225798 w 4546203"/>
                <a:gd name="connsiteY1288" fmla="*/ 1338710 h 5092591"/>
                <a:gd name="connsiteX1289" fmla="*/ 3258032 w 4546203"/>
                <a:gd name="connsiteY1289" fmla="*/ 1364975 h 5092591"/>
                <a:gd name="connsiteX1290" fmla="*/ 3289471 w 4546203"/>
                <a:gd name="connsiteY1290" fmla="*/ 1327170 h 5092591"/>
                <a:gd name="connsiteX1291" fmla="*/ 3256043 w 4546203"/>
                <a:gd name="connsiteY1291" fmla="*/ 1300905 h 5092591"/>
                <a:gd name="connsiteX1292" fmla="*/ 1247181 w 4546203"/>
                <a:gd name="connsiteY1292" fmla="*/ 1289762 h 5092591"/>
                <a:gd name="connsiteX1293" fmla="*/ 1215743 w 4546203"/>
                <a:gd name="connsiteY1293" fmla="*/ 1316823 h 5092591"/>
                <a:gd name="connsiteX1294" fmla="*/ 1240416 w 4546203"/>
                <a:gd name="connsiteY1294" fmla="*/ 1345078 h 5092591"/>
                <a:gd name="connsiteX1295" fmla="*/ 1271059 w 4546203"/>
                <a:gd name="connsiteY1295" fmla="*/ 1319211 h 5092591"/>
                <a:gd name="connsiteX1296" fmla="*/ 1247181 w 4546203"/>
                <a:gd name="connsiteY1296" fmla="*/ 1289762 h 5092591"/>
                <a:gd name="connsiteX1297" fmla="*/ 1533309 w 4546203"/>
                <a:gd name="connsiteY1297" fmla="*/ 1288171 h 5092591"/>
                <a:gd name="connsiteX1298" fmla="*/ 1509432 w 4546203"/>
                <a:gd name="connsiteY1298" fmla="*/ 1302497 h 5092591"/>
                <a:gd name="connsiteX1299" fmla="*/ 1528533 w 4546203"/>
                <a:gd name="connsiteY1299" fmla="*/ 1333537 h 5092591"/>
                <a:gd name="connsiteX1300" fmla="*/ 1551615 w 4546203"/>
                <a:gd name="connsiteY1300" fmla="*/ 1318813 h 5092591"/>
                <a:gd name="connsiteX1301" fmla="*/ 1533309 w 4546203"/>
                <a:gd name="connsiteY1301" fmla="*/ 1288171 h 5092591"/>
                <a:gd name="connsiteX1302" fmla="*/ 3349960 w 4546203"/>
                <a:gd name="connsiteY1302" fmla="*/ 1285783 h 5092591"/>
                <a:gd name="connsiteX1303" fmla="*/ 3318123 w 4546203"/>
                <a:gd name="connsiteY1303" fmla="*/ 1323190 h 5092591"/>
                <a:gd name="connsiteX1304" fmla="*/ 3350755 w 4546203"/>
                <a:gd name="connsiteY1304" fmla="*/ 1351047 h 5092591"/>
                <a:gd name="connsiteX1305" fmla="*/ 3382990 w 4546203"/>
                <a:gd name="connsiteY1305" fmla="*/ 1315231 h 5092591"/>
                <a:gd name="connsiteX1306" fmla="*/ 3349960 w 4546203"/>
                <a:gd name="connsiteY1306" fmla="*/ 1285783 h 5092591"/>
                <a:gd name="connsiteX1307" fmla="*/ 1071685 w 4546203"/>
                <a:gd name="connsiteY1307" fmla="*/ 1285783 h 5092591"/>
                <a:gd name="connsiteX1308" fmla="*/ 1042634 w 4546203"/>
                <a:gd name="connsiteY1308" fmla="*/ 1315231 h 5092591"/>
                <a:gd name="connsiteX1309" fmla="*/ 1064521 w 4546203"/>
                <a:gd name="connsiteY1309" fmla="*/ 1338710 h 5092591"/>
                <a:gd name="connsiteX1310" fmla="*/ 1094766 w 4546203"/>
                <a:gd name="connsiteY1310" fmla="*/ 1310058 h 5092591"/>
                <a:gd name="connsiteX1311" fmla="*/ 1071685 w 4546203"/>
                <a:gd name="connsiteY1311" fmla="*/ 1285783 h 5092591"/>
                <a:gd name="connsiteX1312" fmla="*/ 1352639 w 4546203"/>
                <a:gd name="connsiteY1312" fmla="*/ 1282599 h 5092591"/>
                <a:gd name="connsiteX1313" fmla="*/ 1320007 w 4546203"/>
                <a:gd name="connsiteY1313" fmla="*/ 1307272 h 5092591"/>
                <a:gd name="connsiteX1314" fmla="*/ 1378108 w 4546203"/>
                <a:gd name="connsiteY1314" fmla="*/ 1382485 h 5092591"/>
                <a:gd name="connsiteX1315" fmla="*/ 1421086 w 4546203"/>
                <a:gd name="connsiteY1315" fmla="*/ 1350649 h 5092591"/>
                <a:gd name="connsiteX1316" fmla="*/ 1352639 w 4546203"/>
                <a:gd name="connsiteY1316" fmla="*/ 1282599 h 5092591"/>
                <a:gd name="connsiteX1317" fmla="*/ 3446264 w 4546203"/>
                <a:gd name="connsiteY1317" fmla="*/ 1276630 h 5092591"/>
                <a:gd name="connsiteX1318" fmla="*/ 3414428 w 4546203"/>
                <a:gd name="connsiteY1318" fmla="*/ 1310854 h 5092591"/>
                <a:gd name="connsiteX1319" fmla="*/ 3442284 w 4546203"/>
                <a:gd name="connsiteY1319" fmla="*/ 1341496 h 5092591"/>
                <a:gd name="connsiteX1320" fmla="*/ 3479692 w 4546203"/>
                <a:gd name="connsiteY1320" fmla="*/ 1308466 h 5092591"/>
                <a:gd name="connsiteX1321" fmla="*/ 3446264 w 4546203"/>
                <a:gd name="connsiteY1321" fmla="*/ 1276630 h 5092591"/>
                <a:gd name="connsiteX1322" fmla="*/ 1473616 w 4546203"/>
                <a:gd name="connsiteY1322" fmla="*/ 1273446 h 5092591"/>
                <a:gd name="connsiteX1323" fmla="*/ 1449341 w 4546203"/>
                <a:gd name="connsiteY1323" fmla="*/ 1289364 h 5092591"/>
                <a:gd name="connsiteX1324" fmla="*/ 1469637 w 4546203"/>
                <a:gd name="connsiteY1324" fmla="*/ 1319211 h 5092591"/>
                <a:gd name="connsiteX1325" fmla="*/ 1493116 w 4546203"/>
                <a:gd name="connsiteY1325" fmla="*/ 1303691 h 5092591"/>
                <a:gd name="connsiteX1326" fmla="*/ 1473616 w 4546203"/>
                <a:gd name="connsiteY1326" fmla="*/ 1273446 h 5092591"/>
                <a:gd name="connsiteX1327" fmla="*/ 907579 w 4546203"/>
                <a:gd name="connsiteY1327" fmla="*/ 1265239 h 5092591"/>
                <a:gd name="connsiteX1328" fmla="*/ 843260 w 4546203"/>
                <a:gd name="connsiteY1328" fmla="*/ 1292548 h 5092591"/>
                <a:gd name="connsiteX1329" fmla="*/ 840077 w 4546203"/>
                <a:gd name="connsiteY1329" fmla="*/ 1294936 h 5092591"/>
                <a:gd name="connsiteX1330" fmla="*/ 835301 w 4546203"/>
                <a:gd name="connsiteY1330" fmla="*/ 1316425 h 5092591"/>
                <a:gd name="connsiteX1331" fmla="*/ 760884 w 4546203"/>
                <a:gd name="connsiteY1331" fmla="*/ 1409546 h 5092591"/>
                <a:gd name="connsiteX1332" fmla="*/ 758098 w 4546203"/>
                <a:gd name="connsiteY1332" fmla="*/ 1416311 h 5092591"/>
                <a:gd name="connsiteX1333" fmla="*/ 771629 w 4546203"/>
                <a:gd name="connsiteY1333" fmla="*/ 1424270 h 5092591"/>
                <a:gd name="connsiteX1334" fmla="*/ 863954 w 4546203"/>
                <a:gd name="connsiteY1334" fmla="*/ 1311252 h 5092591"/>
                <a:gd name="connsiteX1335" fmla="*/ 926034 w 4546203"/>
                <a:gd name="connsiteY1335" fmla="*/ 1365771 h 5092591"/>
                <a:gd name="connsiteX1336" fmla="*/ 840475 w 4546203"/>
                <a:gd name="connsiteY1336" fmla="*/ 1472024 h 5092591"/>
                <a:gd name="connsiteX1337" fmla="*/ 845250 w 4546203"/>
                <a:gd name="connsiteY1337" fmla="*/ 1479187 h 5092591"/>
                <a:gd name="connsiteX1338" fmla="*/ 861964 w 4546203"/>
                <a:gd name="connsiteY1338" fmla="*/ 1470830 h 5092591"/>
                <a:gd name="connsiteX1339" fmla="*/ 942748 w 4546203"/>
                <a:gd name="connsiteY1339" fmla="*/ 1371342 h 5092591"/>
                <a:gd name="connsiteX1340" fmla="*/ 1006420 w 4546203"/>
                <a:gd name="connsiteY1340" fmla="*/ 1427852 h 5092591"/>
                <a:gd name="connsiteX1341" fmla="*/ 927626 w 4546203"/>
                <a:gd name="connsiteY1341" fmla="*/ 1525350 h 5092591"/>
                <a:gd name="connsiteX1342" fmla="*/ 930014 w 4546203"/>
                <a:gd name="connsiteY1342" fmla="*/ 1543656 h 5092591"/>
                <a:gd name="connsiteX1343" fmla="*/ 1021543 w 4546203"/>
                <a:gd name="connsiteY1343" fmla="*/ 1433025 h 5092591"/>
                <a:gd name="connsiteX1344" fmla="*/ 1086409 w 4546203"/>
                <a:gd name="connsiteY1344" fmla="*/ 1491126 h 5092591"/>
                <a:gd name="connsiteX1345" fmla="*/ 1072879 w 4546203"/>
                <a:gd name="connsiteY1345" fmla="*/ 1507442 h 5092591"/>
                <a:gd name="connsiteX1346" fmla="*/ 1002839 w 4546203"/>
                <a:gd name="connsiteY1346" fmla="*/ 1594196 h 5092591"/>
                <a:gd name="connsiteX1347" fmla="*/ 997666 w 4546203"/>
                <a:gd name="connsiteY1347" fmla="*/ 1609318 h 5092591"/>
                <a:gd name="connsiteX1348" fmla="*/ 1003237 w 4546203"/>
                <a:gd name="connsiteY1348" fmla="*/ 1611308 h 5092591"/>
                <a:gd name="connsiteX1349" fmla="*/ 1099143 w 4546203"/>
                <a:gd name="connsiteY1349" fmla="*/ 1494708 h 5092591"/>
                <a:gd name="connsiteX1350" fmla="*/ 1165999 w 4546203"/>
                <a:gd name="connsiteY1350" fmla="*/ 1554798 h 5092591"/>
                <a:gd name="connsiteX1351" fmla="*/ 1129388 w 4546203"/>
                <a:gd name="connsiteY1351" fmla="*/ 1597777 h 5092591"/>
                <a:gd name="connsiteX1352" fmla="*/ 1097153 w 4546203"/>
                <a:gd name="connsiteY1352" fmla="*/ 1637970 h 5092591"/>
                <a:gd name="connsiteX1353" fmla="*/ 1075266 w 4546203"/>
                <a:gd name="connsiteY1353" fmla="*/ 1681347 h 5092591"/>
                <a:gd name="connsiteX1354" fmla="*/ 1178336 w 4546203"/>
                <a:gd name="connsiteY1354" fmla="*/ 1557982 h 5092591"/>
                <a:gd name="connsiteX1355" fmla="*/ 1240416 w 4546203"/>
                <a:gd name="connsiteY1355" fmla="*/ 1613695 h 5092591"/>
                <a:gd name="connsiteX1356" fmla="*/ 1263099 w 4546203"/>
                <a:gd name="connsiteY1356" fmla="*/ 1589022 h 5092591"/>
                <a:gd name="connsiteX1357" fmla="*/ 1245192 w 4546203"/>
                <a:gd name="connsiteY1357" fmla="*/ 1572706 h 5092591"/>
                <a:gd name="connsiteX1358" fmla="*/ 963840 w 4546203"/>
                <a:gd name="connsiteY1358" fmla="*/ 1305680 h 5092591"/>
                <a:gd name="connsiteX1359" fmla="*/ 907579 w 4546203"/>
                <a:gd name="connsiteY1359" fmla="*/ 1265239 h 5092591"/>
                <a:gd name="connsiteX1360" fmla="*/ 3207493 w 4546203"/>
                <a:gd name="connsiteY1360" fmla="*/ 1263100 h 5092591"/>
                <a:gd name="connsiteX1361" fmla="*/ 3178840 w 4546203"/>
                <a:gd name="connsiteY1361" fmla="*/ 1302497 h 5092591"/>
                <a:gd name="connsiteX1362" fmla="*/ 3211472 w 4546203"/>
                <a:gd name="connsiteY1362" fmla="*/ 1327170 h 5092591"/>
                <a:gd name="connsiteX1363" fmla="*/ 3241318 w 4546203"/>
                <a:gd name="connsiteY1363" fmla="*/ 1288568 h 5092591"/>
                <a:gd name="connsiteX1364" fmla="*/ 3207493 w 4546203"/>
                <a:gd name="connsiteY1364" fmla="*/ 1263100 h 5092591"/>
                <a:gd name="connsiteX1365" fmla="*/ 1414719 w 4546203"/>
                <a:gd name="connsiteY1365" fmla="*/ 1254345 h 5092591"/>
                <a:gd name="connsiteX1366" fmla="*/ 1389648 w 4546203"/>
                <a:gd name="connsiteY1366" fmla="*/ 1271457 h 5092591"/>
                <a:gd name="connsiteX1367" fmla="*/ 1411138 w 4546203"/>
                <a:gd name="connsiteY1367" fmla="*/ 1300905 h 5092591"/>
                <a:gd name="connsiteX1368" fmla="*/ 1434617 w 4546203"/>
                <a:gd name="connsiteY1368" fmla="*/ 1284589 h 5092591"/>
                <a:gd name="connsiteX1369" fmla="*/ 1414719 w 4546203"/>
                <a:gd name="connsiteY1369" fmla="*/ 1254345 h 5092591"/>
                <a:gd name="connsiteX1370" fmla="*/ 1269467 w 4546203"/>
                <a:gd name="connsiteY1370" fmla="*/ 1247977 h 5092591"/>
                <a:gd name="connsiteX1371" fmla="*/ 1267079 w 4546203"/>
                <a:gd name="connsiteY1371" fmla="*/ 1251957 h 5092591"/>
                <a:gd name="connsiteX1372" fmla="*/ 1302497 w 4546203"/>
                <a:gd name="connsiteY1372" fmla="*/ 1297323 h 5092591"/>
                <a:gd name="connsiteX1373" fmla="*/ 1331945 w 4546203"/>
                <a:gd name="connsiteY1373" fmla="*/ 1274640 h 5092591"/>
                <a:gd name="connsiteX1374" fmla="*/ 1269467 w 4546203"/>
                <a:gd name="connsiteY1374" fmla="*/ 1247977 h 5092591"/>
                <a:gd name="connsiteX1375" fmla="*/ 3300216 w 4546203"/>
                <a:gd name="connsiteY1375" fmla="*/ 1244794 h 5092591"/>
                <a:gd name="connsiteX1376" fmla="*/ 3269971 w 4546203"/>
                <a:gd name="connsiteY1376" fmla="*/ 1283395 h 5092591"/>
                <a:gd name="connsiteX1377" fmla="*/ 3303399 w 4546203"/>
                <a:gd name="connsiteY1377" fmla="*/ 1310456 h 5092591"/>
                <a:gd name="connsiteX1378" fmla="*/ 3334439 w 4546203"/>
                <a:gd name="connsiteY1378" fmla="*/ 1273446 h 5092591"/>
                <a:gd name="connsiteX1379" fmla="*/ 3300216 w 4546203"/>
                <a:gd name="connsiteY1379" fmla="*/ 1244794 h 5092591"/>
                <a:gd name="connsiteX1380" fmla="*/ 3396122 w 4546203"/>
                <a:gd name="connsiteY1380" fmla="*/ 1232457 h 5092591"/>
                <a:gd name="connsiteX1381" fmla="*/ 3364286 w 4546203"/>
                <a:gd name="connsiteY1381" fmla="*/ 1269467 h 5092591"/>
                <a:gd name="connsiteX1382" fmla="*/ 3398509 w 4546203"/>
                <a:gd name="connsiteY1382" fmla="*/ 1299313 h 5092591"/>
                <a:gd name="connsiteX1383" fmla="*/ 3431142 w 4546203"/>
                <a:gd name="connsiteY1383" fmla="*/ 1262702 h 5092591"/>
                <a:gd name="connsiteX1384" fmla="*/ 3396122 w 4546203"/>
                <a:gd name="connsiteY1384" fmla="*/ 1232457 h 5092591"/>
                <a:gd name="connsiteX1385" fmla="*/ 3494814 w 4546203"/>
                <a:gd name="connsiteY1385" fmla="*/ 1224100 h 5092591"/>
                <a:gd name="connsiteX1386" fmla="*/ 3460988 w 4546203"/>
                <a:gd name="connsiteY1386" fmla="*/ 1260712 h 5092591"/>
                <a:gd name="connsiteX1387" fmla="*/ 3493620 w 4546203"/>
                <a:gd name="connsiteY1387" fmla="*/ 1291354 h 5092591"/>
                <a:gd name="connsiteX1388" fmla="*/ 3528242 w 4546203"/>
                <a:gd name="connsiteY1388" fmla="*/ 1259916 h 5092591"/>
                <a:gd name="connsiteX1389" fmla="*/ 3494814 w 4546203"/>
                <a:gd name="connsiteY1389" fmla="*/ 1224100 h 5092591"/>
                <a:gd name="connsiteX1390" fmla="*/ 1707612 w 4546203"/>
                <a:gd name="connsiteY1390" fmla="*/ 1223304 h 5092591"/>
                <a:gd name="connsiteX1391" fmla="*/ 1674582 w 4546203"/>
                <a:gd name="connsiteY1391" fmla="*/ 1238427 h 5092591"/>
                <a:gd name="connsiteX1392" fmla="*/ 1690500 w 4546203"/>
                <a:gd name="connsiteY1392" fmla="*/ 1273048 h 5092591"/>
                <a:gd name="connsiteX1393" fmla="*/ 1722734 w 4546203"/>
                <a:gd name="connsiteY1393" fmla="*/ 1258722 h 5092591"/>
                <a:gd name="connsiteX1394" fmla="*/ 1707612 w 4546203"/>
                <a:gd name="connsiteY1394" fmla="*/ 1223304 h 5092591"/>
                <a:gd name="connsiteX1395" fmla="*/ 1747009 w 4546203"/>
                <a:gd name="connsiteY1395" fmla="*/ 1207386 h 5092591"/>
                <a:gd name="connsiteX1396" fmla="*/ 1713979 w 4546203"/>
                <a:gd name="connsiteY1396" fmla="*/ 1221315 h 5092591"/>
                <a:gd name="connsiteX1397" fmla="*/ 1728703 w 4546203"/>
                <a:gd name="connsiteY1397" fmla="*/ 1257130 h 5092591"/>
                <a:gd name="connsiteX1398" fmla="*/ 1761335 w 4546203"/>
                <a:gd name="connsiteY1398" fmla="*/ 1243202 h 5092591"/>
                <a:gd name="connsiteX1399" fmla="*/ 1747009 w 4546203"/>
                <a:gd name="connsiteY1399" fmla="*/ 1207386 h 5092591"/>
                <a:gd name="connsiteX1400" fmla="*/ 3249278 w 4546203"/>
                <a:gd name="connsiteY1400" fmla="*/ 1206590 h 5092591"/>
                <a:gd name="connsiteX1401" fmla="*/ 3220625 w 4546203"/>
                <a:gd name="connsiteY1401" fmla="*/ 1245590 h 5092591"/>
                <a:gd name="connsiteX1402" fmla="*/ 3254849 w 4546203"/>
                <a:gd name="connsiteY1402" fmla="*/ 1271457 h 5092591"/>
                <a:gd name="connsiteX1403" fmla="*/ 3285093 w 4546203"/>
                <a:gd name="connsiteY1403" fmla="*/ 1233253 h 5092591"/>
                <a:gd name="connsiteX1404" fmla="*/ 3249278 w 4546203"/>
                <a:gd name="connsiteY1404" fmla="*/ 1206590 h 5092591"/>
                <a:gd name="connsiteX1405" fmla="*/ 1507840 w 4546203"/>
                <a:gd name="connsiteY1405" fmla="*/ 1197438 h 5092591"/>
                <a:gd name="connsiteX1406" fmla="*/ 1481973 w 4546203"/>
                <a:gd name="connsiteY1406" fmla="*/ 1212162 h 5092591"/>
                <a:gd name="connsiteX1407" fmla="*/ 1500677 w 4546203"/>
                <a:gd name="connsiteY1407" fmla="*/ 1243600 h 5092591"/>
                <a:gd name="connsiteX1408" fmla="*/ 1525748 w 4546203"/>
                <a:gd name="connsiteY1408" fmla="*/ 1228478 h 5092591"/>
                <a:gd name="connsiteX1409" fmla="*/ 1507840 w 4546203"/>
                <a:gd name="connsiteY1409" fmla="*/ 1197438 h 5092591"/>
                <a:gd name="connsiteX1410" fmla="*/ 1423872 w 4546203"/>
                <a:gd name="connsiteY1410" fmla="*/ 1194254 h 5092591"/>
                <a:gd name="connsiteX1411" fmla="*/ 1398005 w 4546203"/>
                <a:gd name="connsiteY1411" fmla="*/ 1210570 h 5092591"/>
                <a:gd name="connsiteX1412" fmla="*/ 1418699 w 4546203"/>
                <a:gd name="connsiteY1412" fmla="*/ 1240814 h 5092591"/>
                <a:gd name="connsiteX1413" fmla="*/ 1443770 w 4546203"/>
                <a:gd name="connsiteY1413" fmla="*/ 1224100 h 5092591"/>
                <a:gd name="connsiteX1414" fmla="*/ 1423872 w 4546203"/>
                <a:gd name="connsiteY1414" fmla="*/ 1194254 h 5092591"/>
                <a:gd name="connsiteX1415" fmla="*/ 1786804 w 4546203"/>
                <a:gd name="connsiteY1415" fmla="*/ 1192264 h 5092591"/>
                <a:gd name="connsiteX1416" fmla="*/ 1753376 w 4546203"/>
                <a:gd name="connsiteY1416" fmla="*/ 1205795 h 5092591"/>
                <a:gd name="connsiteX1417" fmla="*/ 1767305 w 4546203"/>
                <a:gd name="connsiteY1417" fmla="*/ 1241212 h 5092591"/>
                <a:gd name="connsiteX1418" fmla="*/ 1799937 w 4546203"/>
                <a:gd name="connsiteY1418" fmla="*/ 1228478 h 5092591"/>
                <a:gd name="connsiteX1419" fmla="*/ 1786804 w 4546203"/>
                <a:gd name="connsiteY1419" fmla="*/ 1192264 h 5092591"/>
                <a:gd name="connsiteX1420" fmla="*/ 1619664 w 4546203"/>
                <a:gd name="connsiteY1420" fmla="*/ 1191070 h 5092591"/>
                <a:gd name="connsiteX1421" fmla="*/ 1568727 w 4546203"/>
                <a:gd name="connsiteY1421" fmla="*/ 1217335 h 5092591"/>
                <a:gd name="connsiteX1422" fmla="*/ 1620858 w 4546203"/>
                <a:gd name="connsiteY1422" fmla="*/ 1316027 h 5092591"/>
                <a:gd name="connsiteX1423" fmla="*/ 1667817 w 4546203"/>
                <a:gd name="connsiteY1423" fmla="*/ 1290956 h 5092591"/>
                <a:gd name="connsiteX1424" fmla="*/ 1619664 w 4546203"/>
                <a:gd name="connsiteY1424" fmla="*/ 1191070 h 5092591"/>
                <a:gd name="connsiteX1425" fmla="*/ 3344388 w 4546203"/>
                <a:gd name="connsiteY1425" fmla="*/ 1189478 h 5092591"/>
                <a:gd name="connsiteX1426" fmla="*/ 3314144 w 4546203"/>
                <a:gd name="connsiteY1426" fmla="*/ 1227682 h 5092591"/>
                <a:gd name="connsiteX1427" fmla="*/ 3349164 w 4546203"/>
                <a:gd name="connsiteY1427" fmla="*/ 1255936 h 5092591"/>
                <a:gd name="connsiteX1428" fmla="*/ 3380602 w 4546203"/>
                <a:gd name="connsiteY1428" fmla="*/ 1218529 h 5092591"/>
                <a:gd name="connsiteX1429" fmla="*/ 3344388 w 4546203"/>
                <a:gd name="connsiteY1429" fmla="*/ 1189478 h 5092591"/>
                <a:gd name="connsiteX1430" fmla="*/ 2835010 w 4546203"/>
                <a:gd name="connsiteY1430" fmla="*/ 1183509 h 5092591"/>
                <a:gd name="connsiteX1431" fmla="*/ 2817500 w 4546203"/>
                <a:gd name="connsiteY1431" fmla="*/ 1225692 h 5092591"/>
                <a:gd name="connsiteX1432" fmla="*/ 2877591 w 4546203"/>
                <a:gd name="connsiteY1432" fmla="*/ 1251957 h 5092591"/>
                <a:gd name="connsiteX1433" fmla="*/ 2896692 w 4546203"/>
                <a:gd name="connsiteY1433" fmla="*/ 1211366 h 5092591"/>
                <a:gd name="connsiteX1434" fmla="*/ 2835010 w 4546203"/>
                <a:gd name="connsiteY1434" fmla="*/ 1183509 h 5092591"/>
                <a:gd name="connsiteX1435" fmla="*/ 1826997 w 4546203"/>
                <a:gd name="connsiteY1435" fmla="*/ 1179132 h 5092591"/>
                <a:gd name="connsiteX1436" fmla="*/ 1792774 w 4546203"/>
                <a:gd name="connsiteY1436" fmla="*/ 1191070 h 5092591"/>
                <a:gd name="connsiteX1437" fmla="*/ 1806304 w 4546203"/>
                <a:gd name="connsiteY1437" fmla="*/ 1226886 h 5092591"/>
                <a:gd name="connsiteX1438" fmla="*/ 1838936 w 4546203"/>
                <a:gd name="connsiteY1438" fmla="*/ 1215345 h 5092591"/>
                <a:gd name="connsiteX1439" fmla="*/ 1826997 w 4546203"/>
                <a:gd name="connsiteY1439" fmla="*/ 1179132 h 5092591"/>
                <a:gd name="connsiteX1440" fmla="*/ 3442284 w 4546203"/>
                <a:gd name="connsiteY1440" fmla="*/ 1178336 h 5092591"/>
                <a:gd name="connsiteX1441" fmla="*/ 3410448 w 4546203"/>
                <a:gd name="connsiteY1441" fmla="*/ 1215345 h 5092591"/>
                <a:gd name="connsiteX1442" fmla="*/ 3445468 w 4546203"/>
                <a:gd name="connsiteY1442" fmla="*/ 1246386 h 5092591"/>
                <a:gd name="connsiteX1443" fmla="*/ 3478100 w 4546203"/>
                <a:gd name="connsiteY1443" fmla="*/ 1210570 h 5092591"/>
                <a:gd name="connsiteX1444" fmla="*/ 3442284 w 4546203"/>
                <a:gd name="connsiteY1444" fmla="*/ 1178336 h 5092591"/>
                <a:gd name="connsiteX1445" fmla="*/ 1362587 w 4546203"/>
                <a:gd name="connsiteY1445" fmla="*/ 1176346 h 5092591"/>
                <a:gd name="connsiteX1446" fmla="*/ 1336721 w 4546203"/>
                <a:gd name="connsiteY1446" fmla="*/ 1194652 h 5092591"/>
                <a:gd name="connsiteX1447" fmla="*/ 1357414 w 4546203"/>
                <a:gd name="connsiteY1447" fmla="*/ 1224100 h 5092591"/>
                <a:gd name="connsiteX1448" fmla="*/ 1382883 w 4546203"/>
                <a:gd name="connsiteY1448" fmla="*/ 1206590 h 5092591"/>
                <a:gd name="connsiteX1449" fmla="*/ 1362587 w 4546203"/>
                <a:gd name="connsiteY1449" fmla="*/ 1176346 h 5092591"/>
                <a:gd name="connsiteX1450" fmla="*/ 3542568 w 4546203"/>
                <a:gd name="connsiteY1450" fmla="*/ 1173162 h 5092591"/>
                <a:gd name="connsiteX1451" fmla="*/ 3509538 w 4546203"/>
                <a:gd name="connsiteY1451" fmla="*/ 1208978 h 5092591"/>
                <a:gd name="connsiteX1452" fmla="*/ 3541772 w 4546203"/>
                <a:gd name="connsiteY1452" fmla="*/ 1239222 h 5092591"/>
                <a:gd name="connsiteX1453" fmla="*/ 3579976 w 4546203"/>
                <a:gd name="connsiteY1453" fmla="*/ 1208182 h 5092591"/>
                <a:gd name="connsiteX1454" fmla="*/ 3542568 w 4546203"/>
                <a:gd name="connsiteY1454" fmla="*/ 1173162 h 5092591"/>
                <a:gd name="connsiteX1455" fmla="*/ 1685724 w 4546203"/>
                <a:gd name="connsiteY1455" fmla="*/ 1172366 h 5092591"/>
                <a:gd name="connsiteX1456" fmla="*/ 1651501 w 4546203"/>
                <a:gd name="connsiteY1456" fmla="*/ 1187887 h 5092591"/>
                <a:gd name="connsiteX1457" fmla="*/ 1667021 w 4546203"/>
                <a:gd name="connsiteY1457" fmla="*/ 1221315 h 5092591"/>
                <a:gd name="connsiteX1458" fmla="*/ 1700449 w 4546203"/>
                <a:gd name="connsiteY1458" fmla="*/ 1206590 h 5092591"/>
                <a:gd name="connsiteX1459" fmla="*/ 1685724 w 4546203"/>
                <a:gd name="connsiteY1459" fmla="*/ 1172366 h 5092591"/>
                <a:gd name="connsiteX1460" fmla="*/ 1867190 w 4546203"/>
                <a:gd name="connsiteY1460" fmla="*/ 1166795 h 5092591"/>
                <a:gd name="connsiteX1461" fmla="*/ 1832569 w 4546203"/>
                <a:gd name="connsiteY1461" fmla="*/ 1176744 h 5092591"/>
                <a:gd name="connsiteX1462" fmla="*/ 1845701 w 4546203"/>
                <a:gd name="connsiteY1462" fmla="*/ 1213356 h 5092591"/>
                <a:gd name="connsiteX1463" fmla="*/ 1878333 w 4546203"/>
                <a:gd name="connsiteY1463" fmla="*/ 1202611 h 5092591"/>
                <a:gd name="connsiteX1464" fmla="*/ 1867190 w 4546203"/>
                <a:gd name="connsiteY1464" fmla="*/ 1166795 h 5092591"/>
                <a:gd name="connsiteX1465" fmla="*/ 1109888 w 4546203"/>
                <a:gd name="connsiteY1465" fmla="*/ 1158438 h 5092591"/>
                <a:gd name="connsiteX1466" fmla="*/ 1095164 w 4546203"/>
                <a:gd name="connsiteY1466" fmla="*/ 1169979 h 5092591"/>
                <a:gd name="connsiteX1467" fmla="*/ 1076062 w 4546203"/>
                <a:gd name="connsiteY1467" fmla="*/ 1186693 h 5092591"/>
                <a:gd name="connsiteX1468" fmla="*/ 1130582 w 4546203"/>
                <a:gd name="connsiteY1468" fmla="*/ 1183111 h 5092591"/>
                <a:gd name="connsiteX1469" fmla="*/ 1109888 w 4546203"/>
                <a:gd name="connsiteY1469" fmla="*/ 1158438 h 5092591"/>
                <a:gd name="connsiteX1470" fmla="*/ 1726713 w 4546203"/>
                <a:gd name="connsiteY1470" fmla="*/ 1155653 h 5092591"/>
                <a:gd name="connsiteX1471" fmla="*/ 1692092 w 4546203"/>
                <a:gd name="connsiteY1471" fmla="*/ 1170377 h 5092591"/>
                <a:gd name="connsiteX1472" fmla="*/ 1706816 w 4546203"/>
                <a:gd name="connsiteY1472" fmla="*/ 1204203 h 5092591"/>
                <a:gd name="connsiteX1473" fmla="*/ 1740642 w 4546203"/>
                <a:gd name="connsiteY1473" fmla="*/ 1190274 h 5092591"/>
                <a:gd name="connsiteX1474" fmla="*/ 1726713 w 4546203"/>
                <a:gd name="connsiteY1474" fmla="*/ 1155653 h 5092591"/>
                <a:gd name="connsiteX1475" fmla="*/ 2743481 w 4546203"/>
                <a:gd name="connsiteY1475" fmla="*/ 1149683 h 5092591"/>
                <a:gd name="connsiteX1476" fmla="*/ 2729552 w 4546203"/>
                <a:gd name="connsiteY1476" fmla="*/ 1192662 h 5092591"/>
                <a:gd name="connsiteX1477" fmla="*/ 2790837 w 4546203"/>
                <a:gd name="connsiteY1477" fmla="*/ 1214947 h 5092591"/>
                <a:gd name="connsiteX1478" fmla="*/ 2807153 w 4546203"/>
                <a:gd name="connsiteY1478" fmla="*/ 1172764 h 5092591"/>
                <a:gd name="connsiteX1479" fmla="*/ 2743481 w 4546203"/>
                <a:gd name="connsiteY1479" fmla="*/ 1149683 h 5092591"/>
                <a:gd name="connsiteX1480" fmla="*/ 3291062 w 4546203"/>
                <a:gd name="connsiteY1480" fmla="*/ 1149285 h 5092591"/>
                <a:gd name="connsiteX1481" fmla="*/ 3262410 w 4546203"/>
                <a:gd name="connsiteY1481" fmla="*/ 1188285 h 5092591"/>
                <a:gd name="connsiteX1482" fmla="*/ 3298624 w 4546203"/>
                <a:gd name="connsiteY1482" fmla="*/ 1215345 h 5092591"/>
                <a:gd name="connsiteX1483" fmla="*/ 3328072 w 4546203"/>
                <a:gd name="connsiteY1483" fmla="*/ 1176346 h 5092591"/>
                <a:gd name="connsiteX1484" fmla="*/ 3291062 w 4546203"/>
                <a:gd name="connsiteY1484" fmla="*/ 1149285 h 5092591"/>
                <a:gd name="connsiteX1485" fmla="*/ 1767305 w 4546203"/>
                <a:gd name="connsiteY1485" fmla="*/ 1139734 h 5092591"/>
                <a:gd name="connsiteX1486" fmla="*/ 1733081 w 4546203"/>
                <a:gd name="connsiteY1486" fmla="*/ 1154061 h 5092591"/>
                <a:gd name="connsiteX1487" fmla="*/ 1746611 w 4546203"/>
                <a:gd name="connsiteY1487" fmla="*/ 1187489 h 5092591"/>
                <a:gd name="connsiteX1488" fmla="*/ 1780835 w 4546203"/>
                <a:gd name="connsiteY1488" fmla="*/ 1174754 h 5092591"/>
                <a:gd name="connsiteX1489" fmla="*/ 1767305 w 4546203"/>
                <a:gd name="connsiteY1489" fmla="*/ 1139734 h 5092591"/>
                <a:gd name="connsiteX1490" fmla="*/ 3388561 w 4546203"/>
                <a:gd name="connsiteY1490" fmla="*/ 1133765 h 5092591"/>
                <a:gd name="connsiteX1491" fmla="*/ 3358316 w 4546203"/>
                <a:gd name="connsiteY1491" fmla="*/ 1171969 h 5092591"/>
                <a:gd name="connsiteX1492" fmla="*/ 3394530 w 4546203"/>
                <a:gd name="connsiteY1492" fmla="*/ 1201815 h 5092591"/>
                <a:gd name="connsiteX1493" fmla="*/ 3425968 w 4546203"/>
                <a:gd name="connsiteY1493" fmla="*/ 1164407 h 5092591"/>
                <a:gd name="connsiteX1494" fmla="*/ 3388561 w 4546203"/>
                <a:gd name="connsiteY1494" fmla="*/ 1133765 h 5092591"/>
                <a:gd name="connsiteX1495" fmla="*/ 1809487 w 4546203"/>
                <a:gd name="connsiteY1495" fmla="*/ 1126204 h 5092591"/>
                <a:gd name="connsiteX1496" fmla="*/ 1774070 w 4546203"/>
                <a:gd name="connsiteY1496" fmla="*/ 1138541 h 5092591"/>
                <a:gd name="connsiteX1497" fmla="*/ 1787600 w 4546203"/>
                <a:gd name="connsiteY1497" fmla="*/ 1173162 h 5092591"/>
                <a:gd name="connsiteX1498" fmla="*/ 1821028 w 4546203"/>
                <a:gd name="connsiteY1498" fmla="*/ 1161224 h 5092591"/>
                <a:gd name="connsiteX1499" fmla="*/ 1809487 w 4546203"/>
                <a:gd name="connsiteY1499" fmla="*/ 1126204 h 5092591"/>
                <a:gd name="connsiteX1500" fmla="*/ 1492320 w 4546203"/>
                <a:gd name="connsiteY1500" fmla="*/ 1125806 h 5092591"/>
                <a:gd name="connsiteX1501" fmla="*/ 1465657 w 4546203"/>
                <a:gd name="connsiteY1501" fmla="*/ 1141724 h 5092591"/>
                <a:gd name="connsiteX1502" fmla="*/ 1483963 w 4546203"/>
                <a:gd name="connsiteY1502" fmla="*/ 1172366 h 5092591"/>
                <a:gd name="connsiteX1503" fmla="*/ 1510626 w 4546203"/>
                <a:gd name="connsiteY1503" fmla="*/ 1157642 h 5092591"/>
                <a:gd name="connsiteX1504" fmla="*/ 1492320 w 4546203"/>
                <a:gd name="connsiteY1504" fmla="*/ 1125806 h 5092591"/>
                <a:gd name="connsiteX1505" fmla="*/ 3488049 w 4546203"/>
                <a:gd name="connsiteY1505" fmla="*/ 1124612 h 5092591"/>
                <a:gd name="connsiteX1506" fmla="*/ 3456611 w 4546203"/>
                <a:gd name="connsiteY1506" fmla="*/ 1161622 h 5092591"/>
                <a:gd name="connsiteX1507" fmla="*/ 3493620 w 4546203"/>
                <a:gd name="connsiteY1507" fmla="*/ 1193856 h 5092591"/>
                <a:gd name="connsiteX1508" fmla="*/ 3525854 w 4546203"/>
                <a:gd name="connsiteY1508" fmla="*/ 1156846 h 5092591"/>
                <a:gd name="connsiteX1509" fmla="*/ 3488049 w 4546203"/>
                <a:gd name="connsiteY1509" fmla="*/ 1124612 h 5092591"/>
                <a:gd name="connsiteX1510" fmla="*/ 1252355 w 4546203"/>
                <a:gd name="connsiteY1510" fmla="*/ 1122622 h 5092591"/>
                <a:gd name="connsiteX1511" fmla="*/ 1197437 w 4546203"/>
                <a:gd name="connsiteY1511" fmla="*/ 1162816 h 5092591"/>
                <a:gd name="connsiteX1512" fmla="*/ 1245988 w 4546203"/>
                <a:gd name="connsiteY1512" fmla="*/ 1219723 h 5092591"/>
                <a:gd name="connsiteX1513" fmla="*/ 1347465 w 4546203"/>
                <a:gd name="connsiteY1513" fmla="*/ 1261906 h 5092591"/>
                <a:gd name="connsiteX1514" fmla="*/ 1350649 w 4546203"/>
                <a:gd name="connsiteY1514" fmla="*/ 1259916 h 5092591"/>
                <a:gd name="connsiteX1515" fmla="*/ 1252355 w 4546203"/>
                <a:gd name="connsiteY1515" fmla="*/ 1122622 h 5092591"/>
                <a:gd name="connsiteX1516" fmla="*/ 2649962 w 4546203"/>
                <a:gd name="connsiteY1516" fmla="*/ 1121429 h 5092591"/>
                <a:gd name="connsiteX1517" fmla="*/ 2638819 w 4546203"/>
                <a:gd name="connsiteY1517" fmla="*/ 1165203 h 5092591"/>
                <a:gd name="connsiteX1518" fmla="*/ 2701298 w 4546203"/>
                <a:gd name="connsiteY1518" fmla="*/ 1182713 h 5092591"/>
                <a:gd name="connsiteX1519" fmla="*/ 2714828 w 4546203"/>
                <a:gd name="connsiteY1519" fmla="*/ 1140132 h 5092591"/>
                <a:gd name="connsiteX1520" fmla="*/ 2649962 w 4546203"/>
                <a:gd name="connsiteY1520" fmla="*/ 1121429 h 5092591"/>
                <a:gd name="connsiteX1521" fmla="*/ 3591118 w 4546203"/>
                <a:gd name="connsiteY1521" fmla="*/ 1119837 h 5092591"/>
                <a:gd name="connsiteX1522" fmla="*/ 3557292 w 4546203"/>
                <a:gd name="connsiteY1522" fmla="*/ 1156448 h 5092591"/>
                <a:gd name="connsiteX1523" fmla="*/ 3591118 w 4546203"/>
                <a:gd name="connsiteY1523" fmla="*/ 1187887 h 5092591"/>
                <a:gd name="connsiteX1524" fmla="*/ 3624944 w 4546203"/>
                <a:gd name="connsiteY1524" fmla="*/ 1158040 h 5092591"/>
                <a:gd name="connsiteX1525" fmla="*/ 3591118 w 4546203"/>
                <a:gd name="connsiteY1525" fmla="*/ 1119837 h 5092591"/>
                <a:gd name="connsiteX1526" fmla="*/ 1375322 w 4546203"/>
                <a:gd name="connsiteY1526" fmla="*/ 1116653 h 5092591"/>
                <a:gd name="connsiteX1527" fmla="*/ 1348261 w 4546203"/>
                <a:gd name="connsiteY1527" fmla="*/ 1134561 h 5092591"/>
                <a:gd name="connsiteX1528" fmla="*/ 1368159 w 4546203"/>
                <a:gd name="connsiteY1528" fmla="*/ 1164407 h 5092591"/>
                <a:gd name="connsiteX1529" fmla="*/ 1394822 w 4546203"/>
                <a:gd name="connsiteY1529" fmla="*/ 1147296 h 5092591"/>
                <a:gd name="connsiteX1530" fmla="*/ 1375322 w 4546203"/>
                <a:gd name="connsiteY1530" fmla="*/ 1116653 h 5092591"/>
                <a:gd name="connsiteX1531" fmla="*/ 1851272 w 4546203"/>
                <a:gd name="connsiteY1531" fmla="*/ 1113072 h 5092591"/>
                <a:gd name="connsiteX1532" fmla="*/ 1815855 w 4546203"/>
                <a:gd name="connsiteY1532" fmla="*/ 1124612 h 5092591"/>
                <a:gd name="connsiteX1533" fmla="*/ 1827395 w 4546203"/>
                <a:gd name="connsiteY1533" fmla="*/ 1159234 h 5092591"/>
                <a:gd name="connsiteX1534" fmla="*/ 1862017 w 4546203"/>
                <a:gd name="connsiteY1534" fmla="*/ 1148489 h 5092591"/>
                <a:gd name="connsiteX1535" fmla="*/ 1851272 w 4546203"/>
                <a:gd name="connsiteY1535" fmla="*/ 1113072 h 5092591"/>
                <a:gd name="connsiteX1536" fmla="*/ 1071287 w 4546203"/>
                <a:gd name="connsiteY1536" fmla="*/ 1112276 h 5092591"/>
                <a:gd name="connsiteX1537" fmla="*/ 1035471 w 4546203"/>
                <a:gd name="connsiteY1537" fmla="*/ 1143714 h 5092591"/>
                <a:gd name="connsiteX1538" fmla="*/ 1059348 w 4546203"/>
                <a:gd name="connsiteY1538" fmla="*/ 1170377 h 5092591"/>
                <a:gd name="connsiteX1539" fmla="*/ 1094368 w 4546203"/>
                <a:gd name="connsiteY1539" fmla="*/ 1140132 h 5092591"/>
                <a:gd name="connsiteX1540" fmla="*/ 1071287 w 4546203"/>
                <a:gd name="connsiteY1540" fmla="*/ 1112276 h 5092591"/>
                <a:gd name="connsiteX1541" fmla="*/ 1312445 w 4546203"/>
                <a:gd name="connsiteY1541" fmla="*/ 1100337 h 5092591"/>
                <a:gd name="connsiteX1542" fmla="*/ 1284987 w 4546203"/>
                <a:gd name="connsiteY1542" fmla="*/ 1119439 h 5092591"/>
                <a:gd name="connsiteX1543" fmla="*/ 1305680 w 4546203"/>
                <a:gd name="connsiteY1543" fmla="*/ 1148887 h 5092591"/>
                <a:gd name="connsiteX1544" fmla="*/ 1332741 w 4546203"/>
                <a:gd name="connsiteY1544" fmla="*/ 1130184 h 5092591"/>
                <a:gd name="connsiteX1545" fmla="*/ 1312445 w 4546203"/>
                <a:gd name="connsiteY1545" fmla="*/ 1100337 h 5092591"/>
                <a:gd name="connsiteX1546" fmla="*/ 3332847 w 4546203"/>
                <a:gd name="connsiteY1546" fmla="*/ 1091582 h 5092591"/>
                <a:gd name="connsiteX1547" fmla="*/ 3304195 w 4546203"/>
                <a:gd name="connsiteY1547" fmla="*/ 1131377 h 5092591"/>
                <a:gd name="connsiteX1548" fmla="*/ 3341602 w 4546203"/>
                <a:gd name="connsiteY1548" fmla="*/ 1159234 h 5092591"/>
                <a:gd name="connsiteX1549" fmla="*/ 3371449 w 4546203"/>
                <a:gd name="connsiteY1549" fmla="*/ 1120633 h 5092591"/>
                <a:gd name="connsiteX1550" fmla="*/ 3332847 w 4546203"/>
                <a:gd name="connsiteY1550" fmla="*/ 1091582 h 5092591"/>
                <a:gd name="connsiteX1551" fmla="*/ 1440188 w 4546203"/>
                <a:gd name="connsiteY1551" fmla="*/ 1078450 h 5092591"/>
                <a:gd name="connsiteX1552" fmla="*/ 1412331 w 4546203"/>
                <a:gd name="connsiteY1552" fmla="*/ 1094766 h 5092591"/>
                <a:gd name="connsiteX1553" fmla="*/ 1431433 w 4546203"/>
                <a:gd name="connsiteY1553" fmla="*/ 1125806 h 5092591"/>
                <a:gd name="connsiteX1554" fmla="*/ 1458494 w 4546203"/>
                <a:gd name="connsiteY1554" fmla="*/ 1109490 h 5092591"/>
                <a:gd name="connsiteX1555" fmla="*/ 1440188 w 4546203"/>
                <a:gd name="connsiteY1555" fmla="*/ 1078450 h 5092591"/>
                <a:gd name="connsiteX1556" fmla="*/ 3432335 w 4546203"/>
                <a:gd name="connsiteY1556" fmla="*/ 1078052 h 5092591"/>
                <a:gd name="connsiteX1557" fmla="*/ 3402489 w 4546203"/>
                <a:gd name="connsiteY1557" fmla="*/ 1116653 h 5092591"/>
                <a:gd name="connsiteX1558" fmla="*/ 3440294 w 4546203"/>
                <a:gd name="connsiteY1558" fmla="*/ 1147296 h 5092591"/>
                <a:gd name="connsiteX1559" fmla="*/ 3471335 w 4546203"/>
                <a:gd name="connsiteY1559" fmla="*/ 1109490 h 5092591"/>
                <a:gd name="connsiteX1560" fmla="*/ 3432335 w 4546203"/>
                <a:gd name="connsiteY1560" fmla="*/ 1078052 h 5092591"/>
                <a:gd name="connsiteX1561" fmla="*/ 1645929 w 4546203"/>
                <a:gd name="connsiteY1561" fmla="*/ 1078052 h 5092591"/>
                <a:gd name="connsiteX1562" fmla="*/ 1608920 w 4546203"/>
                <a:gd name="connsiteY1562" fmla="*/ 1094766 h 5092591"/>
                <a:gd name="connsiteX1563" fmla="*/ 1648317 w 4546203"/>
                <a:gd name="connsiteY1563" fmla="*/ 1180326 h 5092591"/>
                <a:gd name="connsiteX1564" fmla="*/ 1682939 w 4546203"/>
                <a:gd name="connsiteY1564" fmla="*/ 1164407 h 5092591"/>
                <a:gd name="connsiteX1565" fmla="*/ 1645929 w 4546203"/>
                <a:gd name="connsiteY1565" fmla="*/ 1078052 h 5092591"/>
                <a:gd name="connsiteX1566" fmla="*/ 3534609 w 4546203"/>
                <a:gd name="connsiteY1566" fmla="*/ 1071287 h 5092591"/>
                <a:gd name="connsiteX1567" fmla="*/ 3503171 w 4546203"/>
                <a:gd name="connsiteY1567" fmla="*/ 1107898 h 5092591"/>
                <a:gd name="connsiteX1568" fmla="*/ 3540976 w 4546203"/>
                <a:gd name="connsiteY1568" fmla="*/ 1142122 h 5092591"/>
                <a:gd name="connsiteX1569" fmla="*/ 3573608 w 4546203"/>
                <a:gd name="connsiteY1569" fmla="*/ 1105113 h 5092591"/>
                <a:gd name="connsiteX1570" fmla="*/ 3534609 w 4546203"/>
                <a:gd name="connsiteY1570" fmla="*/ 1071287 h 5092591"/>
                <a:gd name="connsiteX1571" fmla="*/ 3639270 w 4546203"/>
                <a:gd name="connsiteY1571" fmla="*/ 1068899 h 5092591"/>
                <a:gd name="connsiteX1572" fmla="*/ 3605843 w 4546203"/>
                <a:gd name="connsiteY1572" fmla="*/ 1104715 h 5092591"/>
                <a:gd name="connsiteX1573" fmla="*/ 3642056 w 4546203"/>
                <a:gd name="connsiteY1573" fmla="*/ 1138541 h 5092591"/>
                <a:gd name="connsiteX1574" fmla="*/ 3677474 w 4546203"/>
                <a:gd name="connsiteY1574" fmla="*/ 1105113 h 5092591"/>
                <a:gd name="connsiteX1575" fmla="*/ 3639270 w 4546203"/>
                <a:gd name="connsiteY1575" fmla="*/ 1068899 h 5092591"/>
                <a:gd name="connsiteX1576" fmla="*/ 1561961 w 4546203"/>
                <a:gd name="connsiteY1576" fmla="*/ 1068103 h 5092591"/>
                <a:gd name="connsiteX1577" fmla="*/ 1505054 w 4546203"/>
                <a:gd name="connsiteY1577" fmla="*/ 1097154 h 5092591"/>
                <a:gd name="connsiteX1578" fmla="*/ 1555594 w 4546203"/>
                <a:gd name="connsiteY1578" fmla="*/ 1192662 h 5092591"/>
                <a:gd name="connsiteX1579" fmla="*/ 1608920 w 4546203"/>
                <a:gd name="connsiteY1579" fmla="*/ 1165601 h 5092591"/>
                <a:gd name="connsiteX1580" fmla="*/ 1561961 w 4546203"/>
                <a:gd name="connsiteY1580" fmla="*/ 1068103 h 5092591"/>
                <a:gd name="connsiteX1581" fmla="*/ 2885151 w 4546203"/>
                <a:gd name="connsiteY1581" fmla="*/ 1063328 h 5092591"/>
                <a:gd name="connsiteX1582" fmla="*/ 2868040 w 4546203"/>
                <a:gd name="connsiteY1582" fmla="*/ 1104715 h 5092591"/>
                <a:gd name="connsiteX1583" fmla="*/ 2932906 w 4546203"/>
                <a:gd name="connsiteY1583" fmla="*/ 1133765 h 5092591"/>
                <a:gd name="connsiteX1584" fmla="*/ 2952803 w 4546203"/>
                <a:gd name="connsiteY1584" fmla="*/ 1092776 h 5092591"/>
                <a:gd name="connsiteX1585" fmla="*/ 2885151 w 4546203"/>
                <a:gd name="connsiteY1585" fmla="*/ 1063328 h 5092591"/>
                <a:gd name="connsiteX1586" fmla="*/ 1689704 w 4546203"/>
                <a:gd name="connsiteY1586" fmla="*/ 1060144 h 5092591"/>
                <a:gd name="connsiteX1587" fmla="*/ 1652296 w 4546203"/>
                <a:gd name="connsiteY1587" fmla="*/ 1075664 h 5092591"/>
                <a:gd name="connsiteX1588" fmla="*/ 1689306 w 4546203"/>
                <a:gd name="connsiteY1588" fmla="*/ 1162418 h 5092591"/>
                <a:gd name="connsiteX1589" fmla="*/ 1723928 w 4546203"/>
                <a:gd name="connsiteY1589" fmla="*/ 1147694 h 5092591"/>
                <a:gd name="connsiteX1590" fmla="*/ 1689704 w 4546203"/>
                <a:gd name="connsiteY1590" fmla="*/ 1060144 h 5092591"/>
                <a:gd name="connsiteX1591" fmla="*/ 2666278 w 4546203"/>
                <a:gd name="connsiteY1591" fmla="*/ 1058552 h 5092591"/>
                <a:gd name="connsiteX1592" fmla="*/ 2655135 w 4546203"/>
                <a:gd name="connsiteY1592" fmla="*/ 1101929 h 5092591"/>
                <a:gd name="connsiteX1593" fmla="*/ 2720797 w 4546203"/>
                <a:gd name="connsiteY1593" fmla="*/ 1120633 h 5092591"/>
                <a:gd name="connsiteX1594" fmla="*/ 2734328 w 4546203"/>
                <a:gd name="connsiteY1594" fmla="*/ 1077654 h 5092591"/>
                <a:gd name="connsiteX1595" fmla="*/ 2666278 w 4546203"/>
                <a:gd name="connsiteY1595" fmla="*/ 1058552 h 5092591"/>
                <a:gd name="connsiteX1596" fmla="*/ 1385271 w 4546203"/>
                <a:gd name="connsiteY1596" fmla="*/ 1054175 h 5092591"/>
                <a:gd name="connsiteX1597" fmla="*/ 1357414 w 4546203"/>
                <a:gd name="connsiteY1597" fmla="*/ 1072083 h 5092591"/>
                <a:gd name="connsiteX1598" fmla="*/ 1376516 w 4546203"/>
                <a:gd name="connsiteY1598" fmla="*/ 1102725 h 5092591"/>
                <a:gd name="connsiteX1599" fmla="*/ 1404372 w 4546203"/>
                <a:gd name="connsiteY1599" fmla="*/ 1085215 h 5092591"/>
                <a:gd name="connsiteX1600" fmla="*/ 1385271 w 4546203"/>
                <a:gd name="connsiteY1600" fmla="*/ 1054175 h 5092591"/>
                <a:gd name="connsiteX1601" fmla="*/ 2051840 w 4546203"/>
                <a:gd name="connsiteY1601" fmla="*/ 1052185 h 5092591"/>
                <a:gd name="connsiteX1602" fmla="*/ 2018014 w 4546203"/>
                <a:gd name="connsiteY1602" fmla="*/ 1056563 h 5092591"/>
                <a:gd name="connsiteX1603" fmla="*/ 2024779 w 4546203"/>
                <a:gd name="connsiteY1603" fmla="*/ 1097950 h 5092591"/>
                <a:gd name="connsiteX1604" fmla="*/ 2057810 w 4546203"/>
                <a:gd name="connsiteY1604" fmla="*/ 1092378 h 5092591"/>
                <a:gd name="connsiteX1605" fmla="*/ 2051840 w 4546203"/>
                <a:gd name="connsiteY1605" fmla="*/ 1052185 h 5092591"/>
                <a:gd name="connsiteX1606" fmla="*/ 1627623 w 4546203"/>
                <a:gd name="connsiteY1606" fmla="*/ 1036665 h 5092591"/>
                <a:gd name="connsiteX1607" fmla="*/ 1590216 w 4546203"/>
                <a:gd name="connsiteY1607" fmla="*/ 1054573 h 5092591"/>
                <a:gd name="connsiteX1608" fmla="*/ 1606134 w 4546203"/>
                <a:gd name="connsiteY1608" fmla="*/ 1087205 h 5092591"/>
                <a:gd name="connsiteX1609" fmla="*/ 1642746 w 4546203"/>
                <a:gd name="connsiteY1609" fmla="*/ 1070889 h 5092591"/>
                <a:gd name="connsiteX1610" fmla="*/ 1627623 w 4546203"/>
                <a:gd name="connsiteY1610" fmla="*/ 1036665 h 5092591"/>
                <a:gd name="connsiteX1611" fmla="*/ 2566790 w 4546203"/>
                <a:gd name="connsiteY1611" fmla="*/ 1035073 h 5092591"/>
                <a:gd name="connsiteX1612" fmla="*/ 2559627 w 4546203"/>
                <a:gd name="connsiteY1612" fmla="*/ 1079644 h 5092591"/>
                <a:gd name="connsiteX1613" fmla="*/ 2625687 w 4546203"/>
                <a:gd name="connsiteY1613" fmla="*/ 1093970 h 5092591"/>
                <a:gd name="connsiteX1614" fmla="*/ 2636432 w 4546203"/>
                <a:gd name="connsiteY1614" fmla="*/ 1050195 h 5092591"/>
                <a:gd name="connsiteX1615" fmla="*/ 2566790 w 4546203"/>
                <a:gd name="connsiteY1615" fmla="*/ 1035073 h 5092591"/>
                <a:gd name="connsiteX1616" fmla="*/ 3375030 w 4546203"/>
                <a:gd name="connsiteY1616" fmla="*/ 1034277 h 5092591"/>
                <a:gd name="connsiteX1617" fmla="*/ 3346378 w 4546203"/>
                <a:gd name="connsiteY1617" fmla="*/ 1074072 h 5092591"/>
                <a:gd name="connsiteX1618" fmla="*/ 3384979 w 4546203"/>
                <a:gd name="connsiteY1618" fmla="*/ 1103123 h 5092591"/>
                <a:gd name="connsiteX1619" fmla="*/ 3414826 w 4546203"/>
                <a:gd name="connsiteY1619" fmla="*/ 1064124 h 5092591"/>
                <a:gd name="connsiteX1620" fmla="*/ 3375030 w 4546203"/>
                <a:gd name="connsiteY1620" fmla="*/ 1034277 h 5092591"/>
                <a:gd name="connsiteX1621" fmla="*/ 1778447 w 4546203"/>
                <a:gd name="connsiteY1621" fmla="*/ 1029104 h 5092591"/>
                <a:gd name="connsiteX1622" fmla="*/ 1740244 w 4546203"/>
                <a:gd name="connsiteY1622" fmla="*/ 1041838 h 5092591"/>
                <a:gd name="connsiteX1623" fmla="*/ 1771682 w 4546203"/>
                <a:gd name="connsiteY1623" fmla="*/ 1130582 h 5092591"/>
                <a:gd name="connsiteX1624" fmla="*/ 1807498 w 4546203"/>
                <a:gd name="connsiteY1624" fmla="*/ 1118643 h 5092591"/>
                <a:gd name="connsiteX1625" fmla="*/ 1778447 w 4546203"/>
                <a:gd name="connsiteY1625" fmla="*/ 1029104 h 5092591"/>
                <a:gd name="connsiteX1626" fmla="*/ 3199932 w 4546203"/>
                <a:gd name="connsiteY1626" fmla="*/ 1025522 h 5092591"/>
                <a:gd name="connsiteX1627" fmla="*/ 3188789 w 4546203"/>
                <a:gd name="connsiteY1627" fmla="*/ 1044624 h 5092591"/>
                <a:gd name="connsiteX1628" fmla="*/ 3272757 w 4546203"/>
                <a:gd name="connsiteY1628" fmla="*/ 1099541 h 5092591"/>
                <a:gd name="connsiteX1629" fmla="*/ 3285491 w 4546203"/>
                <a:gd name="connsiteY1629" fmla="*/ 1081633 h 5092591"/>
                <a:gd name="connsiteX1630" fmla="*/ 3199932 w 4546203"/>
                <a:gd name="connsiteY1630" fmla="*/ 1025522 h 5092591"/>
                <a:gd name="connsiteX1631" fmla="*/ 2785664 w 4546203"/>
                <a:gd name="connsiteY1631" fmla="*/ 1025522 h 5092591"/>
                <a:gd name="connsiteX1632" fmla="*/ 2770939 w 4546203"/>
                <a:gd name="connsiteY1632" fmla="*/ 1068103 h 5092591"/>
                <a:gd name="connsiteX1633" fmla="*/ 2838193 w 4546203"/>
                <a:gd name="connsiteY1633" fmla="*/ 1092378 h 5092591"/>
                <a:gd name="connsiteX1634" fmla="*/ 2854509 w 4546203"/>
                <a:gd name="connsiteY1634" fmla="*/ 1050593 h 5092591"/>
                <a:gd name="connsiteX1635" fmla="*/ 2785664 w 4546203"/>
                <a:gd name="connsiteY1635" fmla="*/ 1025522 h 5092591"/>
                <a:gd name="connsiteX1636" fmla="*/ 1934444 w 4546203"/>
                <a:gd name="connsiteY1636" fmla="*/ 1023930 h 5092591"/>
                <a:gd name="connsiteX1637" fmla="*/ 1900221 w 4546203"/>
                <a:gd name="connsiteY1637" fmla="*/ 1031889 h 5092591"/>
                <a:gd name="connsiteX1638" fmla="*/ 1910169 w 4546203"/>
                <a:gd name="connsiteY1638" fmla="*/ 1072481 h 5092591"/>
                <a:gd name="connsiteX1639" fmla="*/ 1944393 w 4546203"/>
                <a:gd name="connsiteY1639" fmla="*/ 1064522 h 5092591"/>
                <a:gd name="connsiteX1640" fmla="*/ 1934444 w 4546203"/>
                <a:gd name="connsiteY1640" fmla="*/ 1023930 h 5092591"/>
                <a:gd name="connsiteX1641" fmla="*/ 3476906 w 4546203"/>
                <a:gd name="connsiteY1641" fmla="*/ 1023134 h 5092591"/>
                <a:gd name="connsiteX1642" fmla="*/ 3446264 w 4546203"/>
                <a:gd name="connsiteY1642" fmla="*/ 1061338 h 5092591"/>
                <a:gd name="connsiteX1643" fmla="*/ 3485661 w 4546203"/>
                <a:gd name="connsiteY1643" fmla="*/ 1093174 h 5092591"/>
                <a:gd name="connsiteX1644" fmla="*/ 3517099 w 4546203"/>
                <a:gd name="connsiteY1644" fmla="*/ 1055767 h 5092591"/>
                <a:gd name="connsiteX1645" fmla="*/ 3476906 w 4546203"/>
                <a:gd name="connsiteY1645" fmla="*/ 1023134 h 5092591"/>
                <a:gd name="connsiteX1646" fmla="*/ 1672592 w 4546203"/>
                <a:gd name="connsiteY1646" fmla="*/ 1018757 h 5092591"/>
                <a:gd name="connsiteX1647" fmla="*/ 1634787 w 4546203"/>
                <a:gd name="connsiteY1647" fmla="*/ 1034675 h 5092591"/>
                <a:gd name="connsiteX1648" fmla="*/ 1649113 w 4546203"/>
                <a:gd name="connsiteY1648" fmla="*/ 1068103 h 5092591"/>
                <a:gd name="connsiteX1649" fmla="*/ 1686520 w 4546203"/>
                <a:gd name="connsiteY1649" fmla="*/ 1052981 h 5092591"/>
                <a:gd name="connsiteX1650" fmla="*/ 1672592 w 4546203"/>
                <a:gd name="connsiteY1650" fmla="*/ 1018757 h 5092591"/>
                <a:gd name="connsiteX1651" fmla="*/ 2384130 w 4546203"/>
                <a:gd name="connsiteY1651" fmla="*/ 1017961 h 5092591"/>
                <a:gd name="connsiteX1652" fmla="*/ 2380549 w 4546203"/>
                <a:gd name="connsiteY1652" fmla="*/ 1082031 h 5092591"/>
                <a:gd name="connsiteX1653" fmla="*/ 2430691 w 4546203"/>
                <a:gd name="connsiteY1653" fmla="*/ 1086409 h 5092591"/>
                <a:gd name="connsiteX1654" fmla="*/ 2437456 w 4546203"/>
                <a:gd name="connsiteY1654" fmla="*/ 1023532 h 5092591"/>
                <a:gd name="connsiteX1655" fmla="*/ 2384130 w 4546203"/>
                <a:gd name="connsiteY1655" fmla="*/ 1017961 h 5092591"/>
                <a:gd name="connsiteX1656" fmla="*/ 3580772 w 4546203"/>
                <a:gd name="connsiteY1656" fmla="*/ 1016767 h 5092591"/>
                <a:gd name="connsiteX1657" fmla="*/ 3548936 w 4546203"/>
                <a:gd name="connsiteY1657" fmla="*/ 1054175 h 5092591"/>
                <a:gd name="connsiteX1658" fmla="*/ 3588333 w 4546203"/>
                <a:gd name="connsiteY1658" fmla="*/ 1088797 h 5092591"/>
                <a:gd name="connsiteX1659" fmla="*/ 3620965 w 4546203"/>
                <a:gd name="connsiteY1659" fmla="*/ 1052185 h 5092591"/>
                <a:gd name="connsiteX1660" fmla="*/ 3580772 w 4546203"/>
                <a:gd name="connsiteY1660" fmla="*/ 1016767 h 5092591"/>
                <a:gd name="connsiteX1661" fmla="*/ 2205450 w 4546203"/>
                <a:gd name="connsiteY1661" fmla="*/ 1015175 h 5092591"/>
                <a:gd name="connsiteX1662" fmla="*/ 2152124 w 4546203"/>
                <a:gd name="connsiteY1662" fmla="*/ 1018757 h 5092591"/>
                <a:gd name="connsiteX1663" fmla="*/ 2156899 w 4546203"/>
                <a:gd name="connsiteY1663" fmla="*/ 1082031 h 5092591"/>
                <a:gd name="connsiteX1664" fmla="*/ 2205450 w 4546203"/>
                <a:gd name="connsiteY1664" fmla="*/ 1078848 h 5092591"/>
                <a:gd name="connsiteX1665" fmla="*/ 2205450 w 4546203"/>
                <a:gd name="connsiteY1665" fmla="*/ 1015175 h 5092591"/>
                <a:gd name="connsiteX1666" fmla="*/ 1823018 w 4546203"/>
                <a:gd name="connsiteY1666" fmla="*/ 1015175 h 5092591"/>
                <a:gd name="connsiteX1667" fmla="*/ 1784417 w 4546203"/>
                <a:gd name="connsiteY1667" fmla="*/ 1027512 h 5092591"/>
                <a:gd name="connsiteX1668" fmla="*/ 1813467 w 4546203"/>
                <a:gd name="connsiteY1668" fmla="*/ 1116653 h 5092591"/>
                <a:gd name="connsiteX1669" fmla="*/ 1849681 w 4546203"/>
                <a:gd name="connsiteY1669" fmla="*/ 1105511 h 5092591"/>
                <a:gd name="connsiteX1670" fmla="*/ 1823018 w 4546203"/>
                <a:gd name="connsiteY1670" fmla="*/ 1015175 h 5092591"/>
                <a:gd name="connsiteX1671" fmla="*/ 2306927 w 4546203"/>
                <a:gd name="connsiteY1671" fmla="*/ 1014380 h 5092591"/>
                <a:gd name="connsiteX1672" fmla="*/ 2306927 w 4546203"/>
                <a:gd name="connsiteY1672" fmla="*/ 1077654 h 5092591"/>
                <a:gd name="connsiteX1673" fmla="*/ 2356274 w 4546203"/>
                <a:gd name="connsiteY1673" fmla="*/ 1080042 h 5092591"/>
                <a:gd name="connsiteX1674" fmla="*/ 2360253 w 4546203"/>
                <a:gd name="connsiteY1674" fmla="*/ 1016767 h 5092591"/>
                <a:gd name="connsiteX1675" fmla="*/ 2306927 w 4546203"/>
                <a:gd name="connsiteY1675" fmla="*/ 1014380 h 5092591"/>
                <a:gd name="connsiteX1676" fmla="*/ 1718356 w 4546203"/>
                <a:gd name="connsiteY1676" fmla="*/ 1001645 h 5092591"/>
                <a:gd name="connsiteX1677" fmla="*/ 1679755 w 4546203"/>
                <a:gd name="connsiteY1677" fmla="*/ 1016369 h 5092591"/>
                <a:gd name="connsiteX1678" fmla="*/ 1692888 w 4546203"/>
                <a:gd name="connsiteY1678" fmla="*/ 1050991 h 5092591"/>
                <a:gd name="connsiteX1679" fmla="*/ 1730693 w 4546203"/>
                <a:gd name="connsiteY1679" fmla="*/ 1036267 h 5092591"/>
                <a:gd name="connsiteX1680" fmla="*/ 1718356 w 4546203"/>
                <a:gd name="connsiteY1680" fmla="*/ 1001645 h 5092591"/>
                <a:gd name="connsiteX1681" fmla="*/ 2476057 w 4546203"/>
                <a:gd name="connsiteY1681" fmla="*/ 995676 h 5092591"/>
                <a:gd name="connsiteX1682" fmla="*/ 2453374 w 4546203"/>
                <a:gd name="connsiteY1682" fmla="*/ 1167193 h 5092591"/>
                <a:gd name="connsiteX1683" fmla="*/ 2507495 w 4546203"/>
                <a:gd name="connsiteY1683" fmla="*/ 1175152 h 5092591"/>
                <a:gd name="connsiteX1684" fmla="*/ 2536944 w 4546203"/>
                <a:gd name="connsiteY1684" fmla="*/ 1004431 h 5092591"/>
                <a:gd name="connsiteX1685" fmla="*/ 2476057 w 4546203"/>
                <a:gd name="connsiteY1685" fmla="*/ 995676 h 5092591"/>
                <a:gd name="connsiteX1686" fmla="*/ 1044226 w 4546203"/>
                <a:gd name="connsiteY1686" fmla="*/ 994084 h 5092591"/>
                <a:gd name="connsiteX1687" fmla="*/ 1006022 w 4546203"/>
                <a:gd name="connsiteY1687" fmla="*/ 1026318 h 5092591"/>
                <a:gd name="connsiteX1688" fmla="*/ 1027114 w 4546203"/>
                <a:gd name="connsiteY1688" fmla="*/ 1051787 h 5092591"/>
                <a:gd name="connsiteX1689" fmla="*/ 1065317 w 4546203"/>
                <a:gd name="connsiteY1689" fmla="*/ 1020747 h 5092591"/>
                <a:gd name="connsiteX1690" fmla="*/ 1044226 w 4546203"/>
                <a:gd name="connsiteY1690" fmla="*/ 994084 h 5092591"/>
                <a:gd name="connsiteX1691" fmla="*/ 1764519 w 4546203"/>
                <a:gd name="connsiteY1691" fmla="*/ 985727 h 5092591"/>
                <a:gd name="connsiteX1692" fmla="*/ 1725122 w 4546203"/>
                <a:gd name="connsiteY1692" fmla="*/ 999257 h 5092591"/>
                <a:gd name="connsiteX1693" fmla="*/ 1737856 w 4546203"/>
                <a:gd name="connsiteY1693" fmla="*/ 1034277 h 5092591"/>
                <a:gd name="connsiteX1694" fmla="*/ 1776059 w 4546203"/>
                <a:gd name="connsiteY1694" fmla="*/ 1020349 h 5092591"/>
                <a:gd name="connsiteX1695" fmla="*/ 1764519 w 4546203"/>
                <a:gd name="connsiteY1695" fmla="*/ 985727 h 5092591"/>
                <a:gd name="connsiteX1696" fmla="*/ 1606134 w 4546203"/>
                <a:gd name="connsiteY1696" fmla="*/ 984931 h 5092591"/>
                <a:gd name="connsiteX1697" fmla="*/ 1567135 w 4546203"/>
                <a:gd name="connsiteY1697" fmla="*/ 1002043 h 5092591"/>
                <a:gd name="connsiteX1698" fmla="*/ 1583053 w 4546203"/>
                <a:gd name="connsiteY1698" fmla="*/ 1036665 h 5092591"/>
                <a:gd name="connsiteX1699" fmla="*/ 1621256 w 4546203"/>
                <a:gd name="connsiteY1699" fmla="*/ 1019951 h 5092591"/>
                <a:gd name="connsiteX1700" fmla="*/ 1606134 w 4546203"/>
                <a:gd name="connsiteY1700" fmla="*/ 984931 h 5092591"/>
                <a:gd name="connsiteX1701" fmla="*/ 3416815 w 4546203"/>
                <a:gd name="connsiteY1701" fmla="*/ 976972 h 5092591"/>
                <a:gd name="connsiteX1702" fmla="*/ 3388561 w 4546203"/>
                <a:gd name="connsiteY1702" fmla="*/ 1016767 h 5092591"/>
                <a:gd name="connsiteX1703" fmla="*/ 3428754 w 4546203"/>
                <a:gd name="connsiteY1703" fmla="*/ 1047012 h 5092591"/>
                <a:gd name="connsiteX1704" fmla="*/ 3458600 w 4546203"/>
                <a:gd name="connsiteY1704" fmla="*/ 1008410 h 5092591"/>
                <a:gd name="connsiteX1705" fmla="*/ 3416815 w 4546203"/>
                <a:gd name="connsiteY1705" fmla="*/ 976972 h 5092591"/>
                <a:gd name="connsiteX1706" fmla="*/ 1810681 w 4546203"/>
                <a:gd name="connsiteY1706" fmla="*/ 971799 h 5092591"/>
                <a:gd name="connsiteX1707" fmla="*/ 1771682 w 4546203"/>
                <a:gd name="connsiteY1707" fmla="*/ 984135 h 5092591"/>
                <a:gd name="connsiteX1708" fmla="*/ 1782825 w 4546203"/>
                <a:gd name="connsiteY1708" fmla="*/ 1018757 h 5092591"/>
                <a:gd name="connsiteX1709" fmla="*/ 1821426 w 4546203"/>
                <a:gd name="connsiteY1709" fmla="*/ 1007216 h 5092591"/>
                <a:gd name="connsiteX1710" fmla="*/ 1810681 w 4546203"/>
                <a:gd name="connsiteY1710" fmla="*/ 971799 h 5092591"/>
                <a:gd name="connsiteX1711" fmla="*/ 3520681 w 4546203"/>
                <a:gd name="connsiteY1711" fmla="*/ 967023 h 5092591"/>
                <a:gd name="connsiteX1712" fmla="*/ 3490437 w 4546203"/>
                <a:gd name="connsiteY1712" fmla="*/ 1005227 h 5092591"/>
                <a:gd name="connsiteX1713" fmla="*/ 3531426 w 4546203"/>
                <a:gd name="connsiteY1713" fmla="*/ 1038655 h 5092591"/>
                <a:gd name="connsiteX1714" fmla="*/ 3562466 w 4546203"/>
                <a:gd name="connsiteY1714" fmla="*/ 1000849 h 5092591"/>
                <a:gd name="connsiteX1715" fmla="*/ 3520681 w 4546203"/>
                <a:gd name="connsiteY1715" fmla="*/ 967023 h 5092591"/>
                <a:gd name="connsiteX1716" fmla="*/ 1652296 w 4546203"/>
                <a:gd name="connsiteY1716" fmla="*/ 965034 h 5092591"/>
                <a:gd name="connsiteX1717" fmla="*/ 1612899 w 4546203"/>
                <a:gd name="connsiteY1717" fmla="*/ 982145 h 5092591"/>
                <a:gd name="connsiteX1718" fmla="*/ 1628419 w 4546203"/>
                <a:gd name="connsiteY1718" fmla="*/ 1017165 h 5092591"/>
                <a:gd name="connsiteX1719" fmla="*/ 1666623 w 4546203"/>
                <a:gd name="connsiteY1719" fmla="*/ 1000849 h 5092591"/>
                <a:gd name="connsiteX1720" fmla="*/ 1652296 w 4546203"/>
                <a:gd name="connsiteY1720" fmla="*/ 965034 h 5092591"/>
                <a:gd name="connsiteX1721" fmla="*/ 1699255 w 4546203"/>
                <a:gd name="connsiteY1721" fmla="*/ 947922 h 5092591"/>
                <a:gd name="connsiteX1722" fmla="*/ 1659460 w 4546203"/>
                <a:gd name="connsiteY1722" fmla="*/ 963044 h 5092591"/>
                <a:gd name="connsiteX1723" fmla="*/ 1673388 w 4546203"/>
                <a:gd name="connsiteY1723" fmla="*/ 998859 h 5092591"/>
                <a:gd name="connsiteX1724" fmla="*/ 1712387 w 4546203"/>
                <a:gd name="connsiteY1724" fmla="*/ 984135 h 5092591"/>
                <a:gd name="connsiteX1725" fmla="*/ 1699255 w 4546203"/>
                <a:gd name="connsiteY1725" fmla="*/ 947922 h 5092591"/>
                <a:gd name="connsiteX1726" fmla="*/ 1006818 w 4546203"/>
                <a:gd name="connsiteY1726" fmla="*/ 947126 h 5092591"/>
                <a:gd name="connsiteX1727" fmla="*/ 967421 w 4546203"/>
                <a:gd name="connsiteY1727" fmla="*/ 979758 h 5092591"/>
                <a:gd name="connsiteX1728" fmla="*/ 991298 w 4546203"/>
                <a:gd name="connsiteY1728" fmla="*/ 1008410 h 5092591"/>
                <a:gd name="connsiteX1729" fmla="*/ 1030298 w 4546203"/>
                <a:gd name="connsiteY1729" fmla="*/ 976176 h 5092591"/>
                <a:gd name="connsiteX1730" fmla="*/ 1006818 w 4546203"/>
                <a:gd name="connsiteY1730" fmla="*/ 947126 h 5092591"/>
                <a:gd name="connsiteX1731" fmla="*/ 2055422 w 4546203"/>
                <a:gd name="connsiteY1731" fmla="*/ 944738 h 5092591"/>
                <a:gd name="connsiteX1732" fmla="*/ 2018810 w 4546203"/>
                <a:gd name="connsiteY1732" fmla="*/ 951105 h 5092591"/>
                <a:gd name="connsiteX1733" fmla="*/ 2025177 w 4546203"/>
                <a:gd name="connsiteY1733" fmla="*/ 991298 h 5092591"/>
                <a:gd name="connsiteX1734" fmla="*/ 2060595 w 4546203"/>
                <a:gd name="connsiteY1734" fmla="*/ 986523 h 5092591"/>
                <a:gd name="connsiteX1735" fmla="*/ 2055422 w 4546203"/>
                <a:gd name="connsiteY1735" fmla="*/ 944738 h 5092591"/>
                <a:gd name="connsiteX1736" fmla="*/ 2935294 w 4546203"/>
                <a:gd name="connsiteY1736" fmla="*/ 942350 h 5092591"/>
                <a:gd name="connsiteX1737" fmla="*/ 2917784 w 4546203"/>
                <a:gd name="connsiteY1737" fmla="*/ 984135 h 5092591"/>
                <a:gd name="connsiteX1738" fmla="*/ 2989017 w 4546203"/>
                <a:gd name="connsiteY1738" fmla="*/ 1015175 h 5092591"/>
                <a:gd name="connsiteX1739" fmla="*/ 3008119 w 4546203"/>
                <a:gd name="connsiteY1739" fmla="*/ 974982 h 5092591"/>
                <a:gd name="connsiteX1740" fmla="*/ 2935294 w 4546203"/>
                <a:gd name="connsiteY1740" fmla="*/ 942350 h 5092591"/>
                <a:gd name="connsiteX1741" fmla="*/ 2700502 w 4546203"/>
                <a:gd name="connsiteY1741" fmla="*/ 931606 h 5092591"/>
                <a:gd name="connsiteX1742" fmla="*/ 2688961 w 4546203"/>
                <a:gd name="connsiteY1742" fmla="*/ 975380 h 5092591"/>
                <a:gd name="connsiteX1743" fmla="*/ 2760593 w 4546203"/>
                <a:gd name="connsiteY1743" fmla="*/ 995676 h 5092591"/>
                <a:gd name="connsiteX1744" fmla="*/ 2773327 w 4546203"/>
                <a:gd name="connsiteY1744" fmla="*/ 953095 h 5092591"/>
                <a:gd name="connsiteX1745" fmla="*/ 2700502 w 4546203"/>
                <a:gd name="connsiteY1745" fmla="*/ 931606 h 5092591"/>
                <a:gd name="connsiteX1746" fmla="*/ 1747009 w 4546203"/>
                <a:gd name="connsiteY1746" fmla="*/ 931606 h 5092591"/>
                <a:gd name="connsiteX1747" fmla="*/ 1706418 w 4546203"/>
                <a:gd name="connsiteY1747" fmla="*/ 945534 h 5092591"/>
                <a:gd name="connsiteX1748" fmla="*/ 1719550 w 4546203"/>
                <a:gd name="connsiteY1748" fmla="*/ 981747 h 5092591"/>
                <a:gd name="connsiteX1749" fmla="*/ 1758948 w 4546203"/>
                <a:gd name="connsiteY1749" fmla="*/ 968217 h 5092591"/>
                <a:gd name="connsiteX1750" fmla="*/ 1747009 w 4546203"/>
                <a:gd name="connsiteY1750" fmla="*/ 931606 h 5092591"/>
                <a:gd name="connsiteX1751" fmla="*/ 2309713 w 4546203"/>
                <a:gd name="connsiteY1751" fmla="*/ 924442 h 5092591"/>
                <a:gd name="connsiteX1752" fmla="*/ 2309713 w 4546203"/>
                <a:gd name="connsiteY1752" fmla="*/ 985329 h 5092591"/>
                <a:gd name="connsiteX1753" fmla="*/ 2362243 w 4546203"/>
                <a:gd name="connsiteY1753" fmla="*/ 987717 h 5092591"/>
                <a:gd name="connsiteX1754" fmla="*/ 2365824 w 4546203"/>
                <a:gd name="connsiteY1754" fmla="*/ 924442 h 5092591"/>
                <a:gd name="connsiteX1755" fmla="*/ 2309713 w 4546203"/>
                <a:gd name="connsiteY1755" fmla="*/ 924442 h 5092591"/>
                <a:gd name="connsiteX1756" fmla="*/ 2228531 w 4546203"/>
                <a:gd name="connsiteY1756" fmla="*/ 923647 h 5092591"/>
                <a:gd name="connsiteX1757" fmla="*/ 2228531 w 4546203"/>
                <a:gd name="connsiteY1757" fmla="*/ 984533 h 5092591"/>
                <a:gd name="connsiteX1758" fmla="*/ 2282254 w 4546203"/>
                <a:gd name="connsiteY1758" fmla="*/ 984533 h 5092591"/>
                <a:gd name="connsiteX1759" fmla="*/ 2282254 w 4546203"/>
                <a:gd name="connsiteY1759" fmla="*/ 923647 h 5092591"/>
                <a:gd name="connsiteX1760" fmla="*/ 2228531 w 4546203"/>
                <a:gd name="connsiteY1760" fmla="*/ 923647 h 5092591"/>
                <a:gd name="connsiteX1761" fmla="*/ 2201470 w 4546203"/>
                <a:gd name="connsiteY1761" fmla="*/ 923249 h 5092591"/>
                <a:gd name="connsiteX1762" fmla="*/ 2145359 w 4546203"/>
                <a:gd name="connsiteY1762" fmla="*/ 926830 h 5092591"/>
                <a:gd name="connsiteX1763" fmla="*/ 2150532 w 4546203"/>
                <a:gd name="connsiteY1763" fmla="*/ 990502 h 5092591"/>
                <a:gd name="connsiteX1764" fmla="*/ 2204256 w 4546203"/>
                <a:gd name="connsiteY1764" fmla="*/ 986523 h 5092591"/>
                <a:gd name="connsiteX1765" fmla="*/ 2201470 w 4546203"/>
                <a:gd name="connsiteY1765" fmla="*/ 923249 h 5092591"/>
                <a:gd name="connsiteX1766" fmla="*/ 3458998 w 4546203"/>
                <a:gd name="connsiteY1766" fmla="*/ 919667 h 5092591"/>
                <a:gd name="connsiteX1767" fmla="*/ 3430346 w 4546203"/>
                <a:gd name="connsiteY1767" fmla="*/ 959462 h 5092591"/>
                <a:gd name="connsiteX1768" fmla="*/ 3472131 w 4546203"/>
                <a:gd name="connsiteY1768" fmla="*/ 990900 h 5092591"/>
                <a:gd name="connsiteX1769" fmla="*/ 3501977 w 4546203"/>
                <a:gd name="connsiteY1769" fmla="*/ 951901 h 5092591"/>
                <a:gd name="connsiteX1770" fmla="*/ 3458998 w 4546203"/>
                <a:gd name="connsiteY1770" fmla="*/ 919667 h 5092591"/>
                <a:gd name="connsiteX1771" fmla="*/ 1794365 w 4546203"/>
                <a:gd name="connsiteY1771" fmla="*/ 917279 h 5092591"/>
                <a:gd name="connsiteX1772" fmla="*/ 1753774 w 4546203"/>
                <a:gd name="connsiteY1772" fmla="*/ 929218 h 5092591"/>
                <a:gd name="connsiteX1773" fmla="*/ 1765315 w 4546203"/>
                <a:gd name="connsiteY1773" fmla="*/ 966625 h 5092591"/>
                <a:gd name="connsiteX1774" fmla="*/ 1805508 w 4546203"/>
                <a:gd name="connsiteY1774" fmla="*/ 953493 h 5092591"/>
                <a:gd name="connsiteX1775" fmla="*/ 1794365 w 4546203"/>
                <a:gd name="connsiteY1775" fmla="*/ 917279 h 5092591"/>
                <a:gd name="connsiteX1776" fmla="*/ 2592657 w 4546203"/>
                <a:gd name="connsiteY1776" fmla="*/ 906933 h 5092591"/>
                <a:gd name="connsiteX1777" fmla="*/ 2583902 w 4546203"/>
                <a:gd name="connsiteY1777" fmla="*/ 950707 h 5092591"/>
                <a:gd name="connsiteX1778" fmla="*/ 2656727 w 4546203"/>
                <a:gd name="connsiteY1778" fmla="*/ 967023 h 5092591"/>
                <a:gd name="connsiteX1779" fmla="*/ 2667472 w 4546203"/>
                <a:gd name="connsiteY1779" fmla="*/ 923647 h 5092591"/>
                <a:gd name="connsiteX1780" fmla="*/ 2592657 w 4546203"/>
                <a:gd name="connsiteY1780" fmla="*/ 906933 h 5092591"/>
                <a:gd name="connsiteX1781" fmla="*/ 2827847 w 4546203"/>
                <a:gd name="connsiteY1781" fmla="*/ 901361 h 5092591"/>
                <a:gd name="connsiteX1782" fmla="*/ 2813122 w 4546203"/>
                <a:gd name="connsiteY1782" fmla="*/ 944340 h 5092591"/>
                <a:gd name="connsiteX1783" fmla="*/ 2886346 w 4546203"/>
                <a:gd name="connsiteY1783" fmla="*/ 971003 h 5092591"/>
                <a:gd name="connsiteX1784" fmla="*/ 2902264 w 4546203"/>
                <a:gd name="connsiteY1784" fmla="*/ 929218 h 5092591"/>
                <a:gd name="connsiteX1785" fmla="*/ 2827847 w 4546203"/>
                <a:gd name="connsiteY1785" fmla="*/ 901361 h 5092591"/>
                <a:gd name="connsiteX1786" fmla="*/ 1969066 w 4546203"/>
                <a:gd name="connsiteY1786" fmla="*/ 898178 h 5092591"/>
                <a:gd name="connsiteX1787" fmla="*/ 1931261 w 4546203"/>
                <a:gd name="connsiteY1787" fmla="*/ 906137 h 5092591"/>
                <a:gd name="connsiteX1788" fmla="*/ 1940016 w 4546203"/>
                <a:gd name="connsiteY1788" fmla="*/ 946728 h 5092591"/>
                <a:gd name="connsiteX1789" fmla="*/ 1976627 w 4546203"/>
                <a:gd name="connsiteY1789" fmla="*/ 939167 h 5092591"/>
                <a:gd name="connsiteX1790" fmla="*/ 1969066 w 4546203"/>
                <a:gd name="connsiteY1790" fmla="*/ 898178 h 5092591"/>
                <a:gd name="connsiteX1791" fmla="*/ 1565941 w 4546203"/>
                <a:gd name="connsiteY1791" fmla="*/ 890617 h 5092591"/>
                <a:gd name="connsiteX1792" fmla="*/ 1524156 w 4546203"/>
                <a:gd name="connsiteY1792" fmla="*/ 908922 h 5092591"/>
                <a:gd name="connsiteX1793" fmla="*/ 1563553 w 4546203"/>
                <a:gd name="connsiteY1793" fmla="*/ 994880 h 5092591"/>
                <a:gd name="connsiteX1794" fmla="*/ 1602950 w 4546203"/>
                <a:gd name="connsiteY1794" fmla="*/ 977370 h 5092591"/>
                <a:gd name="connsiteX1795" fmla="*/ 1565941 w 4546203"/>
                <a:gd name="connsiteY1795" fmla="*/ 890617 h 5092591"/>
                <a:gd name="connsiteX1796" fmla="*/ 2960762 w 4546203"/>
                <a:gd name="connsiteY1796" fmla="*/ 882259 h 5092591"/>
                <a:gd name="connsiteX1797" fmla="*/ 2943253 w 4546203"/>
                <a:gd name="connsiteY1797" fmla="*/ 923647 h 5092591"/>
                <a:gd name="connsiteX1798" fmla="*/ 3016874 w 4546203"/>
                <a:gd name="connsiteY1798" fmla="*/ 956279 h 5092591"/>
                <a:gd name="connsiteX1799" fmla="*/ 3036373 w 4546203"/>
                <a:gd name="connsiteY1799" fmla="*/ 915687 h 5092591"/>
                <a:gd name="connsiteX1800" fmla="*/ 2960762 w 4546203"/>
                <a:gd name="connsiteY1800" fmla="*/ 882259 h 5092591"/>
                <a:gd name="connsiteX1801" fmla="*/ 2491975 w 4546203"/>
                <a:gd name="connsiteY1801" fmla="*/ 875096 h 5092591"/>
                <a:gd name="connsiteX1802" fmla="*/ 2480832 w 4546203"/>
                <a:gd name="connsiteY1802" fmla="*/ 958666 h 5092591"/>
                <a:gd name="connsiteX1803" fmla="*/ 2542913 w 4546203"/>
                <a:gd name="connsiteY1803" fmla="*/ 967819 h 5092591"/>
                <a:gd name="connsiteX1804" fmla="*/ 2557239 w 4546203"/>
                <a:gd name="connsiteY1804" fmla="*/ 884647 h 5092591"/>
                <a:gd name="connsiteX1805" fmla="*/ 2491975 w 4546203"/>
                <a:gd name="connsiteY1805" fmla="*/ 875096 h 5092591"/>
                <a:gd name="connsiteX1806" fmla="*/ 1614889 w 4546203"/>
                <a:gd name="connsiteY1806" fmla="*/ 870321 h 5092591"/>
                <a:gd name="connsiteX1807" fmla="*/ 1573104 w 4546203"/>
                <a:gd name="connsiteY1807" fmla="*/ 887831 h 5092591"/>
                <a:gd name="connsiteX1808" fmla="*/ 1609716 w 4546203"/>
                <a:gd name="connsiteY1808" fmla="*/ 974584 h 5092591"/>
                <a:gd name="connsiteX1809" fmla="*/ 1649511 w 4546203"/>
                <a:gd name="connsiteY1809" fmla="*/ 957870 h 5092591"/>
                <a:gd name="connsiteX1810" fmla="*/ 1614889 w 4546203"/>
                <a:gd name="connsiteY1810" fmla="*/ 870321 h 5092591"/>
                <a:gd name="connsiteX1811" fmla="*/ 1879527 w 4546203"/>
                <a:gd name="connsiteY1811" fmla="*/ 858382 h 5092591"/>
                <a:gd name="connsiteX1812" fmla="*/ 1841722 w 4546203"/>
                <a:gd name="connsiteY1812" fmla="*/ 867933 h 5092591"/>
                <a:gd name="connsiteX1813" fmla="*/ 1852864 w 4546203"/>
                <a:gd name="connsiteY1813" fmla="*/ 908524 h 5092591"/>
                <a:gd name="connsiteX1814" fmla="*/ 1889874 w 4546203"/>
                <a:gd name="connsiteY1814" fmla="*/ 898178 h 5092591"/>
                <a:gd name="connsiteX1815" fmla="*/ 1879527 w 4546203"/>
                <a:gd name="connsiteY1815" fmla="*/ 858382 h 5092591"/>
                <a:gd name="connsiteX1816" fmla="*/ 2848938 w 4546203"/>
                <a:gd name="connsiteY1816" fmla="*/ 840077 h 5092591"/>
                <a:gd name="connsiteX1817" fmla="*/ 2833816 w 4546203"/>
                <a:gd name="connsiteY1817" fmla="*/ 882657 h 5092591"/>
                <a:gd name="connsiteX1818" fmla="*/ 2909825 w 4546203"/>
                <a:gd name="connsiteY1818" fmla="*/ 910514 h 5092591"/>
                <a:gd name="connsiteX1819" fmla="*/ 2926141 w 4546203"/>
                <a:gd name="connsiteY1819" fmla="*/ 868331 h 5092591"/>
                <a:gd name="connsiteX1820" fmla="*/ 2848938 w 4546203"/>
                <a:gd name="connsiteY1820" fmla="*/ 840077 h 5092591"/>
                <a:gd name="connsiteX1821" fmla="*/ 1715173 w 4546203"/>
                <a:gd name="connsiteY1821" fmla="*/ 834505 h 5092591"/>
                <a:gd name="connsiteX1822" fmla="*/ 1672194 w 4546203"/>
                <a:gd name="connsiteY1822" fmla="*/ 849230 h 5092591"/>
                <a:gd name="connsiteX1823" fmla="*/ 1703632 w 4546203"/>
                <a:gd name="connsiteY1823" fmla="*/ 937973 h 5092591"/>
                <a:gd name="connsiteX1824" fmla="*/ 1744621 w 4546203"/>
                <a:gd name="connsiteY1824" fmla="*/ 924044 h 5092591"/>
                <a:gd name="connsiteX1825" fmla="*/ 1715173 w 4546203"/>
                <a:gd name="connsiteY1825" fmla="*/ 834505 h 5092591"/>
                <a:gd name="connsiteX1826" fmla="*/ 2398058 w 4546203"/>
                <a:gd name="connsiteY1826" fmla="*/ 834107 h 5092591"/>
                <a:gd name="connsiteX1827" fmla="*/ 2393283 w 4546203"/>
                <a:gd name="connsiteY1827" fmla="*/ 897382 h 5092591"/>
                <a:gd name="connsiteX1828" fmla="*/ 2450588 w 4546203"/>
                <a:gd name="connsiteY1828" fmla="*/ 902953 h 5092591"/>
                <a:gd name="connsiteX1829" fmla="*/ 2457353 w 4546203"/>
                <a:gd name="connsiteY1829" fmla="*/ 839679 h 5092591"/>
                <a:gd name="connsiteX1830" fmla="*/ 2398058 w 4546203"/>
                <a:gd name="connsiteY1830" fmla="*/ 834107 h 5092591"/>
                <a:gd name="connsiteX1831" fmla="*/ 2311305 w 4546203"/>
                <a:gd name="connsiteY1831" fmla="*/ 832515 h 5092591"/>
                <a:gd name="connsiteX1832" fmla="*/ 2311305 w 4546203"/>
                <a:gd name="connsiteY1832" fmla="*/ 893402 h 5092591"/>
                <a:gd name="connsiteX1833" fmla="*/ 2367814 w 4546203"/>
                <a:gd name="connsiteY1833" fmla="*/ 893402 h 5092591"/>
                <a:gd name="connsiteX1834" fmla="*/ 2370600 w 4546203"/>
                <a:gd name="connsiteY1834" fmla="*/ 832515 h 5092591"/>
                <a:gd name="connsiteX1835" fmla="*/ 2311305 w 4546203"/>
                <a:gd name="connsiteY1835" fmla="*/ 832515 h 5092591"/>
                <a:gd name="connsiteX1836" fmla="*/ 2197889 w 4546203"/>
                <a:gd name="connsiteY1836" fmla="*/ 830526 h 5092591"/>
                <a:gd name="connsiteX1837" fmla="*/ 2137798 w 4546203"/>
                <a:gd name="connsiteY1837" fmla="*/ 833709 h 5092591"/>
                <a:gd name="connsiteX1838" fmla="*/ 2143369 w 4546203"/>
                <a:gd name="connsiteY1838" fmla="*/ 897780 h 5092591"/>
                <a:gd name="connsiteX1839" fmla="*/ 2197889 w 4546203"/>
                <a:gd name="connsiteY1839" fmla="*/ 893800 h 5092591"/>
                <a:gd name="connsiteX1840" fmla="*/ 2197889 w 4546203"/>
                <a:gd name="connsiteY1840" fmla="*/ 830526 h 5092591"/>
                <a:gd name="connsiteX1841" fmla="*/ 1766111 w 4546203"/>
                <a:gd name="connsiteY1841" fmla="*/ 819383 h 5092591"/>
                <a:gd name="connsiteX1842" fmla="*/ 1722734 w 4546203"/>
                <a:gd name="connsiteY1842" fmla="*/ 832515 h 5092591"/>
                <a:gd name="connsiteX1843" fmla="*/ 1751387 w 4546203"/>
                <a:gd name="connsiteY1843" fmla="*/ 922055 h 5092591"/>
                <a:gd name="connsiteX1844" fmla="*/ 1792774 w 4546203"/>
                <a:gd name="connsiteY1844" fmla="*/ 908922 h 5092591"/>
                <a:gd name="connsiteX1845" fmla="*/ 1766111 w 4546203"/>
                <a:gd name="connsiteY1845" fmla="*/ 819383 h 5092591"/>
                <a:gd name="connsiteX1846" fmla="*/ 2733930 w 4546203"/>
                <a:gd name="connsiteY1846" fmla="*/ 805853 h 5092591"/>
                <a:gd name="connsiteX1847" fmla="*/ 2722389 w 4546203"/>
                <a:gd name="connsiteY1847" fmla="*/ 849230 h 5092591"/>
                <a:gd name="connsiteX1848" fmla="*/ 2799990 w 4546203"/>
                <a:gd name="connsiteY1848" fmla="*/ 871515 h 5092591"/>
                <a:gd name="connsiteX1849" fmla="*/ 2813122 w 4546203"/>
                <a:gd name="connsiteY1849" fmla="*/ 828536 h 5092591"/>
                <a:gd name="connsiteX1850" fmla="*/ 2733930 w 4546203"/>
                <a:gd name="connsiteY1850" fmla="*/ 805853 h 5092591"/>
                <a:gd name="connsiteX1851" fmla="*/ 2617330 w 4546203"/>
                <a:gd name="connsiteY1851" fmla="*/ 778792 h 5092591"/>
                <a:gd name="connsiteX1852" fmla="*/ 2608575 w 4546203"/>
                <a:gd name="connsiteY1852" fmla="*/ 822965 h 5092591"/>
                <a:gd name="connsiteX1853" fmla="*/ 2687370 w 4546203"/>
                <a:gd name="connsiteY1853" fmla="*/ 840077 h 5092591"/>
                <a:gd name="connsiteX1854" fmla="*/ 2697716 w 4546203"/>
                <a:gd name="connsiteY1854" fmla="*/ 796302 h 5092591"/>
                <a:gd name="connsiteX1855" fmla="*/ 2617330 w 4546203"/>
                <a:gd name="connsiteY1855" fmla="*/ 778792 h 5092591"/>
                <a:gd name="connsiteX1856" fmla="*/ 2869233 w 4546203"/>
                <a:gd name="connsiteY1856" fmla="*/ 777996 h 5092591"/>
                <a:gd name="connsiteX1857" fmla="*/ 2854907 w 4546203"/>
                <a:gd name="connsiteY1857" fmla="*/ 820577 h 5092591"/>
                <a:gd name="connsiteX1858" fmla="*/ 2933304 w 4546203"/>
                <a:gd name="connsiteY1858" fmla="*/ 848832 h 5092591"/>
                <a:gd name="connsiteX1859" fmla="*/ 2950018 w 4546203"/>
                <a:gd name="connsiteY1859" fmla="*/ 807047 h 5092591"/>
                <a:gd name="connsiteX1860" fmla="*/ 2869233 w 4546203"/>
                <a:gd name="connsiteY1860" fmla="*/ 777996 h 5092591"/>
                <a:gd name="connsiteX1861" fmla="*/ 1577879 w 4546203"/>
                <a:gd name="connsiteY1861" fmla="*/ 775210 h 5092591"/>
                <a:gd name="connsiteX1862" fmla="*/ 1533309 w 4546203"/>
                <a:gd name="connsiteY1862" fmla="*/ 793516 h 5092591"/>
                <a:gd name="connsiteX1863" fmla="*/ 1569920 w 4546203"/>
                <a:gd name="connsiteY1863" fmla="*/ 880668 h 5092591"/>
                <a:gd name="connsiteX1864" fmla="*/ 1612103 w 4546203"/>
                <a:gd name="connsiteY1864" fmla="*/ 862362 h 5092591"/>
                <a:gd name="connsiteX1865" fmla="*/ 1577879 w 4546203"/>
                <a:gd name="connsiteY1865" fmla="*/ 775210 h 5092591"/>
                <a:gd name="connsiteX1866" fmla="*/ 3010506 w 4546203"/>
                <a:gd name="connsiteY1866" fmla="*/ 761282 h 5092591"/>
                <a:gd name="connsiteX1867" fmla="*/ 2992997 w 4546203"/>
                <a:gd name="connsiteY1867" fmla="*/ 803067 h 5092591"/>
                <a:gd name="connsiteX1868" fmla="*/ 3072189 w 4546203"/>
                <a:gd name="connsiteY1868" fmla="*/ 838087 h 5092591"/>
                <a:gd name="connsiteX1869" fmla="*/ 3091689 w 4546203"/>
                <a:gd name="connsiteY1869" fmla="*/ 797496 h 5092591"/>
                <a:gd name="connsiteX1870" fmla="*/ 3010506 w 4546203"/>
                <a:gd name="connsiteY1870" fmla="*/ 761282 h 5092591"/>
                <a:gd name="connsiteX1871" fmla="*/ 1630807 w 4546203"/>
                <a:gd name="connsiteY1871" fmla="*/ 755313 h 5092591"/>
                <a:gd name="connsiteX1872" fmla="*/ 1585441 w 4546203"/>
                <a:gd name="connsiteY1872" fmla="*/ 772823 h 5092591"/>
                <a:gd name="connsiteX1873" fmla="*/ 1619664 w 4546203"/>
                <a:gd name="connsiteY1873" fmla="*/ 860372 h 5092591"/>
                <a:gd name="connsiteX1874" fmla="*/ 1662643 w 4546203"/>
                <a:gd name="connsiteY1874" fmla="*/ 844056 h 5092591"/>
                <a:gd name="connsiteX1875" fmla="*/ 1630807 w 4546203"/>
                <a:gd name="connsiteY1875" fmla="*/ 755313 h 5092591"/>
                <a:gd name="connsiteX1876" fmla="*/ 2750644 w 4546203"/>
                <a:gd name="connsiteY1876" fmla="*/ 742578 h 5092591"/>
                <a:gd name="connsiteX1877" fmla="*/ 2739103 w 4546203"/>
                <a:gd name="connsiteY1877" fmla="*/ 785955 h 5092591"/>
                <a:gd name="connsiteX1878" fmla="*/ 2819489 w 4546203"/>
                <a:gd name="connsiteY1878" fmla="*/ 809036 h 5092591"/>
                <a:gd name="connsiteX1879" fmla="*/ 2832622 w 4546203"/>
                <a:gd name="connsiteY1879" fmla="*/ 766058 h 5092591"/>
                <a:gd name="connsiteX1880" fmla="*/ 2750644 w 4546203"/>
                <a:gd name="connsiteY1880" fmla="*/ 742578 h 5092591"/>
                <a:gd name="connsiteX1881" fmla="*/ 2404824 w 4546203"/>
                <a:gd name="connsiteY1881" fmla="*/ 742180 h 5092591"/>
                <a:gd name="connsiteX1882" fmla="*/ 2400844 w 4546203"/>
                <a:gd name="connsiteY1882" fmla="*/ 805455 h 5092591"/>
                <a:gd name="connsiteX1883" fmla="*/ 2460935 w 4546203"/>
                <a:gd name="connsiteY1883" fmla="*/ 810628 h 5092591"/>
                <a:gd name="connsiteX1884" fmla="*/ 2467700 w 4546203"/>
                <a:gd name="connsiteY1884" fmla="*/ 747354 h 5092591"/>
                <a:gd name="connsiteX1885" fmla="*/ 2404824 w 4546203"/>
                <a:gd name="connsiteY1885" fmla="*/ 742180 h 5092591"/>
                <a:gd name="connsiteX1886" fmla="*/ 2313693 w 4546203"/>
                <a:gd name="connsiteY1886" fmla="*/ 739793 h 5092591"/>
                <a:gd name="connsiteX1887" fmla="*/ 2313693 w 4546203"/>
                <a:gd name="connsiteY1887" fmla="*/ 801077 h 5092591"/>
                <a:gd name="connsiteX1888" fmla="*/ 2372988 w 4546203"/>
                <a:gd name="connsiteY1888" fmla="*/ 801077 h 5092591"/>
                <a:gd name="connsiteX1889" fmla="*/ 2376569 w 4546203"/>
                <a:gd name="connsiteY1889" fmla="*/ 739793 h 5092591"/>
                <a:gd name="connsiteX1890" fmla="*/ 2313693 w 4546203"/>
                <a:gd name="connsiteY1890" fmla="*/ 739793 h 5092591"/>
                <a:gd name="connsiteX1891" fmla="*/ 2224153 w 4546203"/>
                <a:gd name="connsiteY1891" fmla="*/ 738997 h 5092591"/>
                <a:gd name="connsiteX1892" fmla="*/ 2224153 w 4546203"/>
                <a:gd name="connsiteY1892" fmla="*/ 799486 h 5092591"/>
                <a:gd name="connsiteX1893" fmla="*/ 2284642 w 4546203"/>
                <a:gd name="connsiteY1893" fmla="*/ 799486 h 5092591"/>
                <a:gd name="connsiteX1894" fmla="*/ 2284642 w 4546203"/>
                <a:gd name="connsiteY1894" fmla="*/ 738997 h 5092591"/>
                <a:gd name="connsiteX1895" fmla="*/ 2224153 w 4546203"/>
                <a:gd name="connsiteY1895" fmla="*/ 738997 h 5092591"/>
                <a:gd name="connsiteX1896" fmla="*/ 1684133 w 4546203"/>
                <a:gd name="connsiteY1896" fmla="*/ 737405 h 5092591"/>
                <a:gd name="connsiteX1897" fmla="*/ 1638766 w 4546203"/>
                <a:gd name="connsiteY1897" fmla="*/ 752925 h 5092591"/>
                <a:gd name="connsiteX1898" fmla="*/ 1669806 w 4546203"/>
                <a:gd name="connsiteY1898" fmla="*/ 841668 h 5092591"/>
                <a:gd name="connsiteX1899" fmla="*/ 1713183 w 4546203"/>
                <a:gd name="connsiteY1899" fmla="*/ 826546 h 5092591"/>
                <a:gd name="connsiteX1900" fmla="*/ 1684133 w 4546203"/>
                <a:gd name="connsiteY1900" fmla="*/ 737405 h 5092591"/>
                <a:gd name="connsiteX1901" fmla="*/ 1737856 w 4546203"/>
                <a:gd name="connsiteY1901" fmla="*/ 720691 h 5092591"/>
                <a:gd name="connsiteX1902" fmla="*/ 1691694 w 4546203"/>
                <a:gd name="connsiteY1902" fmla="*/ 734619 h 5092591"/>
                <a:gd name="connsiteX1903" fmla="*/ 1720744 w 4546203"/>
                <a:gd name="connsiteY1903" fmla="*/ 824556 h 5092591"/>
                <a:gd name="connsiteX1904" fmla="*/ 1764121 w 4546203"/>
                <a:gd name="connsiteY1904" fmla="*/ 810628 h 5092591"/>
                <a:gd name="connsiteX1905" fmla="*/ 1737856 w 4546203"/>
                <a:gd name="connsiteY1905" fmla="*/ 720691 h 5092591"/>
                <a:gd name="connsiteX1906" fmla="*/ 2630064 w 4546203"/>
                <a:gd name="connsiteY1906" fmla="*/ 714722 h 5092591"/>
                <a:gd name="connsiteX1907" fmla="*/ 2621708 w 4546203"/>
                <a:gd name="connsiteY1907" fmla="*/ 759292 h 5092591"/>
                <a:gd name="connsiteX1908" fmla="*/ 2703288 w 4546203"/>
                <a:gd name="connsiteY1908" fmla="*/ 776802 h 5092591"/>
                <a:gd name="connsiteX1909" fmla="*/ 2713634 w 4546203"/>
                <a:gd name="connsiteY1909" fmla="*/ 733028 h 5092591"/>
                <a:gd name="connsiteX1910" fmla="*/ 2630064 w 4546203"/>
                <a:gd name="connsiteY1910" fmla="*/ 714722 h 5092591"/>
                <a:gd name="connsiteX1911" fmla="*/ 1485953 w 4546203"/>
                <a:gd name="connsiteY1911" fmla="*/ 701987 h 5092591"/>
                <a:gd name="connsiteX1912" fmla="*/ 1439392 w 4546203"/>
                <a:gd name="connsiteY1912" fmla="*/ 722681 h 5092591"/>
                <a:gd name="connsiteX1913" fmla="*/ 1478789 w 4546203"/>
                <a:gd name="connsiteY1913" fmla="*/ 808638 h 5092591"/>
                <a:gd name="connsiteX1914" fmla="*/ 1522962 w 4546203"/>
                <a:gd name="connsiteY1914" fmla="*/ 788343 h 5092591"/>
                <a:gd name="connsiteX1915" fmla="*/ 1485953 w 4546203"/>
                <a:gd name="connsiteY1915" fmla="*/ 701987 h 5092591"/>
                <a:gd name="connsiteX1916" fmla="*/ 1540870 w 4546203"/>
                <a:gd name="connsiteY1916" fmla="*/ 680100 h 5092591"/>
                <a:gd name="connsiteX1917" fmla="*/ 1493514 w 4546203"/>
                <a:gd name="connsiteY1917" fmla="*/ 698804 h 5092591"/>
                <a:gd name="connsiteX1918" fmla="*/ 1530523 w 4546203"/>
                <a:gd name="connsiteY1918" fmla="*/ 785955 h 5092591"/>
                <a:gd name="connsiteX1919" fmla="*/ 1575094 w 4546203"/>
                <a:gd name="connsiteY1919" fmla="*/ 767251 h 5092591"/>
                <a:gd name="connsiteX1920" fmla="*/ 1540870 w 4546203"/>
                <a:gd name="connsiteY1920" fmla="*/ 680100 h 5092591"/>
                <a:gd name="connsiteX1921" fmla="*/ 1468841 w 4546203"/>
                <a:gd name="connsiteY1921" fmla="*/ 662590 h 5092591"/>
                <a:gd name="connsiteX1922" fmla="*/ 1421882 w 4546203"/>
                <a:gd name="connsiteY1922" fmla="*/ 684079 h 5092591"/>
                <a:gd name="connsiteX1923" fmla="*/ 1436607 w 4546203"/>
                <a:gd name="connsiteY1923" fmla="*/ 715916 h 5092591"/>
                <a:gd name="connsiteX1924" fmla="*/ 1483167 w 4546203"/>
                <a:gd name="connsiteY1924" fmla="*/ 694824 h 5092591"/>
                <a:gd name="connsiteX1925" fmla="*/ 1468841 w 4546203"/>
                <a:gd name="connsiteY1925" fmla="*/ 662590 h 5092591"/>
                <a:gd name="connsiteX1926" fmla="*/ 1596185 w 4546203"/>
                <a:gd name="connsiteY1926" fmla="*/ 659008 h 5092591"/>
                <a:gd name="connsiteX1927" fmla="*/ 1548829 w 4546203"/>
                <a:gd name="connsiteY1927" fmla="*/ 676916 h 5092591"/>
                <a:gd name="connsiteX1928" fmla="*/ 1582655 w 4546203"/>
                <a:gd name="connsiteY1928" fmla="*/ 764864 h 5092591"/>
                <a:gd name="connsiteX1929" fmla="*/ 1628021 w 4546203"/>
                <a:gd name="connsiteY1929" fmla="*/ 747354 h 5092591"/>
                <a:gd name="connsiteX1930" fmla="*/ 1596185 w 4546203"/>
                <a:gd name="connsiteY1930" fmla="*/ 659008 h 5092591"/>
                <a:gd name="connsiteX1931" fmla="*/ 2911018 w 4546203"/>
                <a:gd name="connsiteY1931" fmla="*/ 654233 h 5092591"/>
                <a:gd name="connsiteX1932" fmla="*/ 2897090 w 4546203"/>
                <a:gd name="connsiteY1932" fmla="*/ 696814 h 5092591"/>
                <a:gd name="connsiteX1933" fmla="*/ 2981058 w 4546203"/>
                <a:gd name="connsiteY1933" fmla="*/ 727854 h 5092591"/>
                <a:gd name="connsiteX1934" fmla="*/ 2997374 w 4546203"/>
                <a:gd name="connsiteY1934" fmla="*/ 685671 h 5092591"/>
                <a:gd name="connsiteX1935" fmla="*/ 2911018 w 4546203"/>
                <a:gd name="connsiteY1935" fmla="*/ 654233 h 5092591"/>
                <a:gd name="connsiteX1936" fmla="*/ 2191123 w 4546203"/>
                <a:gd name="connsiteY1936" fmla="*/ 646672 h 5092591"/>
                <a:gd name="connsiteX1937" fmla="*/ 2124268 w 4546203"/>
                <a:gd name="connsiteY1937" fmla="*/ 649856 h 5092591"/>
                <a:gd name="connsiteX1938" fmla="*/ 2128645 w 4546203"/>
                <a:gd name="connsiteY1938" fmla="*/ 713528 h 5092591"/>
                <a:gd name="connsiteX1939" fmla="*/ 2191123 w 4546203"/>
                <a:gd name="connsiteY1939" fmla="*/ 709946 h 5092591"/>
                <a:gd name="connsiteX1940" fmla="*/ 2191123 w 4546203"/>
                <a:gd name="connsiteY1940" fmla="*/ 646672 h 5092591"/>
                <a:gd name="connsiteX1941" fmla="*/ 2315682 w 4546203"/>
                <a:gd name="connsiteY1941" fmla="*/ 645080 h 5092591"/>
                <a:gd name="connsiteX1942" fmla="*/ 2315682 w 4546203"/>
                <a:gd name="connsiteY1942" fmla="*/ 708752 h 5092591"/>
                <a:gd name="connsiteX1943" fmla="*/ 2378161 w 4546203"/>
                <a:gd name="connsiteY1943" fmla="*/ 711538 h 5092591"/>
                <a:gd name="connsiteX1944" fmla="*/ 2381742 w 4546203"/>
                <a:gd name="connsiteY1944" fmla="*/ 647866 h 5092591"/>
                <a:gd name="connsiteX1945" fmla="*/ 2315682 w 4546203"/>
                <a:gd name="connsiteY1945" fmla="*/ 645080 h 5092591"/>
                <a:gd name="connsiteX1946" fmla="*/ 3060648 w 4546203"/>
                <a:gd name="connsiteY1946" fmla="*/ 640703 h 5092591"/>
                <a:gd name="connsiteX1947" fmla="*/ 3043138 w 4546203"/>
                <a:gd name="connsiteY1947" fmla="*/ 682090 h 5092591"/>
                <a:gd name="connsiteX1948" fmla="*/ 3127902 w 4546203"/>
                <a:gd name="connsiteY1948" fmla="*/ 719895 h 5092591"/>
                <a:gd name="connsiteX1949" fmla="*/ 3147004 w 4546203"/>
                <a:gd name="connsiteY1949" fmla="*/ 678906 h 5092591"/>
                <a:gd name="connsiteX1950" fmla="*/ 3060648 w 4546203"/>
                <a:gd name="connsiteY1950" fmla="*/ 640703 h 5092591"/>
                <a:gd name="connsiteX1951" fmla="*/ 1651899 w 4546203"/>
                <a:gd name="connsiteY1951" fmla="*/ 640305 h 5092591"/>
                <a:gd name="connsiteX1952" fmla="*/ 1604144 w 4546203"/>
                <a:gd name="connsiteY1952" fmla="*/ 656621 h 5092591"/>
                <a:gd name="connsiteX1953" fmla="*/ 1635583 w 4546203"/>
                <a:gd name="connsiteY1953" fmla="*/ 745364 h 5092591"/>
                <a:gd name="connsiteX1954" fmla="*/ 1681347 w 4546203"/>
                <a:gd name="connsiteY1954" fmla="*/ 729844 h 5092591"/>
                <a:gd name="connsiteX1955" fmla="*/ 1651899 w 4546203"/>
                <a:gd name="connsiteY1955" fmla="*/ 640305 h 5092591"/>
                <a:gd name="connsiteX1956" fmla="*/ 1524554 w 4546203"/>
                <a:gd name="connsiteY1956" fmla="*/ 639907 h 5092591"/>
                <a:gd name="connsiteX1957" fmla="*/ 1477198 w 4546203"/>
                <a:gd name="connsiteY1957" fmla="*/ 659804 h 5092591"/>
                <a:gd name="connsiteX1958" fmla="*/ 1491126 w 4546203"/>
                <a:gd name="connsiteY1958" fmla="*/ 691641 h 5092591"/>
                <a:gd name="connsiteX1959" fmla="*/ 1538482 w 4546203"/>
                <a:gd name="connsiteY1959" fmla="*/ 672539 h 5092591"/>
                <a:gd name="connsiteX1960" fmla="*/ 1524554 w 4546203"/>
                <a:gd name="connsiteY1960" fmla="*/ 639907 h 5092591"/>
                <a:gd name="connsiteX1961" fmla="*/ 1580665 w 4546203"/>
                <a:gd name="connsiteY1961" fmla="*/ 618019 h 5092591"/>
                <a:gd name="connsiteX1962" fmla="*/ 1532911 w 4546203"/>
                <a:gd name="connsiteY1962" fmla="*/ 636325 h 5092591"/>
                <a:gd name="connsiteX1963" fmla="*/ 1545645 w 4546203"/>
                <a:gd name="connsiteY1963" fmla="*/ 669355 h 5092591"/>
                <a:gd name="connsiteX1964" fmla="*/ 1593798 w 4546203"/>
                <a:gd name="connsiteY1964" fmla="*/ 651049 h 5092591"/>
                <a:gd name="connsiteX1965" fmla="*/ 1580665 w 4546203"/>
                <a:gd name="connsiteY1965" fmla="*/ 618019 h 5092591"/>
                <a:gd name="connsiteX1966" fmla="*/ 2784470 w 4546203"/>
                <a:gd name="connsiteY1966" fmla="*/ 616030 h 5092591"/>
                <a:gd name="connsiteX1967" fmla="*/ 2772531 w 4546203"/>
                <a:gd name="connsiteY1967" fmla="*/ 659008 h 5092591"/>
                <a:gd name="connsiteX1968" fmla="*/ 2858887 w 4546203"/>
                <a:gd name="connsiteY1968" fmla="*/ 684079 h 5092591"/>
                <a:gd name="connsiteX1969" fmla="*/ 2872417 w 4546203"/>
                <a:gd name="connsiteY1969" fmla="*/ 641499 h 5092591"/>
                <a:gd name="connsiteX1970" fmla="*/ 2784470 w 4546203"/>
                <a:gd name="connsiteY1970" fmla="*/ 616030 h 5092591"/>
                <a:gd name="connsiteX1971" fmla="*/ 1445759 w 4546203"/>
                <a:gd name="connsiteY1971" fmla="*/ 608071 h 5092591"/>
                <a:gd name="connsiteX1972" fmla="*/ 1396811 w 4546203"/>
                <a:gd name="connsiteY1972" fmla="*/ 630356 h 5092591"/>
                <a:gd name="connsiteX1973" fmla="*/ 1414321 w 4546203"/>
                <a:gd name="connsiteY1973" fmla="*/ 666172 h 5092591"/>
                <a:gd name="connsiteX1974" fmla="*/ 1461677 w 4546203"/>
                <a:gd name="connsiteY1974" fmla="*/ 645080 h 5092591"/>
                <a:gd name="connsiteX1975" fmla="*/ 1445759 w 4546203"/>
                <a:gd name="connsiteY1975" fmla="*/ 608071 h 5092591"/>
                <a:gd name="connsiteX1976" fmla="*/ 1639164 w 4546203"/>
                <a:gd name="connsiteY1976" fmla="*/ 598918 h 5092591"/>
                <a:gd name="connsiteX1977" fmla="*/ 1590216 w 4546203"/>
                <a:gd name="connsiteY1977" fmla="*/ 616030 h 5092591"/>
                <a:gd name="connsiteX1978" fmla="*/ 1602552 w 4546203"/>
                <a:gd name="connsiteY1978" fmla="*/ 649060 h 5092591"/>
                <a:gd name="connsiteX1979" fmla="*/ 1650307 w 4546203"/>
                <a:gd name="connsiteY1979" fmla="*/ 632744 h 5092591"/>
                <a:gd name="connsiteX1980" fmla="*/ 1639164 w 4546203"/>
                <a:gd name="connsiteY1980" fmla="*/ 598918 h 5092591"/>
                <a:gd name="connsiteX1981" fmla="*/ 2932110 w 4546203"/>
                <a:gd name="connsiteY1981" fmla="*/ 592551 h 5092591"/>
                <a:gd name="connsiteX1982" fmla="*/ 2917386 w 4546203"/>
                <a:gd name="connsiteY1982" fmla="*/ 635131 h 5092591"/>
                <a:gd name="connsiteX1983" fmla="*/ 3004935 w 4546203"/>
                <a:gd name="connsiteY1983" fmla="*/ 666968 h 5092591"/>
                <a:gd name="connsiteX1984" fmla="*/ 3020853 w 4546203"/>
                <a:gd name="connsiteY1984" fmla="*/ 625183 h 5092591"/>
                <a:gd name="connsiteX1985" fmla="*/ 2932110 w 4546203"/>
                <a:gd name="connsiteY1985" fmla="*/ 592551 h 5092591"/>
                <a:gd name="connsiteX1986" fmla="*/ 2654737 w 4546203"/>
                <a:gd name="connsiteY1986" fmla="*/ 586581 h 5092591"/>
                <a:gd name="connsiteX1987" fmla="*/ 2646778 w 4546203"/>
                <a:gd name="connsiteY1987" fmla="*/ 630754 h 5092591"/>
                <a:gd name="connsiteX1988" fmla="*/ 2733930 w 4546203"/>
                <a:gd name="connsiteY1988" fmla="*/ 649856 h 5092591"/>
                <a:gd name="connsiteX1989" fmla="*/ 2744675 w 4546203"/>
                <a:gd name="connsiteY1989" fmla="*/ 606081 h 5092591"/>
                <a:gd name="connsiteX1990" fmla="*/ 2654737 w 4546203"/>
                <a:gd name="connsiteY1990" fmla="*/ 586581 h 5092591"/>
                <a:gd name="connsiteX1991" fmla="*/ 1503860 w 4546203"/>
                <a:gd name="connsiteY1991" fmla="*/ 584989 h 5092591"/>
                <a:gd name="connsiteX1992" fmla="*/ 1454514 w 4546203"/>
                <a:gd name="connsiteY1992" fmla="*/ 605285 h 5092591"/>
                <a:gd name="connsiteX1993" fmla="*/ 1470034 w 4546203"/>
                <a:gd name="connsiteY1993" fmla="*/ 642295 h 5092591"/>
                <a:gd name="connsiteX1994" fmla="*/ 1518585 w 4546203"/>
                <a:gd name="connsiteY1994" fmla="*/ 622397 h 5092591"/>
                <a:gd name="connsiteX1995" fmla="*/ 1503860 w 4546203"/>
                <a:gd name="connsiteY1995" fmla="*/ 584989 h 5092591"/>
                <a:gd name="connsiteX1996" fmla="*/ 1696469 w 4546203"/>
                <a:gd name="connsiteY1996" fmla="*/ 581010 h 5092591"/>
                <a:gd name="connsiteX1997" fmla="*/ 1647123 w 4546203"/>
                <a:gd name="connsiteY1997" fmla="*/ 596132 h 5092591"/>
                <a:gd name="connsiteX1998" fmla="*/ 1658266 w 4546203"/>
                <a:gd name="connsiteY1998" fmla="*/ 629560 h 5092591"/>
                <a:gd name="connsiteX1999" fmla="*/ 1706816 w 4546203"/>
                <a:gd name="connsiteY1999" fmla="*/ 614836 h 5092591"/>
                <a:gd name="connsiteX2000" fmla="*/ 1696469 w 4546203"/>
                <a:gd name="connsiteY2000" fmla="*/ 581010 h 5092591"/>
                <a:gd name="connsiteX2001" fmla="*/ 1561563 w 4546203"/>
                <a:gd name="connsiteY2001" fmla="*/ 563102 h 5092591"/>
                <a:gd name="connsiteX2002" fmla="*/ 1511819 w 4546203"/>
                <a:gd name="connsiteY2002" fmla="*/ 582602 h 5092591"/>
                <a:gd name="connsiteX2003" fmla="*/ 1526942 w 4546203"/>
                <a:gd name="connsiteY2003" fmla="*/ 619611 h 5092591"/>
                <a:gd name="connsiteX2004" fmla="*/ 1575492 w 4546203"/>
                <a:gd name="connsiteY2004" fmla="*/ 600907 h 5092591"/>
                <a:gd name="connsiteX2005" fmla="*/ 1561563 w 4546203"/>
                <a:gd name="connsiteY2005" fmla="*/ 563102 h 5092591"/>
                <a:gd name="connsiteX2006" fmla="*/ 2418354 w 4546203"/>
                <a:gd name="connsiteY2006" fmla="*/ 557929 h 5092591"/>
                <a:gd name="connsiteX2007" fmla="*/ 2413977 w 4546203"/>
                <a:gd name="connsiteY2007" fmla="*/ 621203 h 5092591"/>
                <a:gd name="connsiteX2008" fmla="*/ 2480832 w 4546203"/>
                <a:gd name="connsiteY2008" fmla="*/ 627570 h 5092591"/>
                <a:gd name="connsiteX2009" fmla="*/ 2487200 w 4546203"/>
                <a:gd name="connsiteY2009" fmla="*/ 563898 h 5092591"/>
                <a:gd name="connsiteX2010" fmla="*/ 2418354 w 4546203"/>
                <a:gd name="connsiteY2010" fmla="*/ 557929 h 5092591"/>
                <a:gd name="connsiteX2011" fmla="*/ 2219378 w 4546203"/>
                <a:gd name="connsiteY2011" fmla="*/ 553551 h 5092591"/>
                <a:gd name="connsiteX2012" fmla="*/ 2219378 w 4546203"/>
                <a:gd name="connsiteY2012" fmla="*/ 614836 h 5092591"/>
                <a:gd name="connsiteX2013" fmla="*/ 2284642 w 4546203"/>
                <a:gd name="connsiteY2013" fmla="*/ 614836 h 5092591"/>
                <a:gd name="connsiteX2014" fmla="*/ 2284642 w 4546203"/>
                <a:gd name="connsiteY2014" fmla="*/ 553551 h 5092591"/>
                <a:gd name="connsiteX2015" fmla="*/ 2219378 w 4546203"/>
                <a:gd name="connsiteY2015" fmla="*/ 553551 h 5092591"/>
                <a:gd name="connsiteX2016" fmla="*/ 2318070 w 4546203"/>
                <a:gd name="connsiteY2016" fmla="*/ 552755 h 5092591"/>
                <a:gd name="connsiteX2017" fmla="*/ 2317672 w 4546203"/>
                <a:gd name="connsiteY2017" fmla="*/ 616030 h 5092591"/>
                <a:gd name="connsiteX2018" fmla="*/ 2383732 w 4546203"/>
                <a:gd name="connsiteY2018" fmla="*/ 619611 h 5092591"/>
                <a:gd name="connsiteX2019" fmla="*/ 2386916 w 4546203"/>
                <a:gd name="connsiteY2019" fmla="*/ 555939 h 5092591"/>
                <a:gd name="connsiteX2020" fmla="*/ 2318070 w 4546203"/>
                <a:gd name="connsiteY2020" fmla="*/ 552755 h 5092591"/>
                <a:gd name="connsiteX2021" fmla="*/ 1621256 w 4546203"/>
                <a:gd name="connsiteY2021" fmla="*/ 542807 h 5092591"/>
                <a:gd name="connsiteX2022" fmla="*/ 1570716 w 4546203"/>
                <a:gd name="connsiteY2022" fmla="*/ 560316 h 5092591"/>
                <a:gd name="connsiteX2023" fmla="*/ 1584247 w 4546203"/>
                <a:gd name="connsiteY2023" fmla="*/ 598122 h 5092591"/>
                <a:gd name="connsiteX2024" fmla="*/ 1633593 w 4546203"/>
                <a:gd name="connsiteY2024" fmla="*/ 581010 h 5092591"/>
                <a:gd name="connsiteX2025" fmla="*/ 1621256 w 4546203"/>
                <a:gd name="connsiteY2025" fmla="*/ 542807 h 5092591"/>
                <a:gd name="connsiteX2026" fmla="*/ 1680153 w 4546203"/>
                <a:gd name="connsiteY2026" fmla="*/ 524899 h 5092591"/>
                <a:gd name="connsiteX2027" fmla="*/ 1629215 w 4546203"/>
                <a:gd name="connsiteY2027" fmla="*/ 540021 h 5092591"/>
                <a:gd name="connsiteX2028" fmla="*/ 1641950 w 4546203"/>
                <a:gd name="connsiteY2028" fmla="*/ 578622 h 5092591"/>
                <a:gd name="connsiteX2029" fmla="*/ 1691694 w 4546203"/>
                <a:gd name="connsiteY2029" fmla="*/ 563102 h 5092591"/>
                <a:gd name="connsiteX2030" fmla="*/ 1680153 w 4546203"/>
                <a:gd name="connsiteY2030" fmla="*/ 524899 h 5092591"/>
                <a:gd name="connsiteX2031" fmla="*/ 2667472 w 4546203"/>
                <a:gd name="connsiteY2031" fmla="*/ 522113 h 5092591"/>
                <a:gd name="connsiteX2032" fmla="*/ 2659115 w 4546203"/>
                <a:gd name="connsiteY2032" fmla="*/ 566286 h 5092591"/>
                <a:gd name="connsiteX2033" fmla="*/ 2749450 w 4546203"/>
                <a:gd name="connsiteY2033" fmla="*/ 586183 h 5092591"/>
                <a:gd name="connsiteX2034" fmla="*/ 2760195 w 4546203"/>
                <a:gd name="connsiteY2034" fmla="*/ 542409 h 5092591"/>
                <a:gd name="connsiteX2035" fmla="*/ 2667472 w 4546203"/>
                <a:gd name="connsiteY2035" fmla="*/ 522113 h 5092591"/>
                <a:gd name="connsiteX2036" fmla="*/ 2425119 w 4546203"/>
                <a:gd name="connsiteY2036" fmla="*/ 465604 h 5092591"/>
                <a:gd name="connsiteX2037" fmla="*/ 2420742 w 4546203"/>
                <a:gd name="connsiteY2037" fmla="*/ 529276 h 5092591"/>
                <a:gd name="connsiteX2038" fmla="*/ 2490781 w 4546203"/>
                <a:gd name="connsiteY2038" fmla="*/ 535643 h 5092591"/>
                <a:gd name="connsiteX2039" fmla="*/ 2497148 w 4546203"/>
                <a:gd name="connsiteY2039" fmla="*/ 472369 h 5092591"/>
                <a:gd name="connsiteX2040" fmla="*/ 2425119 w 4546203"/>
                <a:gd name="connsiteY2040" fmla="*/ 465604 h 5092591"/>
                <a:gd name="connsiteX2041" fmla="*/ 2320060 w 4546203"/>
                <a:gd name="connsiteY2041" fmla="*/ 462818 h 5092591"/>
                <a:gd name="connsiteX2042" fmla="*/ 2319662 w 4546203"/>
                <a:gd name="connsiteY2042" fmla="*/ 523705 h 5092591"/>
                <a:gd name="connsiteX2043" fmla="*/ 2388508 w 4546203"/>
                <a:gd name="connsiteY2043" fmla="*/ 527286 h 5092591"/>
                <a:gd name="connsiteX2044" fmla="*/ 2392487 w 4546203"/>
                <a:gd name="connsiteY2044" fmla="*/ 462818 h 5092591"/>
                <a:gd name="connsiteX2045" fmla="*/ 2320060 w 4546203"/>
                <a:gd name="connsiteY2045" fmla="*/ 462818 h 5092591"/>
                <a:gd name="connsiteX2046" fmla="*/ 2181971 w 4546203"/>
                <a:gd name="connsiteY2046" fmla="*/ 461226 h 5092591"/>
                <a:gd name="connsiteX2047" fmla="*/ 2110339 w 4546203"/>
                <a:gd name="connsiteY2047" fmla="*/ 466002 h 5092591"/>
                <a:gd name="connsiteX2048" fmla="*/ 2115115 w 4546203"/>
                <a:gd name="connsiteY2048" fmla="*/ 528878 h 5092591"/>
                <a:gd name="connsiteX2049" fmla="*/ 2185950 w 4546203"/>
                <a:gd name="connsiteY2049" fmla="*/ 524899 h 5092591"/>
                <a:gd name="connsiteX2050" fmla="*/ 2181971 w 4546203"/>
                <a:gd name="connsiteY2050" fmla="*/ 461226 h 5092591"/>
                <a:gd name="connsiteX2051" fmla="*/ 1608523 w 4546203"/>
                <a:gd name="connsiteY2051" fmla="*/ 448890 h 5092591"/>
                <a:gd name="connsiteX2052" fmla="*/ 1620859 w 4546203"/>
                <a:gd name="connsiteY2052" fmla="*/ 481522 h 5092591"/>
                <a:gd name="connsiteX2053" fmla="*/ 1651900 w 4546203"/>
                <a:gd name="connsiteY2053" fmla="*/ 475155 h 5092591"/>
                <a:gd name="connsiteX2054" fmla="*/ 1658267 w 4546203"/>
                <a:gd name="connsiteY2054" fmla="*/ 498635 h 5092591"/>
                <a:gd name="connsiteX2055" fmla="*/ 1403576 w 4546203"/>
                <a:gd name="connsiteY2055" fmla="*/ 592950 h 5092591"/>
                <a:gd name="connsiteX2056" fmla="*/ 1391240 w 4546203"/>
                <a:gd name="connsiteY2056" fmla="*/ 566685 h 5092591"/>
                <a:gd name="connsiteX2057" fmla="*/ 1432627 w 4546203"/>
                <a:gd name="connsiteY2057" fmla="*/ 560318 h 5092591"/>
                <a:gd name="connsiteX2058" fmla="*/ 1445759 w 4546203"/>
                <a:gd name="connsiteY2058" fmla="*/ 556338 h 5092591"/>
                <a:gd name="connsiteX2059" fmla="*/ 1608125 w 4546203"/>
                <a:gd name="connsiteY2059" fmla="*/ 496247 h 5092591"/>
                <a:gd name="connsiteX2060" fmla="*/ 1622451 w 4546203"/>
                <a:gd name="connsiteY2060" fmla="*/ 489879 h 5092591"/>
                <a:gd name="connsiteX2061" fmla="*/ 1619267 w 4546203"/>
                <a:gd name="connsiteY2061" fmla="*/ 482318 h 5092591"/>
                <a:gd name="connsiteX2062" fmla="*/ 1427056 w 4546203"/>
                <a:gd name="connsiteY2062" fmla="*/ 552359 h 5092591"/>
                <a:gd name="connsiteX2063" fmla="*/ 1413525 w 4546203"/>
                <a:gd name="connsiteY2063" fmla="*/ 520920 h 5092591"/>
                <a:gd name="connsiteX2064" fmla="*/ 1608523 w 4546203"/>
                <a:gd name="connsiteY2064" fmla="*/ 448890 h 5092591"/>
                <a:gd name="connsiteX2065" fmla="*/ 2322448 w 4546203"/>
                <a:gd name="connsiteY2065" fmla="*/ 370891 h 5092591"/>
                <a:gd name="connsiteX2066" fmla="*/ 2322845 w 4546203"/>
                <a:gd name="connsiteY2066" fmla="*/ 432574 h 5092591"/>
                <a:gd name="connsiteX2067" fmla="*/ 2394875 w 4546203"/>
                <a:gd name="connsiteY2067" fmla="*/ 432574 h 5092591"/>
                <a:gd name="connsiteX2068" fmla="*/ 2398058 w 4546203"/>
                <a:gd name="connsiteY2068" fmla="*/ 370891 h 5092591"/>
                <a:gd name="connsiteX2069" fmla="*/ 2322448 w 4546203"/>
                <a:gd name="connsiteY2069" fmla="*/ 370891 h 5092591"/>
                <a:gd name="connsiteX2070" fmla="*/ 2215398 w 4546203"/>
                <a:gd name="connsiteY2070" fmla="*/ 369697 h 5092591"/>
                <a:gd name="connsiteX2071" fmla="*/ 2215398 w 4546203"/>
                <a:gd name="connsiteY2071" fmla="*/ 430982 h 5092591"/>
                <a:gd name="connsiteX2072" fmla="*/ 2287428 w 4546203"/>
                <a:gd name="connsiteY2072" fmla="*/ 430982 h 5092591"/>
                <a:gd name="connsiteX2073" fmla="*/ 2287428 w 4546203"/>
                <a:gd name="connsiteY2073" fmla="*/ 369697 h 5092591"/>
                <a:gd name="connsiteX2074" fmla="*/ 2215398 w 4546203"/>
                <a:gd name="connsiteY2074" fmla="*/ 369697 h 5092591"/>
                <a:gd name="connsiteX2075" fmla="*/ 2178787 w 4546203"/>
                <a:gd name="connsiteY2075" fmla="*/ 369299 h 5092591"/>
                <a:gd name="connsiteX2076" fmla="*/ 2103176 w 4546203"/>
                <a:gd name="connsiteY2076" fmla="*/ 374075 h 5092591"/>
                <a:gd name="connsiteX2077" fmla="*/ 2108350 w 4546203"/>
                <a:gd name="connsiteY2077" fmla="*/ 437747 h 5092591"/>
                <a:gd name="connsiteX2078" fmla="*/ 2182368 w 4546203"/>
                <a:gd name="connsiteY2078" fmla="*/ 432574 h 5092591"/>
                <a:gd name="connsiteX2079" fmla="*/ 2178787 w 4546203"/>
                <a:gd name="connsiteY2079" fmla="*/ 369299 h 5092591"/>
                <a:gd name="connsiteX2080" fmla="*/ 2438650 w 4546203"/>
                <a:gd name="connsiteY2080" fmla="*/ 281352 h 5092591"/>
                <a:gd name="connsiteX2081" fmla="*/ 2433874 w 4546203"/>
                <a:gd name="connsiteY2081" fmla="*/ 345024 h 5092591"/>
                <a:gd name="connsiteX2082" fmla="*/ 2510281 w 4546203"/>
                <a:gd name="connsiteY2082" fmla="*/ 351790 h 5092591"/>
                <a:gd name="connsiteX2083" fmla="*/ 2517444 w 4546203"/>
                <a:gd name="connsiteY2083" fmla="*/ 288515 h 5092591"/>
                <a:gd name="connsiteX2084" fmla="*/ 2438650 w 4546203"/>
                <a:gd name="connsiteY2084" fmla="*/ 281352 h 5092591"/>
                <a:gd name="connsiteX2085" fmla="*/ 2212215 w 4546203"/>
                <a:gd name="connsiteY2085" fmla="*/ 276975 h 5092591"/>
                <a:gd name="connsiteX2086" fmla="*/ 2212215 w 4546203"/>
                <a:gd name="connsiteY2086" fmla="*/ 337463 h 5092591"/>
                <a:gd name="connsiteX2087" fmla="*/ 2288622 w 4546203"/>
                <a:gd name="connsiteY2087" fmla="*/ 337463 h 5092591"/>
                <a:gd name="connsiteX2088" fmla="*/ 2288622 w 4546203"/>
                <a:gd name="connsiteY2088" fmla="*/ 276975 h 5092591"/>
                <a:gd name="connsiteX2089" fmla="*/ 2212215 w 4546203"/>
                <a:gd name="connsiteY2089" fmla="*/ 276975 h 5092591"/>
                <a:gd name="connsiteX2090" fmla="*/ 2445415 w 4546203"/>
                <a:gd name="connsiteY2090" fmla="*/ 189425 h 5092591"/>
                <a:gd name="connsiteX2091" fmla="*/ 2440639 w 4546203"/>
                <a:gd name="connsiteY2091" fmla="*/ 252700 h 5092591"/>
                <a:gd name="connsiteX2092" fmla="*/ 2520230 w 4546203"/>
                <a:gd name="connsiteY2092" fmla="*/ 259863 h 5092591"/>
                <a:gd name="connsiteX2093" fmla="*/ 2526995 w 4546203"/>
                <a:gd name="connsiteY2093" fmla="*/ 196588 h 5092591"/>
                <a:gd name="connsiteX2094" fmla="*/ 2445415 w 4546203"/>
                <a:gd name="connsiteY2094" fmla="*/ 189425 h 5092591"/>
                <a:gd name="connsiteX2095" fmla="*/ 2170828 w 4546203"/>
                <a:gd name="connsiteY2095" fmla="*/ 184650 h 5092591"/>
                <a:gd name="connsiteX2096" fmla="*/ 2089248 w 4546203"/>
                <a:gd name="connsiteY2096" fmla="*/ 189823 h 5092591"/>
                <a:gd name="connsiteX2097" fmla="*/ 2094421 w 4546203"/>
                <a:gd name="connsiteY2097" fmla="*/ 253097 h 5092591"/>
                <a:gd name="connsiteX2098" fmla="*/ 2174409 w 4546203"/>
                <a:gd name="connsiteY2098" fmla="*/ 248322 h 5092591"/>
                <a:gd name="connsiteX2099" fmla="*/ 2170828 w 4546203"/>
                <a:gd name="connsiteY2099" fmla="*/ 184650 h 5092591"/>
                <a:gd name="connsiteX2100" fmla="*/ 2210225 w 4546203"/>
                <a:gd name="connsiteY2100" fmla="*/ 184252 h 5092591"/>
                <a:gd name="connsiteX2101" fmla="*/ 2210225 w 4546203"/>
                <a:gd name="connsiteY2101" fmla="*/ 245536 h 5092591"/>
                <a:gd name="connsiteX2102" fmla="*/ 2289020 w 4546203"/>
                <a:gd name="connsiteY2102" fmla="*/ 245536 h 5092591"/>
                <a:gd name="connsiteX2103" fmla="*/ 2289020 w 4546203"/>
                <a:gd name="connsiteY2103" fmla="*/ 184252 h 5092591"/>
                <a:gd name="connsiteX2104" fmla="*/ 2210225 w 4546203"/>
                <a:gd name="connsiteY2104" fmla="*/ 184252 h 5092591"/>
                <a:gd name="connsiteX2105" fmla="*/ 2175205 w 4546203"/>
                <a:gd name="connsiteY2105" fmla="*/ 0 h 5092591"/>
                <a:gd name="connsiteX2106" fmla="*/ 2282652 w 4546203"/>
                <a:gd name="connsiteY2106" fmla="*/ 0 h 5092591"/>
                <a:gd name="connsiteX2107" fmla="*/ 2282652 w 4546203"/>
                <a:gd name="connsiteY2107" fmla="*/ 33030 h 5092591"/>
                <a:gd name="connsiteX2108" fmla="*/ 2342345 w 4546203"/>
                <a:gd name="connsiteY2108" fmla="*/ 33030 h 5092591"/>
                <a:gd name="connsiteX2109" fmla="*/ 2342345 w 4546203"/>
                <a:gd name="connsiteY2109" fmla="*/ 0 h 5092591"/>
                <a:gd name="connsiteX2110" fmla="*/ 2366222 w 4546203"/>
                <a:gd name="connsiteY2110" fmla="*/ 0 h 5092591"/>
                <a:gd name="connsiteX2111" fmla="*/ 2411589 w 4546203"/>
                <a:gd name="connsiteY2111" fmla="*/ 3980 h 5092591"/>
                <a:gd name="connsiteX2112" fmla="*/ 2530179 w 4546203"/>
                <a:gd name="connsiteY2112" fmla="*/ 12734 h 5092591"/>
                <a:gd name="connsiteX2113" fmla="*/ 2530179 w 4546203"/>
                <a:gd name="connsiteY2113" fmla="*/ 45367 h 5092591"/>
                <a:gd name="connsiteX2114" fmla="*/ 2545301 w 4546203"/>
                <a:gd name="connsiteY2114" fmla="*/ 50142 h 5092591"/>
                <a:gd name="connsiteX2115" fmla="*/ 2538535 w 4546203"/>
                <a:gd name="connsiteY2115" fmla="*/ 118590 h 5092591"/>
                <a:gd name="connsiteX2116" fmla="*/ 2571168 w 4546203"/>
                <a:gd name="connsiteY2116" fmla="*/ 125355 h 5092591"/>
                <a:gd name="connsiteX2117" fmla="*/ 2483618 w 4546203"/>
                <a:gd name="connsiteY2117" fmla="*/ 837689 h 5092591"/>
                <a:gd name="connsiteX2118" fmla="*/ 2567188 w 4546203"/>
                <a:gd name="connsiteY2118" fmla="*/ 849627 h 5092591"/>
                <a:gd name="connsiteX2119" fmla="*/ 2632054 w 4546203"/>
                <a:gd name="connsiteY2119" fmla="*/ 476746 h 5092591"/>
                <a:gd name="connsiteX2120" fmla="*/ 2664686 w 4546203"/>
                <a:gd name="connsiteY2120" fmla="*/ 480726 h 5092591"/>
                <a:gd name="connsiteX2121" fmla="*/ 2675033 w 4546203"/>
                <a:gd name="connsiteY2121" fmla="*/ 432972 h 5092591"/>
                <a:gd name="connsiteX2122" fmla="*/ 2706869 w 4546203"/>
                <a:gd name="connsiteY2122" fmla="*/ 437747 h 5092591"/>
                <a:gd name="connsiteX2123" fmla="*/ 2715624 w 4546203"/>
                <a:gd name="connsiteY2123" fmla="*/ 414666 h 5092591"/>
                <a:gd name="connsiteX2124" fmla="*/ 2904651 w 4546203"/>
                <a:gd name="connsiteY2124" fmla="*/ 463216 h 5092591"/>
                <a:gd name="connsiteX2125" fmla="*/ 2899478 w 4546203"/>
                <a:gd name="connsiteY2125" fmla="*/ 487491 h 5092591"/>
                <a:gd name="connsiteX2126" fmla="*/ 2976680 w 4546203"/>
                <a:gd name="connsiteY2126" fmla="*/ 512562 h 5092591"/>
                <a:gd name="connsiteX2127" fmla="*/ 2988221 w 4546203"/>
                <a:gd name="connsiteY2127" fmla="*/ 490675 h 5092591"/>
                <a:gd name="connsiteX2128" fmla="*/ 3170085 w 4546203"/>
                <a:gd name="connsiteY2128" fmla="*/ 563500 h 5092591"/>
                <a:gd name="connsiteX2129" fmla="*/ 3161330 w 4546203"/>
                <a:gd name="connsiteY2129" fmla="*/ 585387 h 5092591"/>
                <a:gd name="connsiteX2130" fmla="*/ 3177248 w 4546203"/>
                <a:gd name="connsiteY2130" fmla="*/ 596132 h 5092591"/>
                <a:gd name="connsiteX2131" fmla="*/ 3157351 w 4546203"/>
                <a:gd name="connsiteY2131" fmla="*/ 640305 h 5092591"/>
                <a:gd name="connsiteX2132" fmla="*/ 3190779 w 4546203"/>
                <a:gd name="connsiteY2132" fmla="*/ 657815 h 5092591"/>
                <a:gd name="connsiteX2133" fmla="*/ 2948028 w 4546203"/>
                <a:gd name="connsiteY2133" fmla="*/ 1156051 h 5092591"/>
                <a:gd name="connsiteX2134" fmla="*/ 2962752 w 4546203"/>
                <a:gd name="connsiteY2134" fmla="*/ 1161224 h 5092591"/>
                <a:gd name="connsiteX2135" fmla="*/ 2892713 w 4546203"/>
                <a:gd name="connsiteY2135" fmla="*/ 1303293 h 5092591"/>
                <a:gd name="connsiteX2136" fmla="*/ 2900672 w 4546203"/>
                <a:gd name="connsiteY2136" fmla="*/ 1307272 h 5092591"/>
                <a:gd name="connsiteX2137" fmla="*/ 2971905 w 4546203"/>
                <a:gd name="connsiteY2137" fmla="*/ 1167989 h 5092591"/>
                <a:gd name="connsiteX2138" fmla="*/ 2980660 w 4546203"/>
                <a:gd name="connsiteY2138" fmla="*/ 1185897 h 5092591"/>
                <a:gd name="connsiteX2139" fmla="*/ 2913406 w 4546203"/>
                <a:gd name="connsiteY2139" fmla="*/ 1314037 h 5092591"/>
                <a:gd name="connsiteX2140" fmla="*/ 2961558 w 4546203"/>
                <a:gd name="connsiteY2140" fmla="*/ 1339506 h 5092591"/>
                <a:gd name="connsiteX2141" fmla="*/ 2977476 w 4546203"/>
                <a:gd name="connsiteY2141" fmla="*/ 1300905 h 5092591"/>
                <a:gd name="connsiteX2142" fmla="*/ 2979864 w 4546203"/>
                <a:gd name="connsiteY2142" fmla="*/ 1290558 h 5092591"/>
                <a:gd name="connsiteX2143" fmla="*/ 2965936 w 4546203"/>
                <a:gd name="connsiteY2143" fmla="*/ 1281007 h 5092591"/>
                <a:gd name="connsiteX2144" fmla="*/ 2979864 w 4546203"/>
                <a:gd name="connsiteY2144" fmla="*/ 1256334 h 5092591"/>
                <a:gd name="connsiteX2145" fmla="*/ 3003741 w 4546203"/>
                <a:gd name="connsiteY2145" fmla="*/ 1260712 h 5092591"/>
                <a:gd name="connsiteX2146" fmla="*/ 3005333 w 4546203"/>
                <a:gd name="connsiteY2146" fmla="*/ 1254345 h 5092591"/>
                <a:gd name="connsiteX2147" fmla="*/ 2979068 w 4546203"/>
                <a:gd name="connsiteY2147" fmla="*/ 1236835 h 5092591"/>
                <a:gd name="connsiteX2148" fmla="*/ 2994190 w 4546203"/>
                <a:gd name="connsiteY2148" fmla="*/ 1210172 h 5092591"/>
                <a:gd name="connsiteX2149" fmla="*/ 3013690 w 4546203"/>
                <a:gd name="connsiteY2149" fmla="*/ 1220519 h 5092591"/>
                <a:gd name="connsiteX2150" fmla="*/ 3025231 w 4546203"/>
                <a:gd name="connsiteY2150" fmla="*/ 1220121 h 5092591"/>
                <a:gd name="connsiteX2151" fmla="*/ 3018863 w 4546203"/>
                <a:gd name="connsiteY2151" fmla="*/ 1210172 h 5092591"/>
                <a:gd name="connsiteX2152" fmla="*/ 2991007 w 4546203"/>
                <a:gd name="connsiteY2152" fmla="*/ 1193856 h 5092591"/>
                <a:gd name="connsiteX2153" fmla="*/ 3006129 w 4546203"/>
                <a:gd name="connsiteY2153" fmla="*/ 1166397 h 5092591"/>
                <a:gd name="connsiteX2154" fmla="*/ 3035975 w 4546203"/>
                <a:gd name="connsiteY2154" fmla="*/ 1182315 h 5092591"/>
                <a:gd name="connsiteX2155" fmla="*/ 3047118 w 4546203"/>
                <a:gd name="connsiteY2155" fmla="*/ 1181121 h 5092591"/>
                <a:gd name="connsiteX2156" fmla="*/ 3041945 w 4546203"/>
                <a:gd name="connsiteY2156" fmla="*/ 1172366 h 5092591"/>
                <a:gd name="connsiteX2157" fmla="*/ 3002547 w 4546203"/>
                <a:gd name="connsiteY2157" fmla="*/ 1149683 h 5092591"/>
                <a:gd name="connsiteX2158" fmla="*/ 3017670 w 4546203"/>
                <a:gd name="connsiteY2158" fmla="*/ 1122622 h 5092591"/>
                <a:gd name="connsiteX2159" fmla="*/ 3055077 w 4546203"/>
                <a:gd name="connsiteY2159" fmla="*/ 1142918 h 5092591"/>
                <a:gd name="connsiteX2160" fmla="*/ 3068607 w 4546203"/>
                <a:gd name="connsiteY2160" fmla="*/ 1143316 h 5092591"/>
                <a:gd name="connsiteX2161" fmla="*/ 3060250 w 4546203"/>
                <a:gd name="connsiteY2161" fmla="*/ 1132173 h 5092591"/>
                <a:gd name="connsiteX2162" fmla="*/ 3013690 w 4546203"/>
                <a:gd name="connsiteY2162" fmla="*/ 1105909 h 5092591"/>
                <a:gd name="connsiteX2163" fmla="*/ 3028414 w 4546203"/>
                <a:gd name="connsiteY2163" fmla="*/ 1078450 h 5092591"/>
                <a:gd name="connsiteX2164" fmla="*/ 3062240 w 4546203"/>
                <a:gd name="connsiteY2164" fmla="*/ 1096358 h 5092591"/>
                <a:gd name="connsiteX2165" fmla="*/ 3091689 w 4546203"/>
                <a:gd name="connsiteY2165" fmla="*/ 1099143 h 5092591"/>
                <a:gd name="connsiteX2166" fmla="*/ 3024435 w 4546203"/>
                <a:gd name="connsiteY2166" fmla="*/ 1061736 h 5092591"/>
                <a:gd name="connsiteX2167" fmla="*/ 3039159 w 4546203"/>
                <a:gd name="connsiteY2167" fmla="*/ 1033879 h 5092591"/>
                <a:gd name="connsiteX2168" fmla="*/ 3097658 w 4546203"/>
                <a:gd name="connsiteY2168" fmla="*/ 1065317 h 5092591"/>
                <a:gd name="connsiteX2169" fmla="*/ 3112382 w 4546203"/>
                <a:gd name="connsiteY2169" fmla="*/ 1065715 h 5092591"/>
                <a:gd name="connsiteX2170" fmla="*/ 3103627 w 4546203"/>
                <a:gd name="connsiteY2170" fmla="*/ 1054971 h 5092591"/>
                <a:gd name="connsiteX2171" fmla="*/ 3035179 w 4546203"/>
                <a:gd name="connsiteY2171" fmla="*/ 1017165 h 5092591"/>
                <a:gd name="connsiteX2172" fmla="*/ 3049108 w 4546203"/>
                <a:gd name="connsiteY2172" fmla="*/ 989309 h 5092591"/>
                <a:gd name="connsiteX2173" fmla="*/ 3104025 w 4546203"/>
                <a:gd name="connsiteY2173" fmla="*/ 1017961 h 5092591"/>
                <a:gd name="connsiteX2174" fmla="*/ 3157749 w 4546203"/>
                <a:gd name="connsiteY2174" fmla="*/ 1032685 h 5092591"/>
                <a:gd name="connsiteX2175" fmla="*/ 3189187 w 4546203"/>
                <a:gd name="connsiteY2175" fmla="*/ 982145 h 5092591"/>
                <a:gd name="connsiteX2176" fmla="*/ 3308572 w 4546203"/>
                <a:gd name="connsiteY2176" fmla="*/ 1058552 h 5092591"/>
                <a:gd name="connsiteX2177" fmla="*/ 3463376 w 4546203"/>
                <a:gd name="connsiteY2177" fmla="*/ 837689 h 5092591"/>
                <a:gd name="connsiteX2178" fmla="*/ 3498793 w 4546203"/>
                <a:gd name="connsiteY2178" fmla="*/ 861566 h 5092591"/>
                <a:gd name="connsiteX2179" fmla="*/ 3526650 w 4546203"/>
                <a:gd name="connsiteY2179" fmla="*/ 825750 h 5092591"/>
                <a:gd name="connsiteX2180" fmla="*/ 3559680 w 4546203"/>
                <a:gd name="connsiteY2180" fmla="*/ 849230 h 5092591"/>
                <a:gd name="connsiteX2181" fmla="*/ 3579578 w 4546203"/>
                <a:gd name="connsiteY2181" fmla="*/ 827740 h 5092591"/>
                <a:gd name="connsiteX2182" fmla="*/ 3757462 w 4546203"/>
                <a:gd name="connsiteY2182" fmla="*/ 979758 h 5092591"/>
                <a:gd name="connsiteX2183" fmla="*/ 3737565 w 4546203"/>
                <a:gd name="connsiteY2183" fmla="*/ 1004431 h 5092591"/>
                <a:gd name="connsiteX2184" fmla="*/ 3764625 w 4546203"/>
                <a:gd name="connsiteY2184" fmla="*/ 1023930 h 5092591"/>
                <a:gd name="connsiteX2185" fmla="*/ 3729208 w 4546203"/>
                <a:gd name="connsiteY2185" fmla="*/ 1062930 h 5092591"/>
                <a:gd name="connsiteX2186" fmla="*/ 3762238 w 4546203"/>
                <a:gd name="connsiteY2186" fmla="*/ 1087205 h 5092591"/>
                <a:gd name="connsiteX2187" fmla="*/ 3500385 w 4546203"/>
                <a:gd name="connsiteY2187" fmla="*/ 1343486 h 5092591"/>
                <a:gd name="connsiteX2188" fmla="*/ 3530232 w 4546203"/>
                <a:gd name="connsiteY2188" fmla="*/ 1376118 h 5092591"/>
                <a:gd name="connsiteX2189" fmla="*/ 3322899 w 4546203"/>
                <a:gd name="connsiteY2189" fmla="*/ 1569125 h 5092591"/>
                <a:gd name="connsiteX2190" fmla="*/ 3377816 w 4546203"/>
                <a:gd name="connsiteY2190" fmla="*/ 1606134 h 5092591"/>
                <a:gd name="connsiteX2191" fmla="*/ 3386969 w 4546203"/>
                <a:gd name="connsiteY2191" fmla="*/ 1596583 h 5092591"/>
                <a:gd name="connsiteX2192" fmla="*/ 3359510 w 4546203"/>
                <a:gd name="connsiteY2192" fmla="*/ 1563951 h 5092591"/>
                <a:gd name="connsiteX2193" fmla="*/ 3375826 w 4546203"/>
                <a:gd name="connsiteY2193" fmla="*/ 1549625 h 5092591"/>
                <a:gd name="connsiteX2194" fmla="*/ 3404081 w 4546203"/>
                <a:gd name="connsiteY2194" fmla="*/ 1580665 h 5092591"/>
                <a:gd name="connsiteX2195" fmla="*/ 3416815 w 4546203"/>
                <a:gd name="connsiteY2195" fmla="*/ 1568727 h 5092591"/>
                <a:gd name="connsiteX2196" fmla="*/ 3389755 w 4546203"/>
                <a:gd name="connsiteY2196" fmla="*/ 1536493 h 5092591"/>
                <a:gd name="connsiteX2197" fmla="*/ 3406071 w 4546203"/>
                <a:gd name="connsiteY2197" fmla="*/ 1522166 h 5092591"/>
                <a:gd name="connsiteX2198" fmla="*/ 3434723 w 4546203"/>
                <a:gd name="connsiteY2198" fmla="*/ 1553605 h 5092591"/>
                <a:gd name="connsiteX2199" fmla="*/ 3447856 w 4546203"/>
                <a:gd name="connsiteY2199" fmla="*/ 1542462 h 5092591"/>
                <a:gd name="connsiteX2200" fmla="*/ 3419601 w 4546203"/>
                <a:gd name="connsiteY2200" fmla="*/ 1509034 h 5092591"/>
                <a:gd name="connsiteX2201" fmla="*/ 3436315 w 4546203"/>
                <a:gd name="connsiteY2201" fmla="*/ 1494708 h 5092591"/>
                <a:gd name="connsiteX2202" fmla="*/ 3465763 w 4546203"/>
                <a:gd name="connsiteY2202" fmla="*/ 1527340 h 5092591"/>
                <a:gd name="connsiteX2203" fmla="*/ 3478896 w 4546203"/>
                <a:gd name="connsiteY2203" fmla="*/ 1515799 h 5092591"/>
                <a:gd name="connsiteX2204" fmla="*/ 3449845 w 4546203"/>
                <a:gd name="connsiteY2204" fmla="*/ 1481575 h 5092591"/>
                <a:gd name="connsiteX2205" fmla="*/ 3466559 w 4546203"/>
                <a:gd name="connsiteY2205" fmla="*/ 1467249 h 5092591"/>
                <a:gd name="connsiteX2206" fmla="*/ 3498793 w 4546203"/>
                <a:gd name="connsiteY2206" fmla="*/ 1502667 h 5092591"/>
                <a:gd name="connsiteX2207" fmla="*/ 3482079 w 4546203"/>
                <a:gd name="connsiteY2207" fmla="*/ 1452127 h 5092591"/>
                <a:gd name="connsiteX2208" fmla="*/ 3496406 w 4546203"/>
                <a:gd name="connsiteY2208" fmla="*/ 1439790 h 5092591"/>
                <a:gd name="connsiteX2209" fmla="*/ 3529834 w 4546203"/>
                <a:gd name="connsiteY2209" fmla="*/ 1475606 h 5092591"/>
                <a:gd name="connsiteX2210" fmla="*/ 3512722 w 4546203"/>
                <a:gd name="connsiteY2210" fmla="*/ 1424270 h 5092591"/>
                <a:gd name="connsiteX2211" fmla="*/ 3527048 w 4546203"/>
                <a:gd name="connsiteY2211" fmla="*/ 1411934 h 5092591"/>
                <a:gd name="connsiteX2212" fmla="*/ 3560874 w 4546203"/>
                <a:gd name="connsiteY2212" fmla="*/ 1448943 h 5092591"/>
                <a:gd name="connsiteX2213" fmla="*/ 3573210 w 4546203"/>
                <a:gd name="connsiteY2213" fmla="*/ 1436607 h 5092591"/>
                <a:gd name="connsiteX2214" fmla="*/ 3541374 w 4546203"/>
                <a:gd name="connsiteY2214" fmla="*/ 1398801 h 5092591"/>
                <a:gd name="connsiteX2215" fmla="*/ 3557292 w 4546203"/>
                <a:gd name="connsiteY2215" fmla="*/ 1384475 h 5092591"/>
                <a:gd name="connsiteX2216" fmla="*/ 3590322 w 4546203"/>
                <a:gd name="connsiteY2216" fmla="*/ 1420689 h 5092591"/>
                <a:gd name="connsiteX2217" fmla="*/ 3603057 w 4546203"/>
                <a:gd name="connsiteY2217" fmla="*/ 1409148 h 5092591"/>
                <a:gd name="connsiteX2218" fmla="*/ 3571221 w 4546203"/>
                <a:gd name="connsiteY2218" fmla="*/ 1371342 h 5092591"/>
                <a:gd name="connsiteX2219" fmla="*/ 3590322 w 4546203"/>
                <a:gd name="connsiteY2219" fmla="*/ 1354231 h 5092591"/>
                <a:gd name="connsiteX2220" fmla="*/ 3630118 w 4546203"/>
                <a:gd name="connsiteY2220" fmla="*/ 1398801 h 5092591"/>
                <a:gd name="connsiteX2221" fmla="*/ 3671903 w 4546203"/>
                <a:gd name="connsiteY2221" fmla="*/ 1364975 h 5092591"/>
                <a:gd name="connsiteX2222" fmla="*/ 3787707 w 4546203"/>
                <a:gd name="connsiteY2222" fmla="*/ 1517789 h 5092591"/>
                <a:gd name="connsiteX2223" fmla="*/ 3743932 w 4546203"/>
                <a:gd name="connsiteY2223" fmla="*/ 1548829 h 5092591"/>
                <a:gd name="connsiteX2224" fmla="*/ 3779350 w 4546203"/>
                <a:gd name="connsiteY2224" fmla="*/ 1604144 h 5092591"/>
                <a:gd name="connsiteX2225" fmla="*/ 3585547 w 4546203"/>
                <a:gd name="connsiteY2225" fmla="*/ 1725918 h 5092591"/>
                <a:gd name="connsiteX2226" fmla="*/ 3659964 w 4546203"/>
                <a:gd name="connsiteY2226" fmla="*/ 1858436 h 5092591"/>
                <a:gd name="connsiteX2227" fmla="*/ 3698565 w 4546203"/>
                <a:gd name="connsiteY2227" fmla="*/ 1834161 h 5092591"/>
                <a:gd name="connsiteX2228" fmla="*/ 3732789 w 4546203"/>
                <a:gd name="connsiteY2228" fmla="*/ 1807498 h 5092591"/>
                <a:gd name="connsiteX2229" fmla="*/ 3794870 w 4546203"/>
                <a:gd name="connsiteY2229" fmla="*/ 1944791 h 5092591"/>
                <a:gd name="connsiteX2230" fmla="*/ 3844216 w 4546203"/>
                <a:gd name="connsiteY2230" fmla="*/ 1926088 h 5092591"/>
                <a:gd name="connsiteX2231" fmla="*/ 3861726 w 4546203"/>
                <a:gd name="connsiteY2231" fmla="*/ 1968270 h 5092591"/>
                <a:gd name="connsiteX2232" fmla="*/ 3902317 w 4546203"/>
                <a:gd name="connsiteY2232" fmla="*/ 1954342 h 5092591"/>
                <a:gd name="connsiteX2233" fmla="*/ 3946091 w 4546203"/>
                <a:gd name="connsiteY2233" fmla="*/ 2094421 h 5092591"/>
                <a:gd name="connsiteX2234" fmla="*/ 3905102 w 4546203"/>
                <a:gd name="connsiteY2234" fmla="*/ 2106360 h 5092591"/>
                <a:gd name="connsiteX2235" fmla="*/ 3916643 w 4546203"/>
                <a:gd name="connsiteY2235" fmla="*/ 2155706 h 5092591"/>
                <a:gd name="connsiteX2236" fmla="*/ 3782135 w 4546203"/>
                <a:gd name="connsiteY2236" fmla="*/ 2187940 h 5092591"/>
                <a:gd name="connsiteX2237" fmla="*/ 3821533 w 4546203"/>
                <a:gd name="connsiteY2237" fmla="*/ 2467700 h 5092591"/>
                <a:gd name="connsiteX2238" fmla="*/ 3659964 w 4546203"/>
                <a:gd name="connsiteY2238" fmla="*/ 2476455 h 5092591"/>
                <a:gd name="connsiteX2239" fmla="*/ 3659964 w 4546203"/>
                <a:gd name="connsiteY2239" fmla="*/ 2634442 h 5092591"/>
                <a:gd name="connsiteX2240" fmla="*/ 3698565 w 4546203"/>
                <a:gd name="connsiteY2240" fmla="*/ 2637228 h 5092591"/>
                <a:gd name="connsiteX2241" fmla="*/ 3801635 w 4546203"/>
                <a:gd name="connsiteY2241" fmla="*/ 2643595 h 5092591"/>
                <a:gd name="connsiteX2242" fmla="*/ 3811584 w 4546203"/>
                <a:gd name="connsiteY2242" fmla="*/ 2659911 h 5092591"/>
                <a:gd name="connsiteX2243" fmla="*/ 3656780 w 4546203"/>
                <a:gd name="connsiteY2243" fmla="*/ 2649564 h 5092591"/>
                <a:gd name="connsiteX2244" fmla="*/ 3653995 w 4546203"/>
                <a:gd name="connsiteY2244" fmla="*/ 2694533 h 5092591"/>
                <a:gd name="connsiteX2245" fmla="*/ 3808002 w 4546203"/>
                <a:gd name="connsiteY2245" fmla="*/ 2726767 h 5092591"/>
                <a:gd name="connsiteX2246" fmla="*/ 3828696 w 4546203"/>
                <a:gd name="connsiteY2246" fmla="*/ 2761389 h 5092591"/>
                <a:gd name="connsiteX2247" fmla="*/ 3946887 w 4546203"/>
                <a:gd name="connsiteY2247" fmla="*/ 2863662 h 5092591"/>
                <a:gd name="connsiteX2248" fmla="*/ 4050753 w 4546203"/>
                <a:gd name="connsiteY2248" fmla="*/ 3351949 h 5092591"/>
                <a:gd name="connsiteX2249" fmla="*/ 3941316 w 4546203"/>
                <a:gd name="connsiteY2249" fmla="*/ 3603853 h 5092591"/>
                <a:gd name="connsiteX2250" fmla="*/ 3947683 w 4546203"/>
                <a:gd name="connsiteY2250" fmla="*/ 3623751 h 5092591"/>
                <a:gd name="connsiteX2251" fmla="*/ 4024886 w 4546203"/>
                <a:gd name="connsiteY2251" fmla="*/ 3494018 h 5092591"/>
                <a:gd name="connsiteX2252" fmla="*/ 4094130 w 4546203"/>
                <a:gd name="connsiteY2252" fmla="*/ 3531824 h 5092591"/>
                <a:gd name="connsiteX2253" fmla="*/ 4009366 w 4546203"/>
                <a:gd name="connsiteY2253" fmla="*/ 3674688 h 5092591"/>
                <a:gd name="connsiteX2254" fmla="*/ 4028069 w 4546203"/>
                <a:gd name="connsiteY2254" fmla="*/ 3687025 h 5092591"/>
                <a:gd name="connsiteX2255" fmla="*/ 4110446 w 4546203"/>
                <a:gd name="connsiteY2255" fmla="*/ 3549732 h 5092591"/>
                <a:gd name="connsiteX2256" fmla="*/ 4177700 w 4546203"/>
                <a:gd name="connsiteY2256" fmla="*/ 3586741 h 5092591"/>
                <a:gd name="connsiteX2257" fmla="*/ 4089752 w 4546203"/>
                <a:gd name="connsiteY2257" fmla="*/ 3734381 h 5092591"/>
                <a:gd name="connsiteX2258" fmla="*/ 4109650 w 4546203"/>
                <a:gd name="connsiteY2258" fmla="*/ 3748309 h 5092591"/>
                <a:gd name="connsiteX2259" fmla="*/ 4195608 w 4546203"/>
                <a:gd name="connsiteY2259" fmla="*/ 3605445 h 5092591"/>
                <a:gd name="connsiteX2260" fmla="*/ 4261270 w 4546203"/>
                <a:gd name="connsiteY2260" fmla="*/ 3641658 h 5092591"/>
                <a:gd name="connsiteX2261" fmla="*/ 4169343 w 4546203"/>
                <a:gd name="connsiteY2261" fmla="*/ 3794472 h 5092591"/>
                <a:gd name="connsiteX2262" fmla="*/ 4190434 w 4546203"/>
                <a:gd name="connsiteY2262" fmla="*/ 3810390 h 5092591"/>
                <a:gd name="connsiteX2263" fmla="*/ 4280769 w 4546203"/>
                <a:gd name="connsiteY2263" fmla="*/ 3661954 h 5092591"/>
                <a:gd name="connsiteX2264" fmla="*/ 4344442 w 4546203"/>
                <a:gd name="connsiteY2264" fmla="*/ 3697372 h 5092591"/>
                <a:gd name="connsiteX2265" fmla="*/ 4247739 w 4546203"/>
                <a:gd name="connsiteY2265" fmla="*/ 3856155 h 5092591"/>
                <a:gd name="connsiteX2266" fmla="*/ 4270422 w 4546203"/>
                <a:gd name="connsiteY2266" fmla="*/ 3874460 h 5092591"/>
                <a:gd name="connsiteX2267" fmla="*/ 4283157 w 4546203"/>
                <a:gd name="connsiteY2267" fmla="*/ 3858542 h 5092591"/>
                <a:gd name="connsiteX2268" fmla="*/ 4376278 w 4546203"/>
                <a:gd name="connsiteY2268" fmla="*/ 3752289 h 5092591"/>
                <a:gd name="connsiteX2269" fmla="*/ 4418461 w 4546203"/>
                <a:gd name="connsiteY2269" fmla="*/ 3723239 h 5092591"/>
                <a:gd name="connsiteX2270" fmla="*/ 4443531 w 4546203"/>
                <a:gd name="connsiteY2270" fmla="*/ 3737963 h 5092591"/>
                <a:gd name="connsiteX2271" fmla="*/ 4439950 w 4546203"/>
                <a:gd name="connsiteY2271" fmla="*/ 3780942 h 5092591"/>
                <a:gd name="connsiteX2272" fmla="*/ 4384635 w 4546203"/>
                <a:gd name="connsiteY2272" fmla="*/ 3923408 h 5092591"/>
                <a:gd name="connsiteX2273" fmla="*/ 4394186 w 4546203"/>
                <a:gd name="connsiteY2273" fmla="*/ 3976336 h 5092591"/>
                <a:gd name="connsiteX2274" fmla="*/ 4527897 w 4546203"/>
                <a:gd name="connsiteY2274" fmla="*/ 4092140 h 5092591"/>
                <a:gd name="connsiteX2275" fmla="*/ 4546203 w 4546203"/>
                <a:gd name="connsiteY2275" fmla="*/ 4104079 h 5092591"/>
                <a:gd name="connsiteX2276" fmla="*/ 4546203 w 4546203"/>
                <a:gd name="connsiteY2276" fmla="*/ 4112038 h 5092591"/>
                <a:gd name="connsiteX2277" fmla="*/ 4531479 w 4546203"/>
                <a:gd name="connsiteY2277" fmla="*/ 4123181 h 5092591"/>
                <a:gd name="connsiteX2278" fmla="*/ 4330513 w 4546203"/>
                <a:gd name="connsiteY2278" fmla="*/ 4014142 h 5092591"/>
                <a:gd name="connsiteX2279" fmla="*/ 4317381 w 4546203"/>
                <a:gd name="connsiteY2279" fmla="*/ 4029662 h 5092591"/>
                <a:gd name="connsiteX2280" fmla="*/ 4198393 w 4546203"/>
                <a:gd name="connsiteY2280" fmla="*/ 4143078 h 5092591"/>
                <a:gd name="connsiteX2281" fmla="*/ 4140690 w 4546203"/>
                <a:gd name="connsiteY2281" fmla="*/ 4156608 h 5092591"/>
                <a:gd name="connsiteX2282" fmla="*/ 4142282 w 4546203"/>
                <a:gd name="connsiteY2282" fmla="*/ 4099303 h 5092591"/>
                <a:gd name="connsiteX2283" fmla="*/ 4201577 w 4546203"/>
                <a:gd name="connsiteY2283" fmla="*/ 3984693 h 5092591"/>
                <a:gd name="connsiteX2284" fmla="*/ 4222668 w 4546203"/>
                <a:gd name="connsiteY2284" fmla="*/ 3950867 h 5092591"/>
                <a:gd name="connsiteX2285" fmla="*/ 4197597 w 4546203"/>
                <a:gd name="connsiteY2285" fmla="*/ 3935745 h 5092591"/>
                <a:gd name="connsiteX2286" fmla="*/ 4084579 w 4546203"/>
                <a:gd name="connsiteY2286" fmla="*/ 4079406 h 5092591"/>
                <a:gd name="connsiteX2287" fmla="*/ 4028865 w 4546203"/>
                <a:gd name="connsiteY2287" fmla="*/ 4032447 h 5092591"/>
                <a:gd name="connsiteX2288" fmla="*/ 4134323 w 4546203"/>
                <a:gd name="connsiteY2288" fmla="*/ 3897940 h 5092591"/>
                <a:gd name="connsiteX2289" fmla="*/ 4112037 w 4546203"/>
                <a:gd name="connsiteY2289" fmla="*/ 3884011 h 5092591"/>
                <a:gd name="connsiteX2290" fmla="*/ 4002999 w 4546203"/>
                <a:gd name="connsiteY2290" fmla="*/ 4021703 h 5092591"/>
                <a:gd name="connsiteX2291" fmla="*/ 3946091 w 4546203"/>
                <a:gd name="connsiteY2291" fmla="*/ 3973152 h 5092591"/>
                <a:gd name="connsiteX2292" fmla="*/ 4047967 w 4546203"/>
                <a:gd name="connsiteY2292" fmla="*/ 3844216 h 5092591"/>
                <a:gd name="connsiteX2293" fmla="*/ 4027274 w 4546203"/>
                <a:gd name="connsiteY2293" fmla="*/ 3831482 h 5092591"/>
                <a:gd name="connsiteX2294" fmla="*/ 3921816 w 4546203"/>
                <a:gd name="connsiteY2294" fmla="*/ 3963204 h 5092591"/>
                <a:gd name="connsiteX2295" fmla="*/ 3863715 w 4546203"/>
                <a:gd name="connsiteY2295" fmla="*/ 3913062 h 5092591"/>
                <a:gd name="connsiteX2296" fmla="*/ 3962010 w 4546203"/>
                <a:gd name="connsiteY2296" fmla="*/ 3788901 h 5092591"/>
                <a:gd name="connsiteX2297" fmla="*/ 3943306 w 4546203"/>
                <a:gd name="connsiteY2297" fmla="*/ 3776962 h 5092591"/>
                <a:gd name="connsiteX2298" fmla="*/ 3841430 w 4546203"/>
                <a:gd name="connsiteY2298" fmla="*/ 3903909 h 5092591"/>
                <a:gd name="connsiteX2299" fmla="*/ 3781737 w 4546203"/>
                <a:gd name="connsiteY2299" fmla="*/ 3852175 h 5092591"/>
                <a:gd name="connsiteX2300" fmla="*/ 3876450 w 4546203"/>
                <a:gd name="connsiteY2300" fmla="*/ 3733585 h 5092591"/>
                <a:gd name="connsiteX2301" fmla="*/ 3858940 w 4546203"/>
                <a:gd name="connsiteY2301" fmla="*/ 3723239 h 5092591"/>
                <a:gd name="connsiteX2302" fmla="*/ 3761044 w 4546203"/>
                <a:gd name="connsiteY2302" fmla="*/ 3843818 h 5092591"/>
                <a:gd name="connsiteX2303" fmla="*/ 3731993 w 4546203"/>
                <a:gd name="connsiteY2303" fmla="*/ 3819145 h 5092591"/>
                <a:gd name="connsiteX2304" fmla="*/ 3718463 w 4546203"/>
                <a:gd name="connsiteY2304" fmla="*/ 3815166 h 5092591"/>
                <a:gd name="connsiteX2305" fmla="*/ 3647229 w 4546203"/>
                <a:gd name="connsiteY2305" fmla="*/ 3850981 h 5092591"/>
                <a:gd name="connsiteX2306" fmla="*/ 3770197 w 4546203"/>
                <a:gd name="connsiteY2306" fmla="*/ 3967979 h 5092591"/>
                <a:gd name="connsiteX2307" fmla="*/ 3714086 w 4546203"/>
                <a:gd name="connsiteY2307" fmla="*/ 4010560 h 5092591"/>
                <a:gd name="connsiteX2308" fmla="*/ 3734381 w 4546203"/>
                <a:gd name="connsiteY2308" fmla="*/ 4029662 h 5092591"/>
                <a:gd name="connsiteX2309" fmla="*/ 3783329 w 4546203"/>
                <a:gd name="connsiteY2309" fmla="*/ 3980316 h 5092591"/>
                <a:gd name="connsiteX2310" fmla="*/ 3802431 w 4546203"/>
                <a:gd name="connsiteY2310" fmla="*/ 4001009 h 5092591"/>
                <a:gd name="connsiteX2311" fmla="*/ 3774574 w 4546203"/>
                <a:gd name="connsiteY2311" fmla="*/ 4031651 h 5092591"/>
                <a:gd name="connsiteX2312" fmla="*/ 3806410 w 4546203"/>
                <a:gd name="connsiteY2312" fmla="*/ 4051549 h 5092591"/>
                <a:gd name="connsiteX2313" fmla="*/ 3770197 w 4546203"/>
                <a:gd name="connsiteY2313" fmla="*/ 4089355 h 5092591"/>
                <a:gd name="connsiteX2314" fmla="*/ 3840236 w 4546203"/>
                <a:gd name="connsiteY2314" fmla="*/ 4149445 h 5092591"/>
                <a:gd name="connsiteX2315" fmla="*/ 3804819 w 4546203"/>
                <a:gd name="connsiteY2315" fmla="*/ 4180087 h 5092591"/>
                <a:gd name="connsiteX2316" fmla="*/ 3884011 w 4546203"/>
                <a:gd name="connsiteY2316" fmla="*/ 4264851 h 5092591"/>
                <a:gd name="connsiteX2317" fmla="*/ 3816359 w 4546203"/>
                <a:gd name="connsiteY2317" fmla="*/ 4326136 h 5092591"/>
                <a:gd name="connsiteX2318" fmla="*/ 3741146 w 4546203"/>
                <a:gd name="connsiteY2318" fmla="*/ 4239382 h 5092591"/>
                <a:gd name="connsiteX2319" fmla="*/ 3706127 w 4546203"/>
                <a:gd name="connsiteY2319" fmla="*/ 4267637 h 5092591"/>
                <a:gd name="connsiteX2320" fmla="*/ 3648025 w 4546203"/>
                <a:gd name="connsiteY2320" fmla="*/ 4199189 h 5092591"/>
                <a:gd name="connsiteX2321" fmla="*/ 3619373 w 4546203"/>
                <a:gd name="connsiteY2321" fmla="*/ 4220679 h 5092591"/>
                <a:gd name="connsiteX2322" fmla="*/ 3595098 w 4546203"/>
                <a:gd name="connsiteY2322" fmla="*/ 4193220 h 5092591"/>
                <a:gd name="connsiteX2323" fmla="*/ 3566445 w 4546203"/>
                <a:gd name="connsiteY2323" fmla="*/ 4214311 h 5092591"/>
                <a:gd name="connsiteX2324" fmla="*/ 3351551 w 4546203"/>
                <a:gd name="connsiteY2324" fmla="*/ 3937735 h 5092591"/>
                <a:gd name="connsiteX2325" fmla="*/ 3297828 w 4546203"/>
                <a:gd name="connsiteY2325" fmla="*/ 3978326 h 5092591"/>
                <a:gd name="connsiteX2326" fmla="*/ 3314940 w 4546203"/>
                <a:gd name="connsiteY2326" fmla="*/ 4004591 h 5092591"/>
                <a:gd name="connsiteX2327" fmla="*/ 3278726 w 4546203"/>
                <a:gd name="connsiteY2327" fmla="*/ 4031651 h 5092591"/>
                <a:gd name="connsiteX2328" fmla="*/ 3307379 w 4546203"/>
                <a:gd name="connsiteY2328" fmla="*/ 4075824 h 5092591"/>
                <a:gd name="connsiteX2329" fmla="*/ 3182422 w 4546203"/>
                <a:gd name="connsiteY2329" fmla="*/ 4153425 h 5092591"/>
                <a:gd name="connsiteX2330" fmla="*/ 3155759 w 4546203"/>
                <a:gd name="connsiteY2330" fmla="*/ 4107660 h 5092591"/>
                <a:gd name="connsiteX2331" fmla="*/ 3111188 w 4546203"/>
                <a:gd name="connsiteY2331" fmla="*/ 4131140 h 5092591"/>
                <a:gd name="connsiteX2332" fmla="*/ 3043537 w 4546203"/>
                <a:gd name="connsiteY2332" fmla="*/ 4004193 h 5092591"/>
                <a:gd name="connsiteX2333" fmla="*/ 2986629 w 4546203"/>
                <a:gd name="connsiteY2333" fmla="*/ 4033641 h 5092591"/>
                <a:gd name="connsiteX2334" fmla="*/ 3196350 w 4546203"/>
                <a:gd name="connsiteY2334" fmla="*/ 4470990 h 5092591"/>
                <a:gd name="connsiteX2335" fmla="*/ 3162524 w 4546203"/>
                <a:gd name="connsiteY2335" fmla="*/ 4486908 h 5092591"/>
                <a:gd name="connsiteX2336" fmla="*/ 3151779 w 4546203"/>
                <a:gd name="connsiteY2336" fmla="*/ 4487307 h 5092591"/>
                <a:gd name="connsiteX2337" fmla="*/ 3131882 w 4546203"/>
                <a:gd name="connsiteY2337" fmla="*/ 4486113 h 5092591"/>
                <a:gd name="connsiteX2338" fmla="*/ 2883958 w 4546203"/>
                <a:gd name="connsiteY2338" fmla="*/ 4577244 h 5092591"/>
                <a:gd name="connsiteX2339" fmla="*/ 2870029 w 4546203"/>
                <a:gd name="connsiteY2339" fmla="*/ 4583213 h 5092591"/>
                <a:gd name="connsiteX2340" fmla="*/ 2831428 w 4546203"/>
                <a:gd name="connsiteY2340" fmla="*/ 4607488 h 5092591"/>
                <a:gd name="connsiteX2341" fmla="*/ 2739103 w 4546203"/>
                <a:gd name="connsiteY2341" fmla="*/ 4264851 h 5092591"/>
                <a:gd name="connsiteX2342" fmla="*/ 2715624 w 4546203"/>
                <a:gd name="connsiteY2342" fmla="*/ 4271616 h 5092591"/>
                <a:gd name="connsiteX2343" fmla="*/ 2727563 w 4546203"/>
                <a:gd name="connsiteY2343" fmla="*/ 4323748 h 5092591"/>
                <a:gd name="connsiteX2344" fmla="*/ 2539729 w 4546203"/>
                <a:gd name="connsiteY2344" fmla="*/ 4360758 h 5092591"/>
                <a:gd name="connsiteX2345" fmla="*/ 2530576 w 4546203"/>
                <a:gd name="connsiteY2345" fmla="*/ 4308228 h 5092591"/>
                <a:gd name="connsiteX2346" fmla="*/ 2465710 w 4546203"/>
                <a:gd name="connsiteY2346" fmla="*/ 4314993 h 5092591"/>
                <a:gd name="connsiteX2347" fmla="*/ 2462129 w 4546203"/>
                <a:gd name="connsiteY2347" fmla="*/ 4289524 h 5092591"/>
                <a:gd name="connsiteX2348" fmla="*/ 2433476 w 4546203"/>
                <a:gd name="connsiteY2348" fmla="*/ 4018519 h 5092591"/>
                <a:gd name="connsiteX2349" fmla="*/ 2413181 w 4546203"/>
                <a:gd name="connsiteY2349" fmla="*/ 4009366 h 5092591"/>
                <a:gd name="connsiteX2350" fmla="*/ 2503118 w 4546203"/>
                <a:gd name="connsiteY2350" fmla="*/ 4975594 h 5092591"/>
                <a:gd name="connsiteX2351" fmla="*/ 2474465 w 4546203"/>
                <a:gd name="connsiteY2351" fmla="*/ 4980767 h 5092591"/>
                <a:gd name="connsiteX2352" fmla="*/ 2479241 w 4546203"/>
                <a:gd name="connsiteY2352" fmla="*/ 5049612 h 5092591"/>
                <a:gd name="connsiteX2353" fmla="*/ 2449792 w 4546203"/>
                <a:gd name="connsiteY2353" fmla="*/ 5054388 h 5092591"/>
                <a:gd name="connsiteX2354" fmla="*/ 2449792 w 4546203"/>
                <a:gd name="connsiteY2354" fmla="*/ 5085428 h 5092591"/>
                <a:gd name="connsiteX2355" fmla="*/ 2370202 w 4546203"/>
                <a:gd name="connsiteY2355" fmla="*/ 5092591 h 5092591"/>
                <a:gd name="connsiteX2356" fmla="*/ 2262755 w 4546203"/>
                <a:gd name="connsiteY2356" fmla="*/ 5092591 h 5092591"/>
                <a:gd name="connsiteX2357" fmla="*/ 2262755 w 4546203"/>
                <a:gd name="connsiteY2357" fmla="*/ 5059561 h 5092591"/>
                <a:gd name="connsiteX2358" fmla="*/ 2203062 w 4546203"/>
                <a:gd name="connsiteY2358" fmla="*/ 5059561 h 5092591"/>
                <a:gd name="connsiteX2359" fmla="*/ 2203062 w 4546203"/>
                <a:gd name="connsiteY2359" fmla="*/ 5092591 h 5092591"/>
                <a:gd name="connsiteX2360" fmla="*/ 2179185 w 4546203"/>
                <a:gd name="connsiteY2360" fmla="*/ 5092591 h 5092591"/>
                <a:gd name="connsiteX2361" fmla="*/ 2149736 w 4546203"/>
                <a:gd name="connsiteY2361" fmla="*/ 5089408 h 5092591"/>
                <a:gd name="connsiteX2362" fmla="*/ 2016422 w 4546203"/>
                <a:gd name="connsiteY2362" fmla="*/ 5079857 h 5092591"/>
                <a:gd name="connsiteX2363" fmla="*/ 2000504 w 4546203"/>
                <a:gd name="connsiteY2363" fmla="*/ 5042847 h 5092591"/>
                <a:gd name="connsiteX2364" fmla="*/ 2007270 w 4546203"/>
                <a:gd name="connsiteY2364" fmla="*/ 4974399 h 5092591"/>
                <a:gd name="connsiteX2365" fmla="*/ 1974637 w 4546203"/>
                <a:gd name="connsiteY2365" fmla="*/ 4967634 h 5092591"/>
                <a:gd name="connsiteX2366" fmla="*/ 2062187 w 4546203"/>
                <a:gd name="connsiteY2366" fmla="*/ 4255300 h 5092591"/>
                <a:gd name="connsiteX2367" fmla="*/ 1978219 w 4546203"/>
                <a:gd name="connsiteY2367" fmla="*/ 4243362 h 5092591"/>
                <a:gd name="connsiteX2368" fmla="*/ 1913353 w 4546203"/>
                <a:gd name="connsiteY2368" fmla="*/ 4615845 h 5092591"/>
                <a:gd name="connsiteX2369" fmla="*/ 1880721 w 4546203"/>
                <a:gd name="connsiteY2369" fmla="*/ 4611467 h 5092591"/>
                <a:gd name="connsiteX2370" fmla="*/ 1870374 w 4546203"/>
                <a:gd name="connsiteY2370" fmla="*/ 4659620 h 5092591"/>
                <a:gd name="connsiteX2371" fmla="*/ 1838538 w 4546203"/>
                <a:gd name="connsiteY2371" fmla="*/ 4655242 h 5092591"/>
                <a:gd name="connsiteX2372" fmla="*/ 1829783 w 4546203"/>
                <a:gd name="connsiteY2372" fmla="*/ 4677925 h 5092591"/>
                <a:gd name="connsiteX2373" fmla="*/ 1640756 w 4546203"/>
                <a:gd name="connsiteY2373" fmla="*/ 4629375 h 5092591"/>
                <a:gd name="connsiteX2374" fmla="*/ 1645929 w 4546203"/>
                <a:gd name="connsiteY2374" fmla="*/ 4605498 h 5092591"/>
                <a:gd name="connsiteX2375" fmla="*/ 1568329 w 4546203"/>
                <a:gd name="connsiteY2375" fmla="*/ 4580029 h 5092591"/>
                <a:gd name="connsiteX2376" fmla="*/ 1558380 w 4546203"/>
                <a:gd name="connsiteY2376" fmla="*/ 4602713 h 5092591"/>
                <a:gd name="connsiteX2377" fmla="*/ 1375720 w 4546203"/>
                <a:gd name="connsiteY2377" fmla="*/ 4529887 h 5092591"/>
                <a:gd name="connsiteX2378" fmla="*/ 1384475 w 4546203"/>
                <a:gd name="connsiteY2378" fmla="*/ 4508000 h 5092591"/>
                <a:gd name="connsiteX2379" fmla="*/ 1368557 w 4546203"/>
                <a:gd name="connsiteY2379" fmla="*/ 4497255 h 5092591"/>
                <a:gd name="connsiteX2380" fmla="*/ 1388454 w 4546203"/>
                <a:gd name="connsiteY2380" fmla="*/ 4453082 h 5092591"/>
                <a:gd name="connsiteX2381" fmla="*/ 1354628 w 4546203"/>
                <a:gd name="connsiteY2381" fmla="*/ 4435573 h 5092591"/>
                <a:gd name="connsiteX2382" fmla="*/ 1595389 w 4546203"/>
                <a:gd name="connsiteY2382" fmla="*/ 3941714 h 5092591"/>
                <a:gd name="connsiteX2383" fmla="*/ 1583849 w 4546203"/>
                <a:gd name="connsiteY2383" fmla="*/ 3929378 h 5092591"/>
                <a:gd name="connsiteX2384" fmla="*/ 1652694 w 4546203"/>
                <a:gd name="connsiteY2384" fmla="*/ 3790493 h 5092591"/>
                <a:gd name="connsiteX2385" fmla="*/ 1644337 w 4546203"/>
                <a:gd name="connsiteY2385" fmla="*/ 3786513 h 5092591"/>
                <a:gd name="connsiteX2386" fmla="*/ 1573104 w 4546203"/>
                <a:gd name="connsiteY2386" fmla="*/ 3925398 h 5092591"/>
                <a:gd name="connsiteX2387" fmla="*/ 1564349 w 4546203"/>
                <a:gd name="connsiteY2387" fmla="*/ 3907092 h 5092591"/>
                <a:gd name="connsiteX2388" fmla="*/ 1631205 w 4546203"/>
                <a:gd name="connsiteY2388" fmla="*/ 3779350 h 5092591"/>
                <a:gd name="connsiteX2389" fmla="*/ 1582655 w 4546203"/>
                <a:gd name="connsiteY2389" fmla="*/ 3753483 h 5092591"/>
                <a:gd name="connsiteX2390" fmla="*/ 1567135 w 4546203"/>
                <a:gd name="connsiteY2390" fmla="*/ 3792482 h 5092591"/>
                <a:gd name="connsiteX2391" fmla="*/ 1564349 w 4546203"/>
                <a:gd name="connsiteY2391" fmla="*/ 3802829 h 5092591"/>
                <a:gd name="connsiteX2392" fmla="*/ 1578277 w 4546203"/>
                <a:gd name="connsiteY2392" fmla="*/ 3812380 h 5092591"/>
                <a:gd name="connsiteX2393" fmla="*/ 1564349 w 4546203"/>
                <a:gd name="connsiteY2393" fmla="*/ 3837053 h 5092591"/>
                <a:gd name="connsiteX2394" fmla="*/ 1540472 w 4546203"/>
                <a:gd name="connsiteY2394" fmla="*/ 3832277 h 5092591"/>
                <a:gd name="connsiteX2395" fmla="*/ 1538880 w 4546203"/>
                <a:gd name="connsiteY2395" fmla="*/ 3838645 h 5092591"/>
                <a:gd name="connsiteX2396" fmla="*/ 1565145 w 4546203"/>
                <a:gd name="connsiteY2396" fmla="*/ 3856155 h 5092591"/>
                <a:gd name="connsiteX2397" fmla="*/ 1550421 w 4546203"/>
                <a:gd name="connsiteY2397" fmla="*/ 3882419 h 5092591"/>
                <a:gd name="connsiteX2398" fmla="*/ 1529329 w 4546203"/>
                <a:gd name="connsiteY2398" fmla="*/ 3871277 h 5092591"/>
                <a:gd name="connsiteX2399" fmla="*/ 1519380 w 4546203"/>
                <a:gd name="connsiteY2399" fmla="*/ 3872471 h 5092591"/>
                <a:gd name="connsiteX2400" fmla="*/ 1523758 w 4546203"/>
                <a:gd name="connsiteY2400" fmla="*/ 3881623 h 5092591"/>
                <a:gd name="connsiteX2401" fmla="*/ 1553604 w 4546203"/>
                <a:gd name="connsiteY2401" fmla="*/ 3898736 h 5092591"/>
                <a:gd name="connsiteX2402" fmla="*/ 1538482 w 4546203"/>
                <a:gd name="connsiteY2402" fmla="*/ 3926592 h 5092591"/>
                <a:gd name="connsiteX2403" fmla="*/ 1512217 w 4546203"/>
                <a:gd name="connsiteY2403" fmla="*/ 3912664 h 5092591"/>
                <a:gd name="connsiteX2404" fmla="*/ 1497493 w 4546203"/>
                <a:gd name="connsiteY2404" fmla="*/ 3911868 h 5092591"/>
                <a:gd name="connsiteX2405" fmla="*/ 1505850 w 4546203"/>
                <a:gd name="connsiteY2405" fmla="*/ 3922613 h 5092591"/>
                <a:gd name="connsiteX2406" fmla="*/ 1541666 w 4546203"/>
                <a:gd name="connsiteY2406" fmla="*/ 3943306 h 5092591"/>
                <a:gd name="connsiteX2407" fmla="*/ 1526544 w 4546203"/>
                <a:gd name="connsiteY2407" fmla="*/ 3970765 h 5092591"/>
                <a:gd name="connsiteX2408" fmla="*/ 1487544 w 4546203"/>
                <a:gd name="connsiteY2408" fmla="*/ 3949673 h 5092591"/>
                <a:gd name="connsiteX2409" fmla="*/ 1475606 w 4546203"/>
                <a:gd name="connsiteY2409" fmla="*/ 3950071 h 5092591"/>
                <a:gd name="connsiteX2410" fmla="*/ 1481973 w 4546203"/>
                <a:gd name="connsiteY2410" fmla="*/ 3960020 h 5092591"/>
                <a:gd name="connsiteX2411" fmla="*/ 1530125 w 4546203"/>
                <a:gd name="connsiteY2411" fmla="*/ 3987081 h 5092591"/>
                <a:gd name="connsiteX2412" fmla="*/ 1515799 w 4546203"/>
                <a:gd name="connsiteY2412" fmla="*/ 4014142 h 5092591"/>
                <a:gd name="connsiteX2413" fmla="*/ 1451729 w 4546203"/>
                <a:gd name="connsiteY2413" fmla="*/ 3994244 h 5092591"/>
                <a:gd name="connsiteX2414" fmla="*/ 1519380 w 4546203"/>
                <a:gd name="connsiteY2414" fmla="*/ 4031651 h 5092591"/>
                <a:gd name="connsiteX2415" fmla="*/ 1504656 w 4546203"/>
                <a:gd name="connsiteY2415" fmla="*/ 4059508 h 5092591"/>
                <a:gd name="connsiteX2416" fmla="*/ 1446157 w 4546203"/>
                <a:gd name="connsiteY2416" fmla="*/ 4028468 h 5092591"/>
                <a:gd name="connsiteX2417" fmla="*/ 1431433 w 4546203"/>
                <a:gd name="connsiteY2417" fmla="*/ 4027672 h 5092591"/>
                <a:gd name="connsiteX2418" fmla="*/ 1440188 w 4546203"/>
                <a:gd name="connsiteY2418" fmla="*/ 4038417 h 5092591"/>
                <a:gd name="connsiteX2419" fmla="*/ 1509034 w 4546203"/>
                <a:gd name="connsiteY2419" fmla="*/ 4076222 h 5092591"/>
                <a:gd name="connsiteX2420" fmla="*/ 1495503 w 4546203"/>
                <a:gd name="connsiteY2420" fmla="*/ 4103283 h 5092591"/>
                <a:gd name="connsiteX2421" fmla="*/ 1384475 w 4546203"/>
                <a:gd name="connsiteY2421" fmla="*/ 4064681 h 5092591"/>
                <a:gd name="connsiteX2422" fmla="*/ 1355424 w 4546203"/>
                <a:gd name="connsiteY2422" fmla="*/ 4111640 h 5092591"/>
                <a:gd name="connsiteX2423" fmla="*/ 1235641 w 4546203"/>
                <a:gd name="connsiteY2423" fmla="*/ 4034835 h 5092591"/>
                <a:gd name="connsiteX2424" fmla="*/ 1080838 w 4546203"/>
                <a:gd name="connsiteY2424" fmla="*/ 4255698 h 5092591"/>
                <a:gd name="connsiteX2425" fmla="*/ 1045420 w 4546203"/>
                <a:gd name="connsiteY2425" fmla="*/ 4231821 h 5092591"/>
                <a:gd name="connsiteX2426" fmla="*/ 1017563 w 4546203"/>
                <a:gd name="connsiteY2426" fmla="*/ 4268035 h 5092591"/>
                <a:gd name="connsiteX2427" fmla="*/ 984533 w 4546203"/>
                <a:gd name="connsiteY2427" fmla="*/ 4244556 h 5092591"/>
                <a:gd name="connsiteX2428" fmla="*/ 964636 w 4546203"/>
                <a:gd name="connsiteY2428" fmla="*/ 4266045 h 5092591"/>
                <a:gd name="connsiteX2429" fmla="*/ 786353 w 4546203"/>
                <a:gd name="connsiteY2429" fmla="*/ 4114425 h 5092591"/>
                <a:gd name="connsiteX2430" fmla="*/ 804261 w 4546203"/>
                <a:gd name="connsiteY2430" fmla="*/ 4092140 h 5092591"/>
                <a:gd name="connsiteX2431" fmla="*/ 781180 w 4546203"/>
                <a:gd name="connsiteY2431" fmla="*/ 4067467 h 5092591"/>
                <a:gd name="connsiteX2432" fmla="*/ 812220 w 4546203"/>
                <a:gd name="connsiteY2432" fmla="*/ 4034835 h 5092591"/>
                <a:gd name="connsiteX2433" fmla="*/ 783965 w 4546203"/>
                <a:gd name="connsiteY2433" fmla="*/ 4004988 h 5092591"/>
                <a:gd name="connsiteX2434" fmla="*/ 1043430 w 4546203"/>
                <a:gd name="connsiteY2434" fmla="*/ 3750697 h 5092591"/>
                <a:gd name="connsiteX2435" fmla="*/ 1013584 w 4546203"/>
                <a:gd name="connsiteY2435" fmla="*/ 3718065 h 5092591"/>
                <a:gd name="connsiteX2436" fmla="*/ 1220917 w 4546203"/>
                <a:gd name="connsiteY2436" fmla="*/ 3525059 h 5092591"/>
                <a:gd name="connsiteX2437" fmla="*/ 1167989 w 4546203"/>
                <a:gd name="connsiteY2437" fmla="*/ 3489243 h 5092591"/>
                <a:gd name="connsiteX2438" fmla="*/ 1158040 w 4546203"/>
                <a:gd name="connsiteY2438" fmla="*/ 3498396 h 5092591"/>
                <a:gd name="connsiteX2439" fmla="*/ 1184305 w 4546203"/>
                <a:gd name="connsiteY2439" fmla="*/ 3529834 h 5092591"/>
                <a:gd name="connsiteX2440" fmla="*/ 1167989 w 4546203"/>
                <a:gd name="connsiteY2440" fmla="*/ 3543762 h 5092591"/>
                <a:gd name="connsiteX2441" fmla="*/ 1139734 w 4546203"/>
                <a:gd name="connsiteY2441" fmla="*/ 3513120 h 5092591"/>
                <a:gd name="connsiteX2442" fmla="*/ 1127000 w 4546203"/>
                <a:gd name="connsiteY2442" fmla="*/ 3525059 h 5092591"/>
                <a:gd name="connsiteX2443" fmla="*/ 1154061 w 4546203"/>
                <a:gd name="connsiteY2443" fmla="*/ 3557293 h 5092591"/>
                <a:gd name="connsiteX2444" fmla="*/ 1137745 w 4546203"/>
                <a:gd name="connsiteY2444" fmla="*/ 3571221 h 5092591"/>
                <a:gd name="connsiteX2445" fmla="*/ 1107898 w 4546203"/>
                <a:gd name="connsiteY2445" fmla="*/ 3539783 h 5092591"/>
                <a:gd name="connsiteX2446" fmla="*/ 1095562 w 4546203"/>
                <a:gd name="connsiteY2446" fmla="*/ 3551721 h 5092591"/>
                <a:gd name="connsiteX2447" fmla="*/ 1123418 w 4546203"/>
                <a:gd name="connsiteY2447" fmla="*/ 3584751 h 5092591"/>
                <a:gd name="connsiteX2448" fmla="*/ 1107102 w 4546203"/>
                <a:gd name="connsiteY2448" fmla="*/ 3598680 h 5092591"/>
                <a:gd name="connsiteX2449" fmla="*/ 1075266 w 4546203"/>
                <a:gd name="connsiteY2449" fmla="*/ 3564854 h 5092591"/>
                <a:gd name="connsiteX2450" fmla="*/ 1062930 w 4546203"/>
                <a:gd name="connsiteY2450" fmla="*/ 3576792 h 5092591"/>
                <a:gd name="connsiteX2451" fmla="*/ 1093174 w 4546203"/>
                <a:gd name="connsiteY2451" fmla="*/ 3612210 h 5092591"/>
                <a:gd name="connsiteX2452" fmla="*/ 1076858 w 4546203"/>
                <a:gd name="connsiteY2452" fmla="*/ 3626536 h 5092591"/>
                <a:gd name="connsiteX2453" fmla="*/ 1044624 w 4546203"/>
                <a:gd name="connsiteY2453" fmla="*/ 3591118 h 5092591"/>
                <a:gd name="connsiteX2454" fmla="*/ 1061338 w 4546203"/>
                <a:gd name="connsiteY2454" fmla="*/ 3641658 h 5092591"/>
                <a:gd name="connsiteX2455" fmla="*/ 1046614 w 4546203"/>
                <a:gd name="connsiteY2455" fmla="*/ 3653995 h 5092591"/>
                <a:gd name="connsiteX2456" fmla="*/ 1014379 w 4546203"/>
                <a:gd name="connsiteY2456" fmla="*/ 3619373 h 5092591"/>
                <a:gd name="connsiteX2457" fmla="*/ 1001247 w 4546203"/>
                <a:gd name="connsiteY2457" fmla="*/ 3630118 h 5092591"/>
                <a:gd name="connsiteX2458" fmla="*/ 1032685 w 4546203"/>
                <a:gd name="connsiteY2458" fmla="*/ 3667923 h 5092591"/>
                <a:gd name="connsiteX2459" fmla="*/ 1016767 w 4546203"/>
                <a:gd name="connsiteY2459" fmla="*/ 3681056 h 5092591"/>
                <a:gd name="connsiteX2460" fmla="*/ 972197 w 4546203"/>
                <a:gd name="connsiteY2460" fmla="*/ 3659566 h 5092591"/>
                <a:gd name="connsiteX2461" fmla="*/ 1002043 w 4546203"/>
                <a:gd name="connsiteY2461" fmla="*/ 3694984 h 5092591"/>
                <a:gd name="connsiteX2462" fmla="*/ 986125 w 4546203"/>
                <a:gd name="connsiteY2462" fmla="*/ 3709708 h 5092591"/>
                <a:gd name="connsiteX2463" fmla="*/ 952697 w 4546203"/>
                <a:gd name="connsiteY2463" fmla="*/ 3673495 h 5092591"/>
                <a:gd name="connsiteX2464" fmla="*/ 939565 w 4546203"/>
                <a:gd name="connsiteY2464" fmla="*/ 3685035 h 5092591"/>
                <a:gd name="connsiteX2465" fmla="*/ 971401 w 4546203"/>
                <a:gd name="connsiteY2465" fmla="*/ 3722841 h 5092591"/>
                <a:gd name="connsiteX2466" fmla="*/ 952299 w 4546203"/>
                <a:gd name="connsiteY2466" fmla="*/ 3739953 h 5092591"/>
                <a:gd name="connsiteX2467" fmla="*/ 912504 w 4546203"/>
                <a:gd name="connsiteY2467" fmla="*/ 3694984 h 5092591"/>
                <a:gd name="connsiteX2468" fmla="*/ 871117 w 4546203"/>
                <a:gd name="connsiteY2468" fmla="*/ 3729208 h 5092591"/>
                <a:gd name="connsiteX2469" fmla="*/ 754915 w 4546203"/>
                <a:gd name="connsiteY2469" fmla="*/ 3575996 h 5092591"/>
                <a:gd name="connsiteX2470" fmla="*/ 798690 w 4546203"/>
                <a:gd name="connsiteY2470" fmla="*/ 3544956 h 5092591"/>
                <a:gd name="connsiteX2471" fmla="*/ 763272 w 4546203"/>
                <a:gd name="connsiteY2471" fmla="*/ 3489243 h 5092591"/>
                <a:gd name="connsiteX2472" fmla="*/ 957472 w 4546203"/>
                <a:gd name="connsiteY2472" fmla="*/ 3367470 h 5092591"/>
                <a:gd name="connsiteX2473" fmla="*/ 882259 w 4546203"/>
                <a:gd name="connsiteY2473" fmla="*/ 3233758 h 5092591"/>
                <a:gd name="connsiteX2474" fmla="*/ 844852 w 4546203"/>
                <a:gd name="connsiteY2474" fmla="*/ 3259227 h 5092591"/>
                <a:gd name="connsiteX2475" fmla="*/ 810628 w 4546203"/>
                <a:gd name="connsiteY2475" fmla="*/ 3286287 h 5092591"/>
                <a:gd name="connsiteX2476" fmla="*/ 748150 w 4546203"/>
                <a:gd name="connsiteY2476" fmla="*/ 3148596 h 5092591"/>
                <a:gd name="connsiteX2477" fmla="*/ 698804 w 4546203"/>
                <a:gd name="connsiteY2477" fmla="*/ 3167698 h 5092591"/>
                <a:gd name="connsiteX2478" fmla="*/ 681294 w 4546203"/>
                <a:gd name="connsiteY2478" fmla="*/ 3125515 h 5092591"/>
                <a:gd name="connsiteX2479" fmla="*/ 640703 w 4546203"/>
                <a:gd name="connsiteY2479" fmla="*/ 3139045 h 5092591"/>
                <a:gd name="connsiteX2480" fmla="*/ 596928 w 4546203"/>
                <a:gd name="connsiteY2480" fmla="*/ 2999364 h 5092591"/>
                <a:gd name="connsiteX2481" fmla="*/ 637917 w 4546203"/>
                <a:gd name="connsiteY2481" fmla="*/ 2987027 h 5092591"/>
                <a:gd name="connsiteX2482" fmla="*/ 626774 w 4546203"/>
                <a:gd name="connsiteY2482" fmla="*/ 2938079 h 5092591"/>
                <a:gd name="connsiteX2483" fmla="*/ 765262 w 4546203"/>
                <a:gd name="connsiteY2483" fmla="*/ 2904651 h 5092591"/>
                <a:gd name="connsiteX2484" fmla="*/ 726262 w 4546203"/>
                <a:gd name="connsiteY2484" fmla="*/ 2625289 h 5092591"/>
                <a:gd name="connsiteX2485" fmla="*/ 883851 w 4546203"/>
                <a:gd name="connsiteY2485" fmla="*/ 2616932 h 5092591"/>
                <a:gd name="connsiteX2486" fmla="*/ 883851 w 4546203"/>
                <a:gd name="connsiteY2486" fmla="*/ 2459343 h 5092591"/>
                <a:gd name="connsiteX2487" fmla="*/ 850025 w 4546203"/>
                <a:gd name="connsiteY2487" fmla="*/ 2456558 h 5092591"/>
                <a:gd name="connsiteX2488" fmla="*/ 742976 w 4546203"/>
                <a:gd name="connsiteY2488" fmla="*/ 2450190 h 5092591"/>
                <a:gd name="connsiteX2489" fmla="*/ 731834 w 4546203"/>
                <a:gd name="connsiteY2489" fmla="*/ 2433476 h 5092591"/>
                <a:gd name="connsiteX2490" fmla="*/ 887035 w 4546203"/>
                <a:gd name="connsiteY2490" fmla="*/ 2444221 h 5092591"/>
                <a:gd name="connsiteX2491" fmla="*/ 889821 w 4546203"/>
                <a:gd name="connsiteY2491" fmla="*/ 2399252 h 5092591"/>
                <a:gd name="connsiteX2492" fmla="*/ 734619 w 4546203"/>
                <a:gd name="connsiteY2492" fmla="*/ 2366620 h 5092591"/>
                <a:gd name="connsiteX2493" fmla="*/ 718303 w 4546203"/>
                <a:gd name="connsiteY2493" fmla="*/ 2333590 h 5092591"/>
                <a:gd name="connsiteX2494" fmla="*/ 622397 w 4546203"/>
                <a:gd name="connsiteY2494" fmla="*/ 2256786 h 5092591"/>
                <a:gd name="connsiteX2495" fmla="*/ 485103 w 4546203"/>
                <a:gd name="connsiteY2495" fmla="*/ 1785610 h 5092591"/>
                <a:gd name="connsiteX2496" fmla="*/ 602101 w 4546203"/>
                <a:gd name="connsiteY2496" fmla="*/ 1490728 h 5092591"/>
                <a:gd name="connsiteX2497" fmla="*/ 596530 w 4546203"/>
                <a:gd name="connsiteY2497" fmla="*/ 1469637 h 5092591"/>
                <a:gd name="connsiteX2498" fmla="*/ 518929 w 4546203"/>
                <a:gd name="connsiteY2498" fmla="*/ 1599767 h 5092591"/>
                <a:gd name="connsiteX2499" fmla="*/ 449288 w 4546203"/>
                <a:gd name="connsiteY2499" fmla="*/ 1562359 h 5092591"/>
                <a:gd name="connsiteX2500" fmla="*/ 534052 w 4546203"/>
                <a:gd name="connsiteY2500" fmla="*/ 1419893 h 5092591"/>
                <a:gd name="connsiteX2501" fmla="*/ 515746 w 4546203"/>
                <a:gd name="connsiteY2501" fmla="*/ 1406760 h 5092591"/>
                <a:gd name="connsiteX2502" fmla="*/ 432972 w 4546203"/>
                <a:gd name="connsiteY2502" fmla="*/ 1544452 h 5092591"/>
                <a:gd name="connsiteX2503" fmla="*/ 365320 w 4546203"/>
                <a:gd name="connsiteY2503" fmla="*/ 1507442 h 5092591"/>
                <a:gd name="connsiteX2504" fmla="*/ 453665 w 4546203"/>
                <a:gd name="connsiteY2504" fmla="*/ 1359802 h 5092591"/>
                <a:gd name="connsiteX2505" fmla="*/ 433768 w 4546203"/>
                <a:gd name="connsiteY2505" fmla="*/ 1345476 h 5092591"/>
                <a:gd name="connsiteX2506" fmla="*/ 347412 w 4546203"/>
                <a:gd name="connsiteY2506" fmla="*/ 1488340 h 5092591"/>
                <a:gd name="connsiteX2507" fmla="*/ 281750 w 4546203"/>
                <a:gd name="connsiteY2507" fmla="*/ 1452127 h 5092591"/>
                <a:gd name="connsiteX2508" fmla="*/ 373677 w 4546203"/>
                <a:gd name="connsiteY2508" fmla="*/ 1299313 h 5092591"/>
                <a:gd name="connsiteX2509" fmla="*/ 352585 w 4546203"/>
                <a:gd name="connsiteY2509" fmla="*/ 1283395 h 5092591"/>
                <a:gd name="connsiteX2510" fmla="*/ 262250 w 4546203"/>
                <a:gd name="connsiteY2510" fmla="*/ 1431831 h 5092591"/>
                <a:gd name="connsiteX2511" fmla="*/ 198578 w 4546203"/>
                <a:gd name="connsiteY2511" fmla="*/ 1396413 h 5092591"/>
                <a:gd name="connsiteX2512" fmla="*/ 294882 w 4546203"/>
                <a:gd name="connsiteY2512" fmla="*/ 1237631 h 5092591"/>
                <a:gd name="connsiteX2513" fmla="*/ 272597 w 4546203"/>
                <a:gd name="connsiteY2513" fmla="*/ 1220121 h 5092591"/>
                <a:gd name="connsiteX2514" fmla="*/ 196190 w 4546203"/>
                <a:gd name="connsiteY2514" fmla="*/ 1310854 h 5092591"/>
                <a:gd name="connsiteX2515" fmla="*/ 132120 w 4546203"/>
                <a:gd name="connsiteY2515" fmla="*/ 1366567 h 5092591"/>
                <a:gd name="connsiteX2516" fmla="*/ 97100 w 4546203"/>
                <a:gd name="connsiteY2516" fmla="*/ 1345476 h 5092591"/>
                <a:gd name="connsiteX2517" fmla="*/ 98692 w 4546203"/>
                <a:gd name="connsiteY2517" fmla="*/ 1331547 h 5092591"/>
                <a:gd name="connsiteX2518" fmla="*/ 158385 w 4546203"/>
                <a:gd name="connsiteY2518" fmla="*/ 1167989 h 5092591"/>
                <a:gd name="connsiteX2519" fmla="*/ 149630 w 4546203"/>
                <a:gd name="connsiteY2519" fmla="*/ 1118245 h 5092591"/>
                <a:gd name="connsiteX2520" fmla="*/ 63672 w 4546203"/>
                <a:gd name="connsiteY2520" fmla="*/ 1044226 h 5092591"/>
                <a:gd name="connsiteX2521" fmla="*/ 0 w 4546203"/>
                <a:gd name="connsiteY2521" fmla="*/ 990900 h 5092591"/>
                <a:gd name="connsiteX2522" fmla="*/ 0 w 4546203"/>
                <a:gd name="connsiteY2522" fmla="*/ 982941 h 5092591"/>
                <a:gd name="connsiteX2523" fmla="*/ 14724 w 4546203"/>
                <a:gd name="connsiteY2523" fmla="*/ 971401 h 5092591"/>
                <a:gd name="connsiteX2524" fmla="*/ 215292 w 4546203"/>
                <a:gd name="connsiteY2524" fmla="*/ 1080440 h 5092591"/>
                <a:gd name="connsiteX2525" fmla="*/ 228424 w 4546203"/>
                <a:gd name="connsiteY2525" fmla="*/ 1064919 h 5092591"/>
                <a:gd name="connsiteX2526" fmla="*/ 344228 w 4546203"/>
                <a:gd name="connsiteY2526" fmla="*/ 953891 h 5092591"/>
                <a:gd name="connsiteX2527" fmla="*/ 386809 w 4546203"/>
                <a:gd name="connsiteY2527" fmla="*/ 933993 h 5092591"/>
                <a:gd name="connsiteX2528" fmla="*/ 411880 w 4546203"/>
                <a:gd name="connsiteY2528" fmla="*/ 955085 h 5092591"/>
                <a:gd name="connsiteX2529" fmla="*/ 402727 w 4546203"/>
                <a:gd name="connsiteY2529" fmla="*/ 995278 h 5092591"/>
                <a:gd name="connsiteX2530" fmla="*/ 333882 w 4546203"/>
                <a:gd name="connsiteY2530" fmla="*/ 1125010 h 5092591"/>
                <a:gd name="connsiteX2531" fmla="*/ 322739 w 4546203"/>
                <a:gd name="connsiteY2531" fmla="*/ 1143714 h 5092591"/>
                <a:gd name="connsiteX2532" fmla="*/ 347810 w 4546203"/>
                <a:gd name="connsiteY2532" fmla="*/ 1158438 h 5092591"/>
                <a:gd name="connsiteX2533" fmla="*/ 460828 w 4546203"/>
                <a:gd name="connsiteY2533" fmla="*/ 1014777 h 5092591"/>
                <a:gd name="connsiteX2534" fmla="*/ 516144 w 4546203"/>
                <a:gd name="connsiteY2534" fmla="*/ 1061736 h 5092591"/>
                <a:gd name="connsiteX2535" fmla="*/ 410686 w 4546203"/>
                <a:gd name="connsiteY2535" fmla="*/ 1196642 h 5092591"/>
                <a:gd name="connsiteX2536" fmla="*/ 433370 w 4546203"/>
                <a:gd name="connsiteY2536" fmla="*/ 1210172 h 5092591"/>
                <a:gd name="connsiteX2537" fmla="*/ 542408 w 4546203"/>
                <a:gd name="connsiteY2537" fmla="*/ 1072481 h 5092591"/>
                <a:gd name="connsiteX2538" fmla="*/ 599316 w 4546203"/>
                <a:gd name="connsiteY2538" fmla="*/ 1121031 h 5092591"/>
                <a:gd name="connsiteX2539" fmla="*/ 497838 w 4546203"/>
                <a:gd name="connsiteY2539" fmla="*/ 1249967 h 5092591"/>
                <a:gd name="connsiteX2540" fmla="*/ 518133 w 4546203"/>
                <a:gd name="connsiteY2540" fmla="*/ 1263100 h 5092591"/>
                <a:gd name="connsiteX2541" fmla="*/ 623591 w 4546203"/>
                <a:gd name="connsiteY2541" fmla="*/ 1130979 h 5092591"/>
                <a:gd name="connsiteX2542" fmla="*/ 681692 w 4546203"/>
                <a:gd name="connsiteY2542" fmla="*/ 1181121 h 5092591"/>
                <a:gd name="connsiteX2543" fmla="*/ 583398 w 4546203"/>
                <a:gd name="connsiteY2543" fmla="*/ 1305283 h 5092591"/>
                <a:gd name="connsiteX2544" fmla="*/ 602499 w 4546203"/>
                <a:gd name="connsiteY2544" fmla="*/ 1316823 h 5092591"/>
                <a:gd name="connsiteX2545" fmla="*/ 704375 w 4546203"/>
                <a:gd name="connsiteY2545" fmla="*/ 1190274 h 5092591"/>
                <a:gd name="connsiteX2546" fmla="*/ 764068 w 4546203"/>
                <a:gd name="connsiteY2546" fmla="*/ 1242008 h 5092591"/>
                <a:gd name="connsiteX2547" fmla="*/ 669355 w 4546203"/>
                <a:gd name="connsiteY2547" fmla="*/ 1360598 h 5092591"/>
                <a:gd name="connsiteX2548" fmla="*/ 686865 w 4546203"/>
                <a:gd name="connsiteY2548" fmla="*/ 1370547 h 5092591"/>
                <a:gd name="connsiteX2549" fmla="*/ 784363 w 4546203"/>
                <a:gd name="connsiteY2549" fmla="*/ 1250365 h 5092591"/>
                <a:gd name="connsiteX2550" fmla="*/ 814210 w 4546203"/>
                <a:gd name="connsiteY2550" fmla="*/ 1275436 h 5092591"/>
                <a:gd name="connsiteX2551" fmla="*/ 829332 w 4546203"/>
                <a:gd name="connsiteY2551" fmla="*/ 1277426 h 5092591"/>
                <a:gd name="connsiteX2552" fmla="*/ 898178 w 4546203"/>
                <a:gd name="connsiteY2552" fmla="*/ 1243202 h 5092591"/>
                <a:gd name="connsiteX2553" fmla="*/ 777598 w 4546203"/>
                <a:gd name="connsiteY2553" fmla="*/ 1127796 h 5092591"/>
                <a:gd name="connsiteX2554" fmla="*/ 829730 w 4546203"/>
                <a:gd name="connsiteY2554" fmla="*/ 1082031 h 5092591"/>
                <a:gd name="connsiteX2555" fmla="*/ 809434 w 4546203"/>
                <a:gd name="connsiteY2555" fmla="*/ 1062930 h 5092591"/>
                <a:gd name="connsiteX2556" fmla="*/ 762078 w 4546203"/>
                <a:gd name="connsiteY2556" fmla="*/ 1111878 h 5092591"/>
                <a:gd name="connsiteX2557" fmla="*/ 740589 w 4546203"/>
                <a:gd name="connsiteY2557" fmla="*/ 1094368 h 5092591"/>
                <a:gd name="connsiteX2558" fmla="*/ 768843 w 4546203"/>
                <a:gd name="connsiteY2558" fmla="*/ 1064124 h 5092591"/>
                <a:gd name="connsiteX2559" fmla="*/ 734619 w 4546203"/>
                <a:gd name="connsiteY2559" fmla="*/ 1037859 h 5092591"/>
                <a:gd name="connsiteX2560" fmla="*/ 778394 w 4546203"/>
                <a:gd name="connsiteY2560" fmla="*/ 1009604 h 5092591"/>
                <a:gd name="connsiteX2561" fmla="*/ 703181 w 4546203"/>
                <a:gd name="connsiteY2561" fmla="*/ 943544 h 5092591"/>
                <a:gd name="connsiteX2562" fmla="*/ 740589 w 4546203"/>
                <a:gd name="connsiteY2562" fmla="*/ 914096 h 5092591"/>
                <a:gd name="connsiteX2563" fmla="*/ 660998 w 4546203"/>
                <a:gd name="connsiteY2563" fmla="*/ 828934 h 5092591"/>
                <a:gd name="connsiteX2564" fmla="*/ 728650 w 4546203"/>
                <a:gd name="connsiteY2564" fmla="*/ 767649 h 5092591"/>
                <a:gd name="connsiteX2565" fmla="*/ 804261 w 4546203"/>
                <a:gd name="connsiteY2565" fmla="*/ 854801 h 5092591"/>
                <a:gd name="connsiteX2566" fmla="*/ 839281 w 4546203"/>
                <a:gd name="connsiteY2566" fmla="*/ 826148 h 5092591"/>
                <a:gd name="connsiteX2567" fmla="*/ 896984 w 4546203"/>
                <a:gd name="connsiteY2567" fmla="*/ 894994 h 5092591"/>
                <a:gd name="connsiteX2568" fmla="*/ 926034 w 4546203"/>
                <a:gd name="connsiteY2568" fmla="*/ 873107 h 5092591"/>
                <a:gd name="connsiteX2569" fmla="*/ 949911 w 4546203"/>
                <a:gd name="connsiteY2569" fmla="*/ 900963 h 5092591"/>
                <a:gd name="connsiteX2570" fmla="*/ 978962 w 4546203"/>
                <a:gd name="connsiteY2570" fmla="*/ 879872 h 5092591"/>
                <a:gd name="connsiteX2571" fmla="*/ 1193458 w 4546203"/>
                <a:gd name="connsiteY2571" fmla="*/ 1156051 h 5092591"/>
                <a:gd name="connsiteX2572" fmla="*/ 1247181 w 4546203"/>
                <a:gd name="connsiteY2572" fmla="*/ 1115857 h 5092591"/>
                <a:gd name="connsiteX2573" fmla="*/ 1230070 w 4546203"/>
                <a:gd name="connsiteY2573" fmla="*/ 1089195 h 5092591"/>
                <a:gd name="connsiteX2574" fmla="*/ 1266283 w 4546203"/>
                <a:gd name="connsiteY2574" fmla="*/ 1062532 h 5092591"/>
                <a:gd name="connsiteX2575" fmla="*/ 1237631 w 4546203"/>
                <a:gd name="connsiteY2575" fmla="*/ 1017961 h 5092591"/>
                <a:gd name="connsiteX2576" fmla="*/ 1362587 w 4546203"/>
                <a:gd name="connsiteY2576" fmla="*/ 940758 h 5092591"/>
                <a:gd name="connsiteX2577" fmla="*/ 1389250 w 4546203"/>
                <a:gd name="connsiteY2577" fmla="*/ 986125 h 5092591"/>
                <a:gd name="connsiteX2578" fmla="*/ 1433821 w 4546203"/>
                <a:gd name="connsiteY2578" fmla="*/ 962646 h 5092591"/>
                <a:gd name="connsiteX2579" fmla="*/ 1501473 w 4546203"/>
                <a:gd name="connsiteY2579" fmla="*/ 1089195 h 5092591"/>
                <a:gd name="connsiteX2580" fmla="*/ 1558380 w 4546203"/>
                <a:gd name="connsiteY2580" fmla="*/ 1059746 h 5092591"/>
                <a:gd name="connsiteX2581" fmla="*/ 1348659 w 4546203"/>
                <a:gd name="connsiteY2581" fmla="*/ 622397 h 5092591"/>
                <a:gd name="connsiteX2582" fmla="*/ 1384077 w 4546203"/>
                <a:gd name="connsiteY2582" fmla="*/ 605683 h 5092591"/>
                <a:gd name="connsiteX2583" fmla="*/ 1392832 w 4546203"/>
                <a:gd name="connsiteY2583" fmla="*/ 605683 h 5092591"/>
                <a:gd name="connsiteX2584" fmla="*/ 1414719 w 4546203"/>
                <a:gd name="connsiteY2584" fmla="*/ 606877 h 5092591"/>
                <a:gd name="connsiteX2585" fmla="*/ 1660653 w 4546203"/>
                <a:gd name="connsiteY2585" fmla="*/ 516144 h 5092591"/>
                <a:gd name="connsiteX2586" fmla="*/ 1674980 w 4546203"/>
                <a:gd name="connsiteY2586" fmla="*/ 510572 h 5092591"/>
                <a:gd name="connsiteX2587" fmla="*/ 1713979 w 4546203"/>
                <a:gd name="connsiteY2587" fmla="*/ 485899 h 5092591"/>
                <a:gd name="connsiteX2588" fmla="*/ 1806702 w 4546203"/>
                <a:gd name="connsiteY2588" fmla="*/ 828536 h 5092591"/>
                <a:gd name="connsiteX2589" fmla="*/ 1829783 w 4546203"/>
                <a:gd name="connsiteY2589" fmla="*/ 820975 h 5092591"/>
                <a:gd name="connsiteX2590" fmla="*/ 1818242 w 4546203"/>
                <a:gd name="connsiteY2590" fmla="*/ 769241 h 5092591"/>
                <a:gd name="connsiteX2591" fmla="*/ 2005678 w 4546203"/>
                <a:gd name="connsiteY2591" fmla="*/ 732232 h 5092591"/>
                <a:gd name="connsiteX2592" fmla="*/ 2014831 w 4546203"/>
                <a:gd name="connsiteY2592" fmla="*/ 784761 h 5092591"/>
                <a:gd name="connsiteX2593" fmla="*/ 2080095 w 4546203"/>
                <a:gd name="connsiteY2593" fmla="*/ 777598 h 5092591"/>
                <a:gd name="connsiteX2594" fmla="*/ 2113125 w 4546203"/>
                <a:gd name="connsiteY2594" fmla="*/ 1086807 h 5092591"/>
                <a:gd name="connsiteX2595" fmla="*/ 2130635 w 4546203"/>
                <a:gd name="connsiteY2595" fmla="*/ 1070093 h 5092591"/>
                <a:gd name="connsiteX2596" fmla="*/ 2097605 w 4546203"/>
                <a:gd name="connsiteY2596" fmla="*/ 715518 h 5092591"/>
                <a:gd name="connsiteX2597" fmla="*/ 2043881 w 4546203"/>
                <a:gd name="connsiteY2597" fmla="*/ 137293 h 5092591"/>
                <a:gd name="connsiteX2598" fmla="*/ 2043881 w 4546203"/>
                <a:gd name="connsiteY2598" fmla="*/ 116600 h 5092591"/>
                <a:gd name="connsiteX2599" fmla="*/ 2070942 w 4546203"/>
                <a:gd name="connsiteY2599" fmla="*/ 111824 h 5092591"/>
                <a:gd name="connsiteX2600" fmla="*/ 2066166 w 4546203"/>
                <a:gd name="connsiteY2600" fmla="*/ 42979 h 5092591"/>
                <a:gd name="connsiteX2601" fmla="*/ 2095615 w 4546203"/>
                <a:gd name="connsiteY2601" fmla="*/ 38203 h 5092591"/>
                <a:gd name="connsiteX2602" fmla="*/ 2095615 w 4546203"/>
                <a:gd name="connsiteY2602" fmla="*/ 7163 h 5092591"/>
                <a:gd name="connsiteX2603" fmla="*/ 2175205 w 4546203"/>
                <a:gd name="connsiteY2603" fmla="*/ 0 h 50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Lst>
              <a:rect l="l" t="t" r="r" b="b"/>
              <a:pathLst>
                <a:path w="4546203" h="5092591">
                  <a:moveTo>
                    <a:pt x="2251214" y="4846657"/>
                  </a:moveTo>
                  <a:cubicBezTo>
                    <a:pt x="2251214" y="4868146"/>
                    <a:pt x="2251214" y="4887646"/>
                    <a:pt x="2251214" y="4907544"/>
                  </a:cubicBezTo>
                  <a:cubicBezTo>
                    <a:pt x="2278673" y="4907544"/>
                    <a:pt x="2304540" y="4907544"/>
                    <a:pt x="2330407" y="4907544"/>
                  </a:cubicBezTo>
                  <a:cubicBezTo>
                    <a:pt x="2330407" y="4886452"/>
                    <a:pt x="2330407" y="4866952"/>
                    <a:pt x="2330407" y="4846657"/>
                  </a:cubicBezTo>
                  <a:cubicBezTo>
                    <a:pt x="2301754" y="4846657"/>
                    <a:pt x="2276683" y="4846657"/>
                    <a:pt x="2251214" y="4846657"/>
                  </a:cubicBezTo>
                  <a:close/>
                  <a:moveTo>
                    <a:pt x="2445813" y="4838698"/>
                  </a:moveTo>
                  <a:cubicBezTo>
                    <a:pt x="2417956" y="4840290"/>
                    <a:pt x="2392885" y="4841882"/>
                    <a:pt x="2365824" y="4843474"/>
                  </a:cubicBezTo>
                  <a:cubicBezTo>
                    <a:pt x="2367018" y="4864963"/>
                    <a:pt x="2367814" y="4884860"/>
                    <a:pt x="2369008" y="4907146"/>
                  </a:cubicBezTo>
                  <a:cubicBezTo>
                    <a:pt x="2397263" y="4905554"/>
                    <a:pt x="2423129" y="4903962"/>
                    <a:pt x="2450588" y="4902370"/>
                  </a:cubicBezTo>
                  <a:cubicBezTo>
                    <a:pt x="2448598" y="4880085"/>
                    <a:pt x="2447404" y="4860585"/>
                    <a:pt x="2445813" y="4838698"/>
                  </a:cubicBezTo>
                  <a:close/>
                  <a:moveTo>
                    <a:pt x="2019208" y="4832729"/>
                  </a:moveTo>
                  <a:cubicBezTo>
                    <a:pt x="2016820" y="4855014"/>
                    <a:pt x="2014831" y="4874514"/>
                    <a:pt x="2012841" y="4895605"/>
                  </a:cubicBezTo>
                  <a:cubicBezTo>
                    <a:pt x="2041095" y="4897993"/>
                    <a:pt x="2067360" y="4900381"/>
                    <a:pt x="2094421" y="4902768"/>
                  </a:cubicBezTo>
                  <a:cubicBezTo>
                    <a:pt x="2096013" y="4880483"/>
                    <a:pt x="2097605" y="4860983"/>
                    <a:pt x="2099196" y="4839494"/>
                  </a:cubicBezTo>
                  <a:cubicBezTo>
                    <a:pt x="2070942" y="4837106"/>
                    <a:pt x="2045473" y="4835116"/>
                    <a:pt x="2019208" y="4832729"/>
                  </a:cubicBezTo>
                  <a:close/>
                  <a:moveTo>
                    <a:pt x="2251612" y="4753934"/>
                  </a:moveTo>
                  <a:cubicBezTo>
                    <a:pt x="2251612" y="4775026"/>
                    <a:pt x="2251612" y="4795321"/>
                    <a:pt x="2251612" y="4814821"/>
                  </a:cubicBezTo>
                  <a:cubicBezTo>
                    <a:pt x="2278275" y="4814821"/>
                    <a:pt x="2303346" y="4814821"/>
                    <a:pt x="2328019" y="4814821"/>
                  </a:cubicBezTo>
                  <a:cubicBezTo>
                    <a:pt x="2328019" y="4793730"/>
                    <a:pt x="2328019" y="4774628"/>
                    <a:pt x="2328019" y="4753934"/>
                  </a:cubicBezTo>
                  <a:cubicBezTo>
                    <a:pt x="2301356" y="4753934"/>
                    <a:pt x="2277081" y="4753934"/>
                    <a:pt x="2251612" y="4753934"/>
                  </a:cubicBezTo>
                  <a:close/>
                  <a:moveTo>
                    <a:pt x="2029157" y="4740404"/>
                  </a:moveTo>
                  <a:cubicBezTo>
                    <a:pt x="2027167" y="4761894"/>
                    <a:pt x="2024779" y="4781791"/>
                    <a:pt x="2022392" y="4803678"/>
                  </a:cubicBezTo>
                  <a:cubicBezTo>
                    <a:pt x="2049452" y="4806066"/>
                    <a:pt x="2074125" y="4808454"/>
                    <a:pt x="2101186" y="4811239"/>
                  </a:cubicBezTo>
                  <a:cubicBezTo>
                    <a:pt x="2102778" y="4788158"/>
                    <a:pt x="2104370" y="4768659"/>
                    <a:pt x="2105564" y="4747965"/>
                  </a:cubicBezTo>
                  <a:cubicBezTo>
                    <a:pt x="2079697" y="4745577"/>
                    <a:pt x="2055422" y="4743189"/>
                    <a:pt x="2029157" y="4740404"/>
                  </a:cubicBezTo>
                  <a:close/>
                  <a:moveTo>
                    <a:pt x="2252408" y="4661609"/>
                  </a:moveTo>
                  <a:cubicBezTo>
                    <a:pt x="2252408" y="4682701"/>
                    <a:pt x="2252408" y="4702201"/>
                    <a:pt x="2252408" y="4722894"/>
                  </a:cubicBezTo>
                  <a:cubicBezTo>
                    <a:pt x="2277081" y="4722894"/>
                    <a:pt x="2300560" y="4722894"/>
                    <a:pt x="2324835" y="4722894"/>
                  </a:cubicBezTo>
                  <a:cubicBezTo>
                    <a:pt x="2324835" y="4701007"/>
                    <a:pt x="2324835" y="4681507"/>
                    <a:pt x="2324835" y="4661609"/>
                  </a:cubicBezTo>
                  <a:cubicBezTo>
                    <a:pt x="2299764" y="4661609"/>
                    <a:pt x="2276683" y="4661609"/>
                    <a:pt x="2252408" y="4661609"/>
                  </a:cubicBezTo>
                  <a:close/>
                  <a:moveTo>
                    <a:pt x="2144961" y="4660017"/>
                  </a:moveTo>
                  <a:cubicBezTo>
                    <a:pt x="2143767" y="4679915"/>
                    <a:pt x="2142971" y="4699415"/>
                    <a:pt x="2141777" y="4721302"/>
                  </a:cubicBezTo>
                  <a:cubicBezTo>
                    <a:pt x="2168042" y="4721302"/>
                    <a:pt x="2192317" y="4721302"/>
                    <a:pt x="2217388" y="4721302"/>
                  </a:cubicBezTo>
                  <a:cubicBezTo>
                    <a:pt x="2217388" y="4701405"/>
                    <a:pt x="2217388" y="4681507"/>
                    <a:pt x="2217388" y="4660017"/>
                  </a:cubicBezTo>
                  <a:cubicBezTo>
                    <a:pt x="2193113" y="4660017"/>
                    <a:pt x="2170032" y="4660017"/>
                    <a:pt x="2144961" y="4660017"/>
                  </a:cubicBezTo>
                  <a:close/>
                  <a:moveTo>
                    <a:pt x="2431088" y="4654844"/>
                  </a:moveTo>
                  <a:cubicBezTo>
                    <a:pt x="2406018" y="4656834"/>
                    <a:pt x="2382538" y="4658426"/>
                    <a:pt x="2357467" y="4660017"/>
                  </a:cubicBezTo>
                  <a:cubicBezTo>
                    <a:pt x="2358661" y="4681507"/>
                    <a:pt x="2359855" y="4701007"/>
                    <a:pt x="2361049" y="4723292"/>
                  </a:cubicBezTo>
                  <a:cubicBezTo>
                    <a:pt x="2387712" y="4721302"/>
                    <a:pt x="2411191" y="4719710"/>
                    <a:pt x="2436660" y="4718119"/>
                  </a:cubicBezTo>
                  <a:cubicBezTo>
                    <a:pt x="2435068" y="4696231"/>
                    <a:pt x="2433476" y="4676334"/>
                    <a:pt x="2431088" y="4654844"/>
                  </a:cubicBezTo>
                  <a:close/>
                  <a:moveTo>
                    <a:pt x="2150930" y="4567295"/>
                  </a:moveTo>
                  <a:cubicBezTo>
                    <a:pt x="2149736" y="4587193"/>
                    <a:pt x="2148543" y="4605896"/>
                    <a:pt x="2146951" y="4628580"/>
                  </a:cubicBezTo>
                  <a:cubicBezTo>
                    <a:pt x="2171624" y="4629375"/>
                    <a:pt x="2194705" y="4630569"/>
                    <a:pt x="2219378" y="4631763"/>
                  </a:cubicBezTo>
                  <a:cubicBezTo>
                    <a:pt x="2219378" y="4609876"/>
                    <a:pt x="2219378" y="4589978"/>
                    <a:pt x="2219378" y="4567295"/>
                  </a:cubicBezTo>
                  <a:cubicBezTo>
                    <a:pt x="2196695" y="4567295"/>
                    <a:pt x="2174012" y="4567295"/>
                    <a:pt x="2150930" y="4567295"/>
                  </a:cubicBezTo>
                  <a:close/>
                  <a:moveTo>
                    <a:pt x="2424323" y="4562918"/>
                  </a:moveTo>
                  <a:cubicBezTo>
                    <a:pt x="2400048" y="4564509"/>
                    <a:pt x="2377365" y="4565703"/>
                    <a:pt x="2353488" y="4567295"/>
                  </a:cubicBezTo>
                  <a:cubicBezTo>
                    <a:pt x="2355080" y="4590376"/>
                    <a:pt x="2356274" y="4610273"/>
                    <a:pt x="2357467" y="4630967"/>
                  </a:cubicBezTo>
                  <a:cubicBezTo>
                    <a:pt x="2382936" y="4629375"/>
                    <a:pt x="2404824" y="4627783"/>
                    <a:pt x="2429497" y="4626192"/>
                  </a:cubicBezTo>
                  <a:cubicBezTo>
                    <a:pt x="2427905" y="4605100"/>
                    <a:pt x="2426711" y="4585601"/>
                    <a:pt x="2424323" y="4562918"/>
                  </a:cubicBezTo>
                  <a:close/>
                  <a:moveTo>
                    <a:pt x="2049452" y="4556550"/>
                  </a:moveTo>
                  <a:cubicBezTo>
                    <a:pt x="2047065" y="4578039"/>
                    <a:pt x="2045075" y="4597937"/>
                    <a:pt x="2042687" y="4619427"/>
                  </a:cubicBezTo>
                  <a:cubicBezTo>
                    <a:pt x="2067360" y="4621814"/>
                    <a:pt x="2090044" y="4624202"/>
                    <a:pt x="2114717" y="4626590"/>
                  </a:cubicBezTo>
                  <a:cubicBezTo>
                    <a:pt x="2116309" y="4605100"/>
                    <a:pt x="2117900" y="4584805"/>
                    <a:pt x="2119492" y="4563315"/>
                  </a:cubicBezTo>
                  <a:cubicBezTo>
                    <a:pt x="2095615" y="4560928"/>
                    <a:pt x="2073330" y="4558938"/>
                    <a:pt x="2049452" y="4556550"/>
                  </a:cubicBezTo>
                  <a:close/>
                  <a:moveTo>
                    <a:pt x="2897488" y="4513571"/>
                  </a:moveTo>
                  <a:cubicBezTo>
                    <a:pt x="2880376" y="4518744"/>
                    <a:pt x="2864856" y="4523520"/>
                    <a:pt x="2847744" y="4528693"/>
                  </a:cubicBezTo>
                  <a:cubicBezTo>
                    <a:pt x="2852122" y="4542622"/>
                    <a:pt x="2855703" y="4554560"/>
                    <a:pt x="2859683" y="4567295"/>
                  </a:cubicBezTo>
                  <a:cubicBezTo>
                    <a:pt x="2877988" y="4562121"/>
                    <a:pt x="2893509" y="4557346"/>
                    <a:pt x="2910223" y="4551775"/>
                  </a:cubicBezTo>
                  <a:cubicBezTo>
                    <a:pt x="2905845" y="4538244"/>
                    <a:pt x="2901866" y="4526704"/>
                    <a:pt x="2897488" y="4513571"/>
                  </a:cubicBezTo>
                  <a:close/>
                  <a:moveTo>
                    <a:pt x="1790386" y="4506408"/>
                  </a:moveTo>
                  <a:cubicBezTo>
                    <a:pt x="1786406" y="4521928"/>
                    <a:pt x="1783223" y="4535061"/>
                    <a:pt x="1779641" y="4549785"/>
                  </a:cubicBezTo>
                  <a:cubicBezTo>
                    <a:pt x="1811079" y="4556550"/>
                    <a:pt x="1840130" y="4562918"/>
                    <a:pt x="1872364" y="4570080"/>
                  </a:cubicBezTo>
                  <a:cubicBezTo>
                    <a:pt x="1875547" y="4553764"/>
                    <a:pt x="1877935" y="4540632"/>
                    <a:pt x="1881119" y="4525908"/>
                  </a:cubicBezTo>
                  <a:cubicBezTo>
                    <a:pt x="1850079" y="4519143"/>
                    <a:pt x="1820630" y="4512775"/>
                    <a:pt x="1790386" y="4506408"/>
                  </a:cubicBezTo>
                  <a:close/>
                  <a:moveTo>
                    <a:pt x="3136658" y="4499245"/>
                  </a:moveTo>
                  <a:cubicBezTo>
                    <a:pt x="3139842" y="4505612"/>
                    <a:pt x="3143423" y="4513173"/>
                    <a:pt x="3148995" y="4525908"/>
                  </a:cubicBezTo>
                  <a:cubicBezTo>
                    <a:pt x="3132679" y="4528295"/>
                    <a:pt x="3119546" y="4529887"/>
                    <a:pt x="3106414" y="4531877"/>
                  </a:cubicBezTo>
                  <a:cubicBezTo>
                    <a:pt x="3103230" y="4532275"/>
                    <a:pt x="3100046" y="4533469"/>
                    <a:pt x="3096863" y="4534662"/>
                  </a:cubicBezTo>
                  <a:cubicBezTo>
                    <a:pt x="3039956" y="4555357"/>
                    <a:pt x="2983446" y="4576050"/>
                    <a:pt x="2926936" y="4597142"/>
                  </a:cubicBezTo>
                  <a:cubicBezTo>
                    <a:pt x="2923355" y="4598336"/>
                    <a:pt x="2920569" y="4600724"/>
                    <a:pt x="2917784" y="4602714"/>
                  </a:cubicBezTo>
                  <a:cubicBezTo>
                    <a:pt x="2918579" y="4604703"/>
                    <a:pt x="2919773" y="4607091"/>
                    <a:pt x="2920569" y="4609479"/>
                  </a:cubicBezTo>
                  <a:cubicBezTo>
                    <a:pt x="2984242" y="4585999"/>
                    <a:pt x="3047517" y="4562918"/>
                    <a:pt x="3112383" y="4539439"/>
                  </a:cubicBezTo>
                  <a:cubicBezTo>
                    <a:pt x="3116760" y="4548990"/>
                    <a:pt x="3120740" y="4558540"/>
                    <a:pt x="3126311" y="4570877"/>
                  </a:cubicBezTo>
                  <a:cubicBezTo>
                    <a:pt x="3061445" y="4594754"/>
                    <a:pt x="2997374" y="4618632"/>
                    <a:pt x="2931314" y="4642907"/>
                  </a:cubicBezTo>
                  <a:cubicBezTo>
                    <a:pt x="2926539" y="4630172"/>
                    <a:pt x="2922957" y="4621019"/>
                    <a:pt x="2918977" y="4609876"/>
                  </a:cubicBezTo>
                  <a:cubicBezTo>
                    <a:pt x="2909427" y="4611866"/>
                    <a:pt x="2899876" y="4614254"/>
                    <a:pt x="2888335" y="4617040"/>
                  </a:cubicBezTo>
                  <a:cubicBezTo>
                    <a:pt x="2885947" y="4608683"/>
                    <a:pt x="2883958" y="4601122"/>
                    <a:pt x="2881570" y="4593560"/>
                  </a:cubicBezTo>
                  <a:cubicBezTo>
                    <a:pt x="2967130" y="4561724"/>
                    <a:pt x="3051098" y="4530683"/>
                    <a:pt x="3136658" y="4499245"/>
                  </a:cubicBezTo>
                  <a:close/>
                  <a:moveTo>
                    <a:pt x="2955987" y="4494470"/>
                  </a:moveTo>
                  <a:cubicBezTo>
                    <a:pt x="2938477" y="4500439"/>
                    <a:pt x="2922957" y="4505612"/>
                    <a:pt x="2905845" y="4511184"/>
                  </a:cubicBezTo>
                  <a:cubicBezTo>
                    <a:pt x="2910621" y="4524714"/>
                    <a:pt x="2914998" y="4536652"/>
                    <a:pt x="2919376" y="4549387"/>
                  </a:cubicBezTo>
                  <a:cubicBezTo>
                    <a:pt x="2936885" y="4543020"/>
                    <a:pt x="2952405" y="4537846"/>
                    <a:pt x="2969119" y="4532275"/>
                  </a:cubicBezTo>
                  <a:cubicBezTo>
                    <a:pt x="2964344" y="4518744"/>
                    <a:pt x="2960365" y="4507204"/>
                    <a:pt x="2955987" y="4494470"/>
                  </a:cubicBezTo>
                  <a:close/>
                  <a:moveTo>
                    <a:pt x="2254398" y="4476562"/>
                  </a:moveTo>
                  <a:cubicBezTo>
                    <a:pt x="2254398" y="4498449"/>
                    <a:pt x="2254398" y="4517949"/>
                    <a:pt x="2254398" y="4538244"/>
                  </a:cubicBezTo>
                  <a:cubicBezTo>
                    <a:pt x="2277081" y="4538244"/>
                    <a:pt x="2298172" y="4538244"/>
                    <a:pt x="2320060" y="4538244"/>
                  </a:cubicBezTo>
                  <a:cubicBezTo>
                    <a:pt x="2320060" y="4517153"/>
                    <a:pt x="2320060" y="4496857"/>
                    <a:pt x="2320060" y="4476562"/>
                  </a:cubicBezTo>
                  <a:cubicBezTo>
                    <a:pt x="2297775" y="4476562"/>
                    <a:pt x="2276683" y="4476562"/>
                    <a:pt x="2254398" y="4476562"/>
                  </a:cubicBezTo>
                  <a:close/>
                  <a:moveTo>
                    <a:pt x="3013292" y="4472980"/>
                  </a:moveTo>
                  <a:cubicBezTo>
                    <a:pt x="2996180" y="4479348"/>
                    <a:pt x="2981058" y="4484919"/>
                    <a:pt x="2964344" y="4491286"/>
                  </a:cubicBezTo>
                  <a:cubicBezTo>
                    <a:pt x="2969119" y="4504816"/>
                    <a:pt x="2973099" y="4516357"/>
                    <a:pt x="2977874" y="4529489"/>
                  </a:cubicBezTo>
                  <a:cubicBezTo>
                    <a:pt x="2995384" y="4522724"/>
                    <a:pt x="3010904" y="4516755"/>
                    <a:pt x="3028016" y="4510388"/>
                  </a:cubicBezTo>
                  <a:cubicBezTo>
                    <a:pt x="3022843" y="4497255"/>
                    <a:pt x="3018465" y="4486510"/>
                    <a:pt x="3013292" y="4472980"/>
                  </a:cubicBezTo>
                  <a:close/>
                  <a:moveTo>
                    <a:pt x="2156104" y="4472582"/>
                  </a:moveTo>
                  <a:cubicBezTo>
                    <a:pt x="2154910" y="4494867"/>
                    <a:pt x="2154114" y="4514765"/>
                    <a:pt x="2152920" y="4537051"/>
                  </a:cubicBezTo>
                  <a:cubicBezTo>
                    <a:pt x="2177195" y="4537051"/>
                    <a:pt x="2199083" y="4537051"/>
                    <a:pt x="2222164" y="4537051"/>
                  </a:cubicBezTo>
                  <a:cubicBezTo>
                    <a:pt x="2222164" y="4516755"/>
                    <a:pt x="2222164" y="4497653"/>
                    <a:pt x="2222164" y="4475766"/>
                  </a:cubicBezTo>
                  <a:cubicBezTo>
                    <a:pt x="2199878" y="4474970"/>
                    <a:pt x="2179185" y="4473776"/>
                    <a:pt x="2156104" y="4472582"/>
                  </a:cubicBezTo>
                  <a:close/>
                  <a:moveTo>
                    <a:pt x="2059401" y="4465021"/>
                  </a:moveTo>
                  <a:cubicBezTo>
                    <a:pt x="2057014" y="4486510"/>
                    <a:pt x="2055024" y="4506408"/>
                    <a:pt x="2052636" y="4528295"/>
                  </a:cubicBezTo>
                  <a:cubicBezTo>
                    <a:pt x="2076513" y="4530285"/>
                    <a:pt x="2098401" y="4532275"/>
                    <a:pt x="2121482" y="4534265"/>
                  </a:cubicBezTo>
                  <a:cubicBezTo>
                    <a:pt x="2123074" y="4511979"/>
                    <a:pt x="2124665" y="4492480"/>
                    <a:pt x="2126257" y="4470990"/>
                  </a:cubicBezTo>
                  <a:cubicBezTo>
                    <a:pt x="2103574" y="4469000"/>
                    <a:pt x="2082483" y="4467011"/>
                    <a:pt x="2059401" y="4465021"/>
                  </a:cubicBezTo>
                  <a:close/>
                  <a:moveTo>
                    <a:pt x="2881172" y="4462236"/>
                  </a:moveTo>
                  <a:cubicBezTo>
                    <a:pt x="2864060" y="4467409"/>
                    <a:pt x="2849336" y="4472184"/>
                    <a:pt x="2833020" y="4477358"/>
                  </a:cubicBezTo>
                  <a:cubicBezTo>
                    <a:pt x="2836602" y="4488898"/>
                    <a:pt x="2839387" y="4498847"/>
                    <a:pt x="2842571" y="4511184"/>
                  </a:cubicBezTo>
                  <a:cubicBezTo>
                    <a:pt x="2860479" y="4505612"/>
                    <a:pt x="2875203" y="4501235"/>
                    <a:pt x="2891917" y="4496061"/>
                  </a:cubicBezTo>
                  <a:cubicBezTo>
                    <a:pt x="2887937" y="4483725"/>
                    <a:pt x="2884754" y="4473378"/>
                    <a:pt x="2881172" y="4462236"/>
                  </a:cubicBezTo>
                  <a:close/>
                  <a:moveTo>
                    <a:pt x="3070199" y="4449899"/>
                  </a:moveTo>
                  <a:cubicBezTo>
                    <a:pt x="3052291" y="4457460"/>
                    <a:pt x="3037169" y="4463827"/>
                    <a:pt x="3021649" y="4470195"/>
                  </a:cubicBezTo>
                  <a:cubicBezTo>
                    <a:pt x="3026823" y="4483725"/>
                    <a:pt x="3031598" y="4494867"/>
                    <a:pt x="3036373" y="4507602"/>
                  </a:cubicBezTo>
                  <a:cubicBezTo>
                    <a:pt x="3053883" y="4500041"/>
                    <a:pt x="3069403" y="4493674"/>
                    <a:pt x="3085719" y="4486908"/>
                  </a:cubicBezTo>
                  <a:cubicBezTo>
                    <a:pt x="3080148" y="4473776"/>
                    <a:pt x="3075771" y="4463031"/>
                    <a:pt x="3070199" y="4449899"/>
                  </a:cubicBezTo>
                  <a:close/>
                  <a:moveTo>
                    <a:pt x="2937283" y="4443134"/>
                  </a:moveTo>
                  <a:cubicBezTo>
                    <a:pt x="2920171" y="4449103"/>
                    <a:pt x="2905049" y="4454674"/>
                    <a:pt x="2889131" y="4460644"/>
                  </a:cubicBezTo>
                  <a:cubicBezTo>
                    <a:pt x="2893509" y="4472582"/>
                    <a:pt x="2896692" y="4482531"/>
                    <a:pt x="2900672" y="4493276"/>
                  </a:cubicBezTo>
                  <a:cubicBezTo>
                    <a:pt x="2917386" y="4487705"/>
                    <a:pt x="2932110" y="4482531"/>
                    <a:pt x="2949620" y="4476562"/>
                  </a:cubicBezTo>
                  <a:cubicBezTo>
                    <a:pt x="2945242" y="4464225"/>
                    <a:pt x="2941263" y="4454276"/>
                    <a:pt x="2937283" y="4443134"/>
                  </a:cubicBezTo>
                  <a:close/>
                  <a:moveTo>
                    <a:pt x="1805906" y="4442736"/>
                  </a:moveTo>
                  <a:cubicBezTo>
                    <a:pt x="1802324" y="4457460"/>
                    <a:pt x="1799141" y="4470990"/>
                    <a:pt x="1795161" y="4486510"/>
                  </a:cubicBezTo>
                  <a:cubicBezTo>
                    <a:pt x="1826599" y="4493276"/>
                    <a:pt x="1854854" y="4499245"/>
                    <a:pt x="1885098" y="4506010"/>
                  </a:cubicBezTo>
                  <a:cubicBezTo>
                    <a:pt x="1887884" y="4489694"/>
                    <a:pt x="1890670" y="4476164"/>
                    <a:pt x="1893455" y="4461838"/>
                  </a:cubicBezTo>
                  <a:cubicBezTo>
                    <a:pt x="1862813" y="4455072"/>
                    <a:pt x="1834956" y="4449103"/>
                    <a:pt x="1805906" y="4442736"/>
                  </a:cubicBezTo>
                  <a:close/>
                  <a:moveTo>
                    <a:pt x="3125515" y="4426022"/>
                  </a:moveTo>
                  <a:cubicBezTo>
                    <a:pt x="3108403" y="4433583"/>
                    <a:pt x="3093678" y="4440348"/>
                    <a:pt x="3078158" y="4447113"/>
                  </a:cubicBezTo>
                  <a:cubicBezTo>
                    <a:pt x="3083332" y="4459848"/>
                    <a:pt x="3088107" y="4470592"/>
                    <a:pt x="3093678" y="4484123"/>
                  </a:cubicBezTo>
                  <a:cubicBezTo>
                    <a:pt x="3110790" y="4476164"/>
                    <a:pt x="3126311" y="4469399"/>
                    <a:pt x="3142626" y="4461838"/>
                  </a:cubicBezTo>
                  <a:cubicBezTo>
                    <a:pt x="3136259" y="4448705"/>
                    <a:pt x="3131086" y="4437563"/>
                    <a:pt x="3125515" y="4426022"/>
                  </a:cubicBezTo>
                  <a:close/>
                  <a:moveTo>
                    <a:pt x="1534503" y="4425226"/>
                  </a:moveTo>
                  <a:cubicBezTo>
                    <a:pt x="1528931" y="4439552"/>
                    <a:pt x="1524156" y="4452287"/>
                    <a:pt x="1518187" y="4467011"/>
                  </a:cubicBezTo>
                  <a:cubicBezTo>
                    <a:pt x="1548431" y="4478154"/>
                    <a:pt x="1577481" y="4488500"/>
                    <a:pt x="1607328" y="4499643"/>
                  </a:cubicBezTo>
                  <a:cubicBezTo>
                    <a:pt x="1612501" y="4484521"/>
                    <a:pt x="1617277" y="4471786"/>
                    <a:pt x="1621654" y="4457062"/>
                  </a:cubicBezTo>
                  <a:cubicBezTo>
                    <a:pt x="1592206" y="4446317"/>
                    <a:pt x="1563951" y="4435971"/>
                    <a:pt x="1534503" y="4425226"/>
                  </a:cubicBezTo>
                  <a:close/>
                  <a:moveTo>
                    <a:pt x="2993394" y="4422440"/>
                  </a:moveTo>
                  <a:cubicBezTo>
                    <a:pt x="2976680" y="4428807"/>
                    <a:pt x="2961558" y="4434777"/>
                    <a:pt x="2945640" y="4440746"/>
                  </a:cubicBezTo>
                  <a:cubicBezTo>
                    <a:pt x="2950416" y="4452685"/>
                    <a:pt x="2954395" y="4463031"/>
                    <a:pt x="2958375" y="4473378"/>
                  </a:cubicBezTo>
                  <a:cubicBezTo>
                    <a:pt x="2975089" y="4467011"/>
                    <a:pt x="2989813" y="4461440"/>
                    <a:pt x="3006527" y="4455072"/>
                  </a:cubicBezTo>
                  <a:cubicBezTo>
                    <a:pt x="3001752" y="4443134"/>
                    <a:pt x="2997772" y="4433583"/>
                    <a:pt x="2993394" y="4422440"/>
                  </a:cubicBezTo>
                  <a:close/>
                  <a:moveTo>
                    <a:pt x="1680949" y="4407318"/>
                  </a:moveTo>
                  <a:cubicBezTo>
                    <a:pt x="1676174" y="4422838"/>
                    <a:pt x="1672194" y="4435573"/>
                    <a:pt x="1667817" y="4450297"/>
                  </a:cubicBezTo>
                  <a:cubicBezTo>
                    <a:pt x="1698061" y="4459052"/>
                    <a:pt x="1726315" y="4467409"/>
                    <a:pt x="1755764" y="4475766"/>
                  </a:cubicBezTo>
                  <a:cubicBezTo>
                    <a:pt x="1759743" y="4460644"/>
                    <a:pt x="1763325" y="4447511"/>
                    <a:pt x="1767305" y="4431991"/>
                  </a:cubicBezTo>
                  <a:cubicBezTo>
                    <a:pt x="1737856" y="4423634"/>
                    <a:pt x="1709999" y="4415675"/>
                    <a:pt x="1680949" y="4407318"/>
                  </a:cubicBezTo>
                  <a:close/>
                  <a:moveTo>
                    <a:pt x="3048710" y="4400155"/>
                  </a:moveTo>
                  <a:cubicBezTo>
                    <a:pt x="3031996" y="4407318"/>
                    <a:pt x="3017272" y="4413686"/>
                    <a:pt x="3001752" y="4420451"/>
                  </a:cubicBezTo>
                  <a:cubicBezTo>
                    <a:pt x="3006527" y="4431991"/>
                    <a:pt x="3010506" y="4441542"/>
                    <a:pt x="3014884" y="4452685"/>
                  </a:cubicBezTo>
                  <a:cubicBezTo>
                    <a:pt x="3031200" y="4445920"/>
                    <a:pt x="3046322" y="4439950"/>
                    <a:pt x="3062638" y="4433185"/>
                  </a:cubicBezTo>
                  <a:cubicBezTo>
                    <a:pt x="3057863" y="4421645"/>
                    <a:pt x="3053883" y="4412094"/>
                    <a:pt x="3048710" y="4400155"/>
                  </a:cubicBezTo>
                  <a:close/>
                  <a:moveTo>
                    <a:pt x="2161277" y="4383043"/>
                  </a:moveTo>
                  <a:cubicBezTo>
                    <a:pt x="2160481" y="4402941"/>
                    <a:pt x="2159287" y="4422440"/>
                    <a:pt x="2158094" y="4444328"/>
                  </a:cubicBezTo>
                  <a:cubicBezTo>
                    <a:pt x="2181175" y="4444328"/>
                    <a:pt x="2201868" y="4444328"/>
                    <a:pt x="2224153" y="4444328"/>
                  </a:cubicBezTo>
                  <a:cubicBezTo>
                    <a:pt x="2224153" y="4424828"/>
                    <a:pt x="2224153" y="4404930"/>
                    <a:pt x="2224153" y="4383043"/>
                  </a:cubicBezTo>
                  <a:cubicBezTo>
                    <a:pt x="2203858" y="4383043"/>
                    <a:pt x="2183164" y="4383043"/>
                    <a:pt x="2161277" y="4383043"/>
                  </a:cubicBezTo>
                  <a:close/>
                  <a:moveTo>
                    <a:pt x="2411191" y="4378666"/>
                  </a:moveTo>
                  <a:cubicBezTo>
                    <a:pt x="2388508" y="4379860"/>
                    <a:pt x="2368610" y="4381053"/>
                    <a:pt x="2346723" y="4382247"/>
                  </a:cubicBezTo>
                  <a:cubicBezTo>
                    <a:pt x="2347916" y="4404532"/>
                    <a:pt x="2348712" y="4424430"/>
                    <a:pt x="2349906" y="4445920"/>
                  </a:cubicBezTo>
                  <a:cubicBezTo>
                    <a:pt x="2372988" y="4444328"/>
                    <a:pt x="2393681" y="4443134"/>
                    <a:pt x="2415170" y="4441940"/>
                  </a:cubicBezTo>
                  <a:cubicBezTo>
                    <a:pt x="2413977" y="4419655"/>
                    <a:pt x="2412783" y="4400553"/>
                    <a:pt x="2411191" y="4378666"/>
                  </a:cubicBezTo>
                  <a:close/>
                  <a:moveTo>
                    <a:pt x="3103229" y="4376676"/>
                  </a:moveTo>
                  <a:cubicBezTo>
                    <a:pt x="3086913" y="4383839"/>
                    <a:pt x="3072189" y="4390604"/>
                    <a:pt x="3056669" y="4397369"/>
                  </a:cubicBezTo>
                  <a:cubicBezTo>
                    <a:pt x="3061842" y="4409308"/>
                    <a:pt x="3066220" y="4418859"/>
                    <a:pt x="3070995" y="4430001"/>
                  </a:cubicBezTo>
                  <a:cubicBezTo>
                    <a:pt x="3087709" y="4422440"/>
                    <a:pt x="3102831" y="4415675"/>
                    <a:pt x="3118351" y="4408512"/>
                  </a:cubicBezTo>
                  <a:cubicBezTo>
                    <a:pt x="3112780" y="4396573"/>
                    <a:pt x="3108403" y="4387022"/>
                    <a:pt x="3103229" y="4376676"/>
                  </a:cubicBezTo>
                  <a:close/>
                  <a:moveTo>
                    <a:pt x="1411933" y="4372696"/>
                  </a:moveTo>
                  <a:cubicBezTo>
                    <a:pt x="1405566" y="4386227"/>
                    <a:pt x="1399597" y="4398961"/>
                    <a:pt x="1392832" y="4413287"/>
                  </a:cubicBezTo>
                  <a:cubicBezTo>
                    <a:pt x="1422280" y="4426420"/>
                    <a:pt x="1449739" y="4438358"/>
                    <a:pt x="1479187" y="4451491"/>
                  </a:cubicBezTo>
                  <a:cubicBezTo>
                    <a:pt x="1485555" y="4436369"/>
                    <a:pt x="1490728" y="4423634"/>
                    <a:pt x="1496697" y="4410104"/>
                  </a:cubicBezTo>
                  <a:cubicBezTo>
                    <a:pt x="1467647" y="4397369"/>
                    <a:pt x="1440586" y="4385431"/>
                    <a:pt x="1411933" y="4372696"/>
                  </a:cubicBezTo>
                  <a:close/>
                  <a:moveTo>
                    <a:pt x="1558778" y="4364339"/>
                  </a:moveTo>
                  <a:cubicBezTo>
                    <a:pt x="1553206" y="4379063"/>
                    <a:pt x="1548033" y="4392196"/>
                    <a:pt x="1542462" y="4406522"/>
                  </a:cubicBezTo>
                  <a:cubicBezTo>
                    <a:pt x="1572308" y="4417665"/>
                    <a:pt x="1600165" y="4427614"/>
                    <a:pt x="1628817" y="4437961"/>
                  </a:cubicBezTo>
                  <a:cubicBezTo>
                    <a:pt x="1633991" y="4422440"/>
                    <a:pt x="1637970" y="4409308"/>
                    <a:pt x="1642746" y="4394982"/>
                  </a:cubicBezTo>
                  <a:cubicBezTo>
                    <a:pt x="1614093" y="4384635"/>
                    <a:pt x="1587032" y="4374686"/>
                    <a:pt x="1558778" y="4364339"/>
                  </a:cubicBezTo>
                  <a:close/>
                  <a:moveTo>
                    <a:pt x="2904253" y="4347227"/>
                  </a:moveTo>
                  <a:cubicBezTo>
                    <a:pt x="2888335" y="4352401"/>
                    <a:pt x="2874009" y="4357176"/>
                    <a:pt x="2858489" y="4362350"/>
                  </a:cubicBezTo>
                  <a:cubicBezTo>
                    <a:pt x="2868040" y="4392594"/>
                    <a:pt x="2877591" y="4421246"/>
                    <a:pt x="2887539" y="4452287"/>
                  </a:cubicBezTo>
                  <a:cubicBezTo>
                    <a:pt x="2905049" y="4446317"/>
                    <a:pt x="2919773" y="4441144"/>
                    <a:pt x="2935691" y="4435573"/>
                  </a:cubicBezTo>
                  <a:cubicBezTo>
                    <a:pt x="2924947" y="4405328"/>
                    <a:pt x="2914998" y="4377074"/>
                    <a:pt x="2904253" y="4347227"/>
                  </a:cubicBezTo>
                  <a:close/>
                  <a:moveTo>
                    <a:pt x="2956783" y="4327330"/>
                  </a:moveTo>
                  <a:cubicBezTo>
                    <a:pt x="2940865" y="4333299"/>
                    <a:pt x="2927335" y="4338473"/>
                    <a:pt x="2911416" y="4344442"/>
                  </a:cubicBezTo>
                  <a:cubicBezTo>
                    <a:pt x="2922559" y="4375482"/>
                    <a:pt x="2932906" y="4403737"/>
                    <a:pt x="2943253" y="4433185"/>
                  </a:cubicBezTo>
                  <a:cubicBezTo>
                    <a:pt x="2959967" y="4426818"/>
                    <a:pt x="2974691" y="4421246"/>
                    <a:pt x="2991007" y="4415277"/>
                  </a:cubicBezTo>
                  <a:cubicBezTo>
                    <a:pt x="2979466" y="4385033"/>
                    <a:pt x="2968324" y="4356778"/>
                    <a:pt x="2956783" y="4327330"/>
                  </a:cubicBezTo>
                  <a:close/>
                  <a:moveTo>
                    <a:pt x="1836150" y="4315789"/>
                  </a:moveTo>
                  <a:cubicBezTo>
                    <a:pt x="1832569" y="4331707"/>
                    <a:pt x="1829783" y="4344840"/>
                    <a:pt x="1826599" y="4359564"/>
                  </a:cubicBezTo>
                  <a:cubicBezTo>
                    <a:pt x="1854854" y="4365931"/>
                    <a:pt x="1881119" y="4371502"/>
                    <a:pt x="1909771" y="4377870"/>
                  </a:cubicBezTo>
                  <a:cubicBezTo>
                    <a:pt x="1912955" y="4361553"/>
                    <a:pt x="1915343" y="4348421"/>
                    <a:pt x="1918128" y="4333299"/>
                  </a:cubicBezTo>
                  <a:cubicBezTo>
                    <a:pt x="1890272" y="4327330"/>
                    <a:pt x="1863609" y="4321758"/>
                    <a:pt x="1836150" y="4315789"/>
                  </a:cubicBezTo>
                  <a:close/>
                  <a:moveTo>
                    <a:pt x="3009313" y="4306239"/>
                  </a:moveTo>
                  <a:cubicBezTo>
                    <a:pt x="2993394" y="4312606"/>
                    <a:pt x="2979864" y="4318177"/>
                    <a:pt x="2964344" y="4324544"/>
                  </a:cubicBezTo>
                  <a:cubicBezTo>
                    <a:pt x="2976283" y="4354788"/>
                    <a:pt x="2987425" y="4383441"/>
                    <a:pt x="2998966" y="4412094"/>
                  </a:cubicBezTo>
                  <a:cubicBezTo>
                    <a:pt x="3015680" y="4405328"/>
                    <a:pt x="3029608" y="4399757"/>
                    <a:pt x="3045924" y="4392992"/>
                  </a:cubicBezTo>
                  <a:cubicBezTo>
                    <a:pt x="3033190" y="4363145"/>
                    <a:pt x="3021649" y="4335289"/>
                    <a:pt x="3009313" y="4306239"/>
                  </a:cubicBezTo>
                  <a:close/>
                  <a:moveTo>
                    <a:pt x="2166848" y="4291116"/>
                  </a:moveTo>
                  <a:cubicBezTo>
                    <a:pt x="2165654" y="4311014"/>
                    <a:pt x="2164461" y="4330514"/>
                    <a:pt x="2163267" y="4352003"/>
                  </a:cubicBezTo>
                  <a:cubicBezTo>
                    <a:pt x="2184756" y="4352003"/>
                    <a:pt x="2204654" y="4352003"/>
                    <a:pt x="2226143" y="4352003"/>
                  </a:cubicBezTo>
                  <a:cubicBezTo>
                    <a:pt x="2226143" y="4332105"/>
                    <a:pt x="2226143" y="4312606"/>
                    <a:pt x="2225745" y="4291116"/>
                  </a:cubicBezTo>
                  <a:cubicBezTo>
                    <a:pt x="2206246" y="4291116"/>
                    <a:pt x="2187144" y="4291116"/>
                    <a:pt x="2166848" y="4291116"/>
                  </a:cubicBezTo>
                  <a:close/>
                  <a:moveTo>
                    <a:pt x="2297619" y="4290519"/>
                  </a:moveTo>
                  <a:cubicBezTo>
                    <a:pt x="2288995" y="4290868"/>
                    <a:pt x="2276683" y="4292012"/>
                    <a:pt x="2259173" y="4292310"/>
                  </a:cubicBezTo>
                  <a:cubicBezTo>
                    <a:pt x="2258377" y="4292310"/>
                    <a:pt x="2257979" y="4292708"/>
                    <a:pt x="2255592" y="4293902"/>
                  </a:cubicBezTo>
                  <a:cubicBezTo>
                    <a:pt x="2255592" y="4313799"/>
                    <a:pt x="2255592" y="4333299"/>
                    <a:pt x="2255592" y="4353197"/>
                  </a:cubicBezTo>
                  <a:cubicBezTo>
                    <a:pt x="2276683" y="4353197"/>
                    <a:pt x="2296581" y="4353197"/>
                    <a:pt x="2316478" y="4353197"/>
                  </a:cubicBezTo>
                  <a:cubicBezTo>
                    <a:pt x="2316179" y="4295594"/>
                    <a:pt x="2323492" y="4289475"/>
                    <a:pt x="2297619" y="4290519"/>
                  </a:cubicBezTo>
                  <a:close/>
                  <a:moveTo>
                    <a:pt x="3061046" y="4283555"/>
                  </a:moveTo>
                  <a:cubicBezTo>
                    <a:pt x="3045526" y="4290320"/>
                    <a:pt x="3031996" y="4296688"/>
                    <a:pt x="3016874" y="4303453"/>
                  </a:cubicBezTo>
                  <a:cubicBezTo>
                    <a:pt x="3029608" y="4332901"/>
                    <a:pt x="3041547" y="4361156"/>
                    <a:pt x="3053883" y="4390206"/>
                  </a:cubicBezTo>
                  <a:cubicBezTo>
                    <a:pt x="3070597" y="4382645"/>
                    <a:pt x="3084526" y="4376278"/>
                    <a:pt x="3100046" y="4369115"/>
                  </a:cubicBezTo>
                  <a:cubicBezTo>
                    <a:pt x="3086913" y="4340064"/>
                    <a:pt x="3074577" y="4313401"/>
                    <a:pt x="3061046" y="4283555"/>
                  </a:cubicBezTo>
                  <a:close/>
                  <a:moveTo>
                    <a:pt x="1719948" y="4283157"/>
                  </a:moveTo>
                  <a:cubicBezTo>
                    <a:pt x="1715571" y="4298677"/>
                    <a:pt x="1711591" y="4311809"/>
                    <a:pt x="1706816" y="4326136"/>
                  </a:cubicBezTo>
                  <a:cubicBezTo>
                    <a:pt x="1734673" y="4334493"/>
                    <a:pt x="1760539" y="4341656"/>
                    <a:pt x="1788794" y="4350013"/>
                  </a:cubicBezTo>
                  <a:cubicBezTo>
                    <a:pt x="1793171" y="4334493"/>
                    <a:pt x="1796753" y="4321360"/>
                    <a:pt x="1800733" y="4306239"/>
                  </a:cubicBezTo>
                  <a:cubicBezTo>
                    <a:pt x="1773274" y="4298279"/>
                    <a:pt x="1747407" y="4290718"/>
                    <a:pt x="1719948" y="4283157"/>
                  </a:cubicBezTo>
                  <a:close/>
                  <a:moveTo>
                    <a:pt x="2079299" y="4281167"/>
                  </a:moveTo>
                  <a:cubicBezTo>
                    <a:pt x="2076911" y="4303055"/>
                    <a:pt x="2074921" y="4322952"/>
                    <a:pt x="2072534" y="4344442"/>
                  </a:cubicBezTo>
                  <a:cubicBezTo>
                    <a:pt x="2094023" y="4346432"/>
                    <a:pt x="2113523" y="4348023"/>
                    <a:pt x="2135012" y="4350013"/>
                  </a:cubicBezTo>
                  <a:cubicBezTo>
                    <a:pt x="2136604" y="4327728"/>
                    <a:pt x="2138196" y="4307830"/>
                    <a:pt x="2139390" y="4287137"/>
                  </a:cubicBezTo>
                  <a:cubicBezTo>
                    <a:pt x="2118696" y="4285147"/>
                    <a:pt x="2100390" y="4283157"/>
                    <a:pt x="2079299" y="4281167"/>
                  </a:cubicBezTo>
                  <a:close/>
                  <a:moveTo>
                    <a:pt x="2819489" y="4267637"/>
                  </a:moveTo>
                  <a:cubicBezTo>
                    <a:pt x="2803969" y="4272413"/>
                    <a:pt x="2790439" y="4276790"/>
                    <a:pt x="2775715" y="4281167"/>
                  </a:cubicBezTo>
                  <a:cubicBezTo>
                    <a:pt x="2784868" y="4312208"/>
                    <a:pt x="2793225" y="4340860"/>
                    <a:pt x="2801980" y="4371104"/>
                  </a:cubicBezTo>
                  <a:cubicBezTo>
                    <a:pt x="2817898" y="4366329"/>
                    <a:pt x="2831826" y="4362350"/>
                    <a:pt x="2848142" y="4357574"/>
                  </a:cubicBezTo>
                  <a:cubicBezTo>
                    <a:pt x="2838193" y="4326534"/>
                    <a:pt x="2829040" y="4297881"/>
                    <a:pt x="2819489" y="4267637"/>
                  </a:cubicBezTo>
                  <a:close/>
                  <a:moveTo>
                    <a:pt x="1467647" y="4254106"/>
                  </a:moveTo>
                  <a:cubicBezTo>
                    <a:pt x="1460882" y="4268035"/>
                    <a:pt x="1454912" y="4280372"/>
                    <a:pt x="1448545" y="4295096"/>
                  </a:cubicBezTo>
                  <a:cubicBezTo>
                    <a:pt x="1476004" y="4307034"/>
                    <a:pt x="1502269" y="4318575"/>
                    <a:pt x="1529727" y="4330911"/>
                  </a:cubicBezTo>
                  <a:cubicBezTo>
                    <a:pt x="1535697" y="4316187"/>
                    <a:pt x="1540870" y="4303453"/>
                    <a:pt x="1546839" y="4289524"/>
                  </a:cubicBezTo>
                  <a:cubicBezTo>
                    <a:pt x="1520574" y="4277586"/>
                    <a:pt x="1495503" y="4266443"/>
                    <a:pt x="1467647" y="4254106"/>
                  </a:cubicBezTo>
                  <a:close/>
                  <a:moveTo>
                    <a:pt x="1851670" y="4251719"/>
                  </a:moveTo>
                  <a:cubicBezTo>
                    <a:pt x="1848487" y="4267637"/>
                    <a:pt x="1845303" y="4280770"/>
                    <a:pt x="1842120" y="4295494"/>
                  </a:cubicBezTo>
                  <a:cubicBezTo>
                    <a:pt x="1869578" y="4301861"/>
                    <a:pt x="1895047" y="4307432"/>
                    <a:pt x="1922108" y="4313401"/>
                  </a:cubicBezTo>
                  <a:cubicBezTo>
                    <a:pt x="1925291" y="4298677"/>
                    <a:pt x="1928077" y="4285147"/>
                    <a:pt x="1930863" y="4268831"/>
                  </a:cubicBezTo>
                  <a:cubicBezTo>
                    <a:pt x="1903404" y="4262862"/>
                    <a:pt x="1877935" y="4257290"/>
                    <a:pt x="1851670" y="4251719"/>
                  </a:cubicBezTo>
                  <a:close/>
                  <a:moveTo>
                    <a:pt x="2870029" y="4250525"/>
                  </a:moveTo>
                  <a:cubicBezTo>
                    <a:pt x="2854907" y="4255698"/>
                    <a:pt x="2841775" y="4260474"/>
                    <a:pt x="2826653" y="4265647"/>
                  </a:cubicBezTo>
                  <a:cubicBezTo>
                    <a:pt x="2836999" y="4296688"/>
                    <a:pt x="2846152" y="4325340"/>
                    <a:pt x="2856101" y="4355186"/>
                  </a:cubicBezTo>
                  <a:cubicBezTo>
                    <a:pt x="2872417" y="4349217"/>
                    <a:pt x="2886346" y="4344442"/>
                    <a:pt x="2901468" y="4338870"/>
                  </a:cubicBezTo>
                  <a:cubicBezTo>
                    <a:pt x="2890325" y="4307830"/>
                    <a:pt x="2880376" y="4279575"/>
                    <a:pt x="2870029" y="4250525"/>
                  </a:cubicBezTo>
                  <a:close/>
                  <a:moveTo>
                    <a:pt x="1606134" y="4242964"/>
                  </a:moveTo>
                  <a:cubicBezTo>
                    <a:pt x="1600563" y="4257290"/>
                    <a:pt x="1595787" y="4270025"/>
                    <a:pt x="1589818" y="4284749"/>
                  </a:cubicBezTo>
                  <a:cubicBezTo>
                    <a:pt x="1617277" y="4294698"/>
                    <a:pt x="1643144" y="4304249"/>
                    <a:pt x="1670204" y="4314198"/>
                  </a:cubicBezTo>
                  <a:cubicBezTo>
                    <a:pt x="1675378" y="4299075"/>
                    <a:pt x="1679755" y="4286739"/>
                    <a:pt x="1684929" y="4271616"/>
                  </a:cubicBezTo>
                  <a:cubicBezTo>
                    <a:pt x="1658266" y="4261668"/>
                    <a:pt x="1633195" y="4252515"/>
                    <a:pt x="1606134" y="4242964"/>
                  </a:cubicBezTo>
                  <a:close/>
                  <a:moveTo>
                    <a:pt x="2919773" y="4232219"/>
                  </a:moveTo>
                  <a:cubicBezTo>
                    <a:pt x="2904651" y="4237791"/>
                    <a:pt x="2891917" y="4242566"/>
                    <a:pt x="2877192" y="4248137"/>
                  </a:cubicBezTo>
                  <a:cubicBezTo>
                    <a:pt x="2887937" y="4277984"/>
                    <a:pt x="2898284" y="4307034"/>
                    <a:pt x="2909029" y="4336881"/>
                  </a:cubicBezTo>
                  <a:cubicBezTo>
                    <a:pt x="2925345" y="4330911"/>
                    <a:pt x="2939273" y="4325738"/>
                    <a:pt x="2953997" y="4320167"/>
                  </a:cubicBezTo>
                  <a:cubicBezTo>
                    <a:pt x="2942059" y="4289922"/>
                    <a:pt x="2931314" y="4261270"/>
                    <a:pt x="2919773" y="4232219"/>
                  </a:cubicBezTo>
                  <a:close/>
                  <a:moveTo>
                    <a:pt x="1739846" y="4221077"/>
                  </a:moveTo>
                  <a:cubicBezTo>
                    <a:pt x="1735070" y="4235801"/>
                    <a:pt x="1731091" y="4248137"/>
                    <a:pt x="1726315" y="4264055"/>
                  </a:cubicBezTo>
                  <a:cubicBezTo>
                    <a:pt x="1754172" y="4271616"/>
                    <a:pt x="1779641" y="4278780"/>
                    <a:pt x="1806304" y="4286341"/>
                  </a:cubicBezTo>
                  <a:cubicBezTo>
                    <a:pt x="1810283" y="4270423"/>
                    <a:pt x="1813865" y="4257290"/>
                    <a:pt x="1817446" y="4242964"/>
                  </a:cubicBezTo>
                  <a:cubicBezTo>
                    <a:pt x="1790386" y="4235403"/>
                    <a:pt x="1765713" y="4228240"/>
                    <a:pt x="1739846" y="4221077"/>
                  </a:cubicBezTo>
                  <a:close/>
                  <a:moveTo>
                    <a:pt x="2969915" y="4211924"/>
                  </a:moveTo>
                  <a:cubicBezTo>
                    <a:pt x="2955191" y="4218291"/>
                    <a:pt x="2942059" y="4223862"/>
                    <a:pt x="2927732" y="4229831"/>
                  </a:cubicBezTo>
                  <a:cubicBezTo>
                    <a:pt x="2939273" y="4260076"/>
                    <a:pt x="2950416" y="4288331"/>
                    <a:pt x="2961956" y="4317381"/>
                  </a:cubicBezTo>
                  <a:cubicBezTo>
                    <a:pt x="2978272" y="4310616"/>
                    <a:pt x="2992201" y="4304647"/>
                    <a:pt x="3006527" y="4298677"/>
                  </a:cubicBezTo>
                  <a:cubicBezTo>
                    <a:pt x="2994190" y="4269229"/>
                    <a:pt x="2982650" y="4241770"/>
                    <a:pt x="2969915" y="4211924"/>
                  </a:cubicBezTo>
                  <a:close/>
                  <a:moveTo>
                    <a:pt x="2171624" y="4197995"/>
                  </a:moveTo>
                  <a:cubicBezTo>
                    <a:pt x="2170828" y="4218291"/>
                    <a:pt x="2170032" y="4238188"/>
                    <a:pt x="2168838" y="4259678"/>
                  </a:cubicBezTo>
                  <a:cubicBezTo>
                    <a:pt x="2189532" y="4259678"/>
                    <a:pt x="2208235" y="4259678"/>
                    <a:pt x="2228133" y="4259678"/>
                  </a:cubicBezTo>
                  <a:cubicBezTo>
                    <a:pt x="2228133" y="4239382"/>
                    <a:pt x="2228133" y="4219485"/>
                    <a:pt x="2227735" y="4197995"/>
                  </a:cubicBezTo>
                  <a:cubicBezTo>
                    <a:pt x="2208633" y="4197995"/>
                    <a:pt x="2191123" y="4197995"/>
                    <a:pt x="2171624" y="4197995"/>
                  </a:cubicBezTo>
                  <a:close/>
                  <a:moveTo>
                    <a:pt x="2396069" y="4194016"/>
                  </a:moveTo>
                  <a:cubicBezTo>
                    <a:pt x="2376171" y="4195608"/>
                    <a:pt x="2358661" y="4196802"/>
                    <a:pt x="2341947" y="4197995"/>
                  </a:cubicBezTo>
                  <a:cubicBezTo>
                    <a:pt x="2341947" y="4219485"/>
                    <a:pt x="2341947" y="4239382"/>
                    <a:pt x="2341549" y="4261270"/>
                  </a:cubicBezTo>
                  <a:cubicBezTo>
                    <a:pt x="2362243" y="4260076"/>
                    <a:pt x="2380549" y="4258882"/>
                    <a:pt x="2401640" y="4257688"/>
                  </a:cubicBezTo>
                  <a:cubicBezTo>
                    <a:pt x="2399650" y="4235005"/>
                    <a:pt x="2398058" y="4214710"/>
                    <a:pt x="2396069" y="4194016"/>
                  </a:cubicBezTo>
                  <a:close/>
                  <a:moveTo>
                    <a:pt x="2089248" y="4189638"/>
                  </a:moveTo>
                  <a:cubicBezTo>
                    <a:pt x="2087258" y="4210730"/>
                    <a:pt x="2084870" y="4230229"/>
                    <a:pt x="2082483" y="4252515"/>
                  </a:cubicBezTo>
                  <a:cubicBezTo>
                    <a:pt x="2103574" y="4254505"/>
                    <a:pt x="2122278" y="4256096"/>
                    <a:pt x="2141777" y="4258086"/>
                  </a:cubicBezTo>
                  <a:cubicBezTo>
                    <a:pt x="2143369" y="4235403"/>
                    <a:pt x="2144563" y="4215505"/>
                    <a:pt x="2146155" y="4194812"/>
                  </a:cubicBezTo>
                  <a:cubicBezTo>
                    <a:pt x="2125859" y="4192822"/>
                    <a:pt x="2108350" y="4191230"/>
                    <a:pt x="2089248" y="4189638"/>
                  </a:cubicBezTo>
                  <a:close/>
                  <a:moveTo>
                    <a:pt x="2687767" y="4183669"/>
                  </a:moveTo>
                  <a:cubicBezTo>
                    <a:pt x="2673839" y="4187251"/>
                    <a:pt x="2662697" y="4190434"/>
                    <a:pt x="2649962" y="4193618"/>
                  </a:cubicBezTo>
                  <a:cubicBezTo>
                    <a:pt x="2653544" y="4207944"/>
                    <a:pt x="2656727" y="4220281"/>
                    <a:pt x="2659911" y="4233811"/>
                  </a:cubicBezTo>
                  <a:cubicBezTo>
                    <a:pt x="2673441" y="4230628"/>
                    <a:pt x="2684982" y="4227444"/>
                    <a:pt x="2697716" y="4224260"/>
                  </a:cubicBezTo>
                  <a:cubicBezTo>
                    <a:pt x="2694135" y="4210730"/>
                    <a:pt x="2691349" y="4198393"/>
                    <a:pt x="2687767" y="4183669"/>
                  </a:cubicBezTo>
                  <a:close/>
                  <a:moveTo>
                    <a:pt x="1630011" y="4182077"/>
                  </a:moveTo>
                  <a:cubicBezTo>
                    <a:pt x="1624440" y="4196403"/>
                    <a:pt x="1619664" y="4209536"/>
                    <a:pt x="1614093" y="4223862"/>
                  </a:cubicBezTo>
                  <a:cubicBezTo>
                    <a:pt x="1640358" y="4233413"/>
                    <a:pt x="1665429" y="4242566"/>
                    <a:pt x="1691296" y="4252515"/>
                  </a:cubicBezTo>
                  <a:cubicBezTo>
                    <a:pt x="1696469" y="4237393"/>
                    <a:pt x="1700847" y="4225056"/>
                    <a:pt x="1706020" y="4209934"/>
                  </a:cubicBezTo>
                  <a:cubicBezTo>
                    <a:pt x="1679755" y="4200383"/>
                    <a:pt x="1655480" y="4191230"/>
                    <a:pt x="1630011" y="4182077"/>
                  </a:cubicBezTo>
                  <a:close/>
                  <a:moveTo>
                    <a:pt x="2788449" y="4170139"/>
                  </a:moveTo>
                  <a:cubicBezTo>
                    <a:pt x="2773327" y="4174914"/>
                    <a:pt x="2760991" y="4178894"/>
                    <a:pt x="2747062" y="4183271"/>
                  </a:cubicBezTo>
                  <a:cubicBezTo>
                    <a:pt x="2756215" y="4213913"/>
                    <a:pt x="2764970" y="4243362"/>
                    <a:pt x="2773725" y="4273208"/>
                  </a:cubicBezTo>
                  <a:cubicBezTo>
                    <a:pt x="2789245" y="4268433"/>
                    <a:pt x="2802378" y="4264454"/>
                    <a:pt x="2817102" y="4259678"/>
                  </a:cubicBezTo>
                  <a:cubicBezTo>
                    <a:pt x="2807153" y="4229036"/>
                    <a:pt x="2798000" y="4199985"/>
                    <a:pt x="2788449" y="4170139"/>
                  </a:cubicBezTo>
                  <a:close/>
                  <a:moveTo>
                    <a:pt x="2836203" y="4154220"/>
                  </a:moveTo>
                  <a:cubicBezTo>
                    <a:pt x="2821479" y="4159394"/>
                    <a:pt x="2809143" y="4163374"/>
                    <a:pt x="2794817" y="4167751"/>
                  </a:cubicBezTo>
                  <a:cubicBezTo>
                    <a:pt x="2804765" y="4198393"/>
                    <a:pt x="2814316" y="4227444"/>
                    <a:pt x="2824265" y="4257688"/>
                  </a:cubicBezTo>
                  <a:cubicBezTo>
                    <a:pt x="2840183" y="4252117"/>
                    <a:pt x="2853315" y="4247341"/>
                    <a:pt x="2867244" y="4242168"/>
                  </a:cubicBezTo>
                  <a:cubicBezTo>
                    <a:pt x="2856897" y="4211924"/>
                    <a:pt x="2846948" y="4184067"/>
                    <a:pt x="2836203" y="4154220"/>
                  </a:cubicBezTo>
                  <a:close/>
                  <a:moveTo>
                    <a:pt x="2599820" y="4145864"/>
                  </a:moveTo>
                  <a:cubicBezTo>
                    <a:pt x="2587484" y="4148251"/>
                    <a:pt x="2576739" y="4150241"/>
                    <a:pt x="2563209" y="4152629"/>
                  </a:cubicBezTo>
                  <a:cubicBezTo>
                    <a:pt x="2565994" y="4168149"/>
                    <a:pt x="2568382" y="4180485"/>
                    <a:pt x="2571168" y="4194016"/>
                  </a:cubicBezTo>
                  <a:cubicBezTo>
                    <a:pt x="2584698" y="4191230"/>
                    <a:pt x="2595841" y="4188843"/>
                    <a:pt x="2608575" y="4186454"/>
                  </a:cubicBezTo>
                  <a:cubicBezTo>
                    <a:pt x="2605391" y="4171730"/>
                    <a:pt x="2602606" y="4159394"/>
                    <a:pt x="2599820" y="4145864"/>
                  </a:cubicBezTo>
                  <a:close/>
                  <a:moveTo>
                    <a:pt x="1522962" y="4135915"/>
                  </a:moveTo>
                  <a:cubicBezTo>
                    <a:pt x="1516595" y="4149843"/>
                    <a:pt x="1510626" y="4162577"/>
                    <a:pt x="1504258" y="4176506"/>
                  </a:cubicBezTo>
                  <a:cubicBezTo>
                    <a:pt x="1530125" y="4188046"/>
                    <a:pt x="1554002" y="4198792"/>
                    <a:pt x="1579471" y="4209934"/>
                  </a:cubicBezTo>
                  <a:cubicBezTo>
                    <a:pt x="1585441" y="4196006"/>
                    <a:pt x="1590614" y="4183271"/>
                    <a:pt x="1596981" y="4168547"/>
                  </a:cubicBezTo>
                  <a:cubicBezTo>
                    <a:pt x="1571512" y="4157404"/>
                    <a:pt x="1548033" y="4147058"/>
                    <a:pt x="1522962" y="4135915"/>
                  </a:cubicBezTo>
                  <a:close/>
                  <a:moveTo>
                    <a:pt x="2773725" y="4125568"/>
                  </a:moveTo>
                  <a:cubicBezTo>
                    <a:pt x="2759399" y="4130343"/>
                    <a:pt x="2747460" y="4134323"/>
                    <a:pt x="2734328" y="4138700"/>
                  </a:cubicBezTo>
                  <a:cubicBezTo>
                    <a:pt x="2738307" y="4151833"/>
                    <a:pt x="2741491" y="4162976"/>
                    <a:pt x="2745073" y="4175312"/>
                  </a:cubicBezTo>
                  <a:cubicBezTo>
                    <a:pt x="2759001" y="4170935"/>
                    <a:pt x="2770939" y="4167353"/>
                    <a:pt x="2786062" y="4162976"/>
                  </a:cubicBezTo>
                  <a:cubicBezTo>
                    <a:pt x="2781684" y="4149047"/>
                    <a:pt x="2777704" y="4137905"/>
                    <a:pt x="2773725" y="4125568"/>
                  </a:cubicBezTo>
                  <a:close/>
                  <a:moveTo>
                    <a:pt x="1883507" y="4125170"/>
                  </a:moveTo>
                  <a:cubicBezTo>
                    <a:pt x="1879925" y="4140292"/>
                    <a:pt x="1876343" y="4154220"/>
                    <a:pt x="1872762" y="4168945"/>
                  </a:cubicBezTo>
                  <a:cubicBezTo>
                    <a:pt x="1898231" y="4174516"/>
                    <a:pt x="1921312" y="4179689"/>
                    <a:pt x="1947577" y="4185659"/>
                  </a:cubicBezTo>
                  <a:cubicBezTo>
                    <a:pt x="1950363" y="4169741"/>
                    <a:pt x="1953148" y="4155812"/>
                    <a:pt x="1956332" y="4141088"/>
                  </a:cubicBezTo>
                  <a:cubicBezTo>
                    <a:pt x="1930863" y="4135517"/>
                    <a:pt x="1908180" y="4130741"/>
                    <a:pt x="1883507" y="4125170"/>
                  </a:cubicBezTo>
                  <a:close/>
                  <a:moveTo>
                    <a:pt x="1996525" y="4124374"/>
                  </a:moveTo>
                  <a:cubicBezTo>
                    <a:pt x="1991352" y="4153027"/>
                    <a:pt x="1986974" y="4179292"/>
                    <a:pt x="1982199" y="4207546"/>
                  </a:cubicBezTo>
                  <a:cubicBezTo>
                    <a:pt x="2004882" y="4210730"/>
                    <a:pt x="2025177" y="4213913"/>
                    <a:pt x="2047463" y="4217097"/>
                  </a:cubicBezTo>
                  <a:cubicBezTo>
                    <a:pt x="2051442" y="4188444"/>
                    <a:pt x="2055024" y="4161782"/>
                    <a:pt x="2058605" y="4133527"/>
                  </a:cubicBezTo>
                  <a:cubicBezTo>
                    <a:pt x="2037514" y="4130343"/>
                    <a:pt x="2017616" y="4127558"/>
                    <a:pt x="1996525" y="4124374"/>
                  </a:cubicBezTo>
                  <a:close/>
                  <a:moveTo>
                    <a:pt x="1653888" y="4120792"/>
                  </a:moveTo>
                  <a:cubicBezTo>
                    <a:pt x="1648317" y="4135517"/>
                    <a:pt x="1643144" y="4148649"/>
                    <a:pt x="1637572" y="4162976"/>
                  </a:cubicBezTo>
                  <a:cubicBezTo>
                    <a:pt x="1663837" y="4172526"/>
                    <a:pt x="1687316" y="4181281"/>
                    <a:pt x="1712785" y="4190036"/>
                  </a:cubicBezTo>
                  <a:cubicBezTo>
                    <a:pt x="1717958" y="4174516"/>
                    <a:pt x="1721938" y="4161782"/>
                    <a:pt x="1726713" y="4147455"/>
                  </a:cubicBezTo>
                  <a:cubicBezTo>
                    <a:pt x="1702040" y="4138700"/>
                    <a:pt x="1678561" y="4129945"/>
                    <a:pt x="1653888" y="4120792"/>
                  </a:cubicBezTo>
                  <a:close/>
                  <a:moveTo>
                    <a:pt x="2930518" y="4117609"/>
                  </a:moveTo>
                  <a:cubicBezTo>
                    <a:pt x="2916192" y="4123578"/>
                    <a:pt x="2904651" y="4127956"/>
                    <a:pt x="2890325" y="4133925"/>
                  </a:cubicBezTo>
                  <a:cubicBezTo>
                    <a:pt x="2901866" y="4164169"/>
                    <a:pt x="2913008" y="4192026"/>
                    <a:pt x="2924549" y="4221872"/>
                  </a:cubicBezTo>
                  <a:cubicBezTo>
                    <a:pt x="2939273" y="4215903"/>
                    <a:pt x="2952405" y="4210730"/>
                    <a:pt x="2967130" y="4204362"/>
                  </a:cubicBezTo>
                  <a:cubicBezTo>
                    <a:pt x="2954395" y="4174516"/>
                    <a:pt x="2942457" y="4146261"/>
                    <a:pt x="2930518" y="4117609"/>
                  </a:cubicBezTo>
                  <a:close/>
                  <a:moveTo>
                    <a:pt x="2820683" y="4110446"/>
                  </a:moveTo>
                  <a:cubicBezTo>
                    <a:pt x="2806755" y="4114823"/>
                    <a:pt x="2795214" y="4118803"/>
                    <a:pt x="2780888" y="4123976"/>
                  </a:cubicBezTo>
                  <a:cubicBezTo>
                    <a:pt x="2785266" y="4137109"/>
                    <a:pt x="2788847" y="4147853"/>
                    <a:pt x="2792827" y="4160588"/>
                  </a:cubicBezTo>
                  <a:cubicBezTo>
                    <a:pt x="2807153" y="4155415"/>
                    <a:pt x="2819888" y="4151037"/>
                    <a:pt x="2833418" y="4146261"/>
                  </a:cubicBezTo>
                  <a:cubicBezTo>
                    <a:pt x="2828643" y="4132731"/>
                    <a:pt x="2824663" y="4121986"/>
                    <a:pt x="2820683" y="4110446"/>
                  </a:cubicBezTo>
                  <a:close/>
                  <a:moveTo>
                    <a:pt x="2256786" y="4107660"/>
                  </a:moveTo>
                  <a:cubicBezTo>
                    <a:pt x="2256786" y="4128751"/>
                    <a:pt x="2256786" y="4148251"/>
                    <a:pt x="2256786" y="4168547"/>
                  </a:cubicBezTo>
                  <a:cubicBezTo>
                    <a:pt x="2275887" y="4168547"/>
                    <a:pt x="2293795" y="4168547"/>
                    <a:pt x="2310111" y="4168547"/>
                  </a:cubicBezTo>
                  <a:cubicBezTo>
                    <a:pt x="2310111" y="4146659"/>
                    <a:pt x="2310111" y="4126762"/>
                    <a:pt x="2310111" y="4107660"/>
                  </a:cubicBezTo>
                  <a:cubicBezTo>
                    <a:pt x="2291009" y="4107660"/>
                    <a:pt x="2274295" y="4107660"/>
                    <a:pt x="2256786" y="4107660"/>
                  </a:cubicBezTo>
                  <a:close/>
                  <a:moveTo>
                    <a:pt x="2177593" y="4104079"/>
                  </a:moveTo>
                  <a:cubicBezTo>
                    <a:pt x="2176399" y="4125568"/>
                    <a:pt x="2175205" y="4145466"/>
                    <a:pt x="2173613" y="4167751"/>
                  </a:cubicBezTo>
                  <a:cubicBezTo>
                    <a:pt x="2193511" y="4167751"/>
                    <a:pt x="2211021" y="4167751"/>
                    <a:pt x="2230123" y="4167751"/>
                  </a:cubicBezTo>
                  <a:cubicBezTo>
                    <a:pt x="2230123" y="4147853"/>
                    <a:pt x="2230123" y="4128354"/>
                    <a:pt x="2230123" y="4106466"/>
                  </a:cubicBezTo>
                  <a:cubicBezTo>
                    <a:pt x="2212613" y="4105671"/>
                    <a:pt x="2196297" y="4104874"/>
                    <a:pt x="2177593" y="4104079"/>
                  </a:cubicBezTo>
                  <a:close/>
                  <a:moveTo>
                    <a:pt x="2389701" y="4102089"/>
                  </a:moveTo>
                  <a:cubicBezTo>
                    <a:pt x="2370600" y="4103283"/>
                    <a:pt x="2354284" y="4104476"/>
                    <a:pt x="2335580" y="4105671"/>
                  </a:cubicBezTo>
                  <a:cubicBezTo>
                    <a:pt x="2336376" y="4127956"/>
                    <a:pt x="2337570" y="4147455"/>
                    <a:pt x="2338764" y="4169343"/>
                  </a:cubicBezTo>
                  <a:cubicBezTo>
                    <a:pt x="2357865" y="4168149"/>
                    <a:pt x="2375375" y="4166955"/>
                    <a:pt x="2394875" y="4165363"/>
                  </a:cubicBezTo>
                  <a:cubicBezTo>
                    <a:pt x="2392885" y="4143476"/>
                    <a:pt x="2391293" y="4123578"/>
                    <a:pt x="2389701" y="4102089"/>
                  </a:cubicBezTo>
                  <a:close/>
                  <a:moveTo>
                    <a:pt x="2514260" y="4101293"/>
                  </a:moveTo>
                  <a:cubicBezTo>
                    <a:pt x="2502720" y="4102487"/>
                    <a:pt x="2492373" y="4104079"/>
                    <a:pt x="2478843" y="4105671"/>
                  </a:cubicBezTo>
                  <a:cubicBezTo>
                    <a:pt x="2481230" y="4121191"/>
                    <a:pt x="2483220" y="4133527"/>
                    <a:pt x="2485210" y="4147455"/>
                  </a:cubicBezTo>
                  <a:cubicBezTo>
                    <a:pt x="2498342" y="4145068"/>
                    <a:pt x="2509485" y="4143476"/>
                    <a:pt x="2521025" y="4141486"/>
                  </a:cubicBezTo>
                  <a:cubicBezTo>
                    <a:pt x="2518638" y="4127160"/>
                    <a:pt x="2516648" y="4114823"/>
                    <a:pt x="2514260" y="4101293"/>
                  </a:cubicBezTo>
                  <a:close/>
                  <a:moveTo>
                    <a:pt x="1067705" y="4101293"/>
                  </a:moveTo>
                  <a:cubicBezTo>
                    <a:pt x="1057358" y="4114823"/>
                    <a:pt x="1047807" y="4127160"/>
                    <a:pt x="1037859" y="4140292"/>
                  </a:cubicBezTo>
                  <a:cubicBezTo>
                    <a:pt x="1054573" y="4152231"/>
                    <a:pt x="1067307" y="4161782"/>
                    <a:pt x="1081235" y="4172128"/>
                  </a:cubicBezTo>
                  <a:cubicBezTo>
                    <a:pt x="1091582" y="4158200"/>
                    <a:pt x="1100337" y="4145864"/>
                    <a:pt x="1109888" y="4133129"/>
                  </a:cubicBezTo>
                  <a:cubicBezTo>
                    <a:pt x="1095164" y="4121986"/>
                    <a:pt x="1082031" y="4112038"/>
                    <a:pt x="1067705" y="4101293"/>
                  </a:cubicBezTo>
                  <a:close/>
                  <a:moveTo>
                    <a:pt x="2975885" y="4097711"/>
                  </a:moveTo>
                  <a:cubicBezTo>
                    <a:pt x="2962354" y="4104079"/>
                    <a:pt x="2950018" y="4109650"/>
                    <a:pt x="2936487" y="4115619"/>
                  </a:cubicBezTo>
                  <a:cubicBezTo>
                    <a:pt x="2949222" y="4145068"/>
                    <a:pt x="2961160" y="4173322"/>
                    <a:pt x="2973497" y="4201975"/>
                  </a:cubicBezTo>
                  <a:cubicBezTo>
                    <a:pt x="2989017" y="4195210"/>
                    <a:pt x="3001354" y="4189638"/>
                    <a:pt x="3015282" y="4183271"/>
                  </a:cubicBezTo>
                  <a:cubicBezTo>
                    <a:pt x="3002149" y="4154220"/>
                    <a:pt x="2989813" y="4126762"/>
                    <a:pt x="2975885" y="4097711"/>
                  </a:cubicBezTo>
                  <a:close/>
                  <a:moveTo>
                    <a:pt x="1779243" y="4096120"/>
                  </a:moveTo>
                  <a:cubicBezTo>
                    <a:pt x="1774866" y="4110844"/>
                    <a:pt x="1770886" y="4123976"/>
                    <a:pt x="1766111" y="4139099"/>
                  </a:cubicBezTo>
                  <a:cubicBezTo>
                    <a:pt x="1791580" y="4146261"/>
                    <a:pt x="1815059" y="4153027"/>
                    <a:pt x="1839732" y="4159792"/>
                  </a:cubicBezTo>
                  <a:cubicBezTo>
                    <a:pt x="1843711" y="4144272"/>
                    <a:pt x="1846895" y="4131537"/>
                    <a:pt x="1850875" y="4116415"/>
                  </a:cubicBezTo>
                  <a:cubicBezTo>
                    <a:pt x="1825803" y="4109252"/>
                    <a:pt x="1803518" y="4102885"/>
                    <a:pt x="1779243" y="4096120"/>
                  </a:cubicBezTo>
                  <a:close/>
                  <a:moveTo>
                    <a:pt x="2866050" y="4093334"/>
                  </a:moveTo>
                  <a:cubicBezTo>
                    <a:pt x="2852122" y="4098507"/>
                    <a:pt x="2840183" y="4103283"/>
                    <a:pt x="2827448" y="4108058"/>
                  </a:cubicBezTo>
                  <a:cubicBezTo>
                    <a:pt x="2831826" y="4120395"/>
                    <a:pt x="2835806" y="4130741"/>
                    <a:pt x="2840581" y="4144272"/>
                  </a:cubicBezTo>
                  <a:cubicBezTo>
                    <a:pt x="2854907" y="4138700"/>
                    <a:pt x="2867642" y="4133527"/>
                    <a:pt x="2880774" y="4128354"/>
                  </a:cubicBezTo>
                  <a:cubicBezTo>
                    <a:pt x="2875203" y="4115221"/>
                    <a:pt x="2870825" y="4104476"/>
                    <a:pt x="2866050" y="4093334"/>
                  </a:cubicBezTo>
                  <a:close/>
                  <a:moveTo>
                    <a:pt x="3548537" y="4083783"/>
                  </a:moveTo>
                  <a:cubicBezTo>
                    <a:pt x="3535007" y="4094926"/>
                    <a:pt x="3522671" y="4104874"/>
                    <a:pt x="3509538" y="4115619"/>
                  </a:cubicBezTo>
                  <a:cubicBezTo>
                    <a:pt x="3517895" y="4125966"/>
                    <a:pt x="3525058" y="4135119"/>
                    <a:pt x="3533017" y="4145068"/>
                  </a:cubicBezTo>
                  <a:cubicBezTo>
                    <a:pt x="3546946" y="4133925"/>
                    <a:pt x="3559282" y="4123578"/>
                    <a:pt x="3572813" y="4112436"/>
                  </a:cubicBezTo>
                  <a:cubicBezTo>
                    <a:pt x="3564058" y="4102487"/>
                    <a:pt x="3556895" y="4093334"/>
                    <a:pt x="3548537" y="4083783"/>
                  </a:cubicBezTo>
                  <a:close/>
                  <a:moveTo>
                    <a:pt x="1550819" y="4077018"/>
                  </a:moveTo>
                  <a:cubicBezTo>
                    <a:pt x="1544452" y="4090946"/>
                    <a:pt x="1538880" y="4102487"/>
                    <a:pt x="1531717" y="4117211"/>
                  </a:cubicBezTo>
                  <a:cubicBezTo>
                    <a:pt x="1556788" y="4128751"/>
                    <a:pt x="1579869" y="4139099"/>
                    <a:pt x="1604542" y="4149843"/>
                  </a:cubicBezTo>
                  <a:cubicBezTo>
                    <a:pt x="1610909" y="4134721"/>
                    <a:pt x="1616481" y="4121589"/>
                    <a:pt x="1622052" y="4108058"/>
                  </a:cubicBezTo>
                  <a:cubicBezTo>
                    <a:pt x="1596981" y="4096915"/>
                    <a:pt x="1574298" y="4087365"/>
                    <a:pt x="1550819" y="4077018"/>
                  </a:cubicBezTo>
                  <a:close/>
                  <a:moveTo>
                    <a:pt x="2911814" y="4075028"/>
                  </a:moveTo>
                  <a:cubicBezTo>
                    <a:pt x="2898284" y="4080599"/>
                    <a:pt x="2886346" y="4085375"/>
                    <a:pt x="2873213" y="4090946"/>
                  </a:cubicBezTo>
                  <a:cubicBezTo>
                    <a:pt x="2878387" y="4103681"/>
                    <a:pt x="2882764" y="4114425"/>
                    <a:pt x="2887539" y="4127160"/>
                  </a:cubicBezTo>
                  <a:cubicBezTo>
                    <a:pt x="2901468" y="4121191"/>
                    <a:pt x="2913804" y="4116017"/>
                    <a:pt x="2926936" y="4110446"/>
                  </a:cubicBezTo>
                  <a:cubicBezTo>
                    <a:pt x="2921763" y="4097711"/>
                    <a:pt x="2916988" y="4087365"/>
                    <a:pt x="2911814" y="4075028"/>
                  </a:cubicBezTo>
                  <a:close/>
                  <a:moveTo>
                    <a:pt x="2757409" y="4073038"/>
                  </a:moveTo>
                  <a:cubicBezTo>
                    <a:pt x="2743481" y="4077416"/>
                    <a:pt x="2731940" y="4080997"/>
                    <a:pt x="2718808" y="4084977"/>
                  </a:cubicBezTo>
                  <a:cubicBezTo>
                    <a:pt x="2722389" y="4097314"/>
                    <a:pt x="2725573" y="4107660"/>
                    <a:pt x="2729155" y="4119997"/>
                  </a:cubicBezTo>
                  <a:cubicBezTo>
                    <a:pt x="2742685" y="4116017"/>
                    <a:pt x="2755021" y="4112436"/>
                    <a:pt x="2768552" y="4108058"/>
                  </a:cubicBezTo>
                  <a:cubicBezTo>
                    <a:pt x="2764970" y="4096120"/>
                    <a:pt x="2761389" y="4085375"/>
                    <a:pt x="2757409" y="4073038"/>
                  </a:cubicBezTo>
                  <a:close/>
                  <a:moveTo>
                    <a:pt x="2801980" y="4057916"/>
                  </a:moveTo>
                  <a:cubicBezTo>
                    <a:pt x="2788449" y="4062692"/>
                    <a:pt x="2776909" y="4066671"/>
                    <a:pt x="2763776" y="4071447"/>
                  </a:cubicBezTo>
                  <a:cubicBezTo>
                    <a:pt x="2768154" y="4083385"/>
                    <a:pt x="2771735" y="4094528"/>
                    <a:pt x="2775715" y="4106068"/>
                  </a:cubicBezTo>
                  <a:cubicBezTo>
                    <a:pt x="2789245" y="4101293"/>
                    <a:pt x="2801184" y="4097314"/>
                    <a:pt x="2814316" y="4092538"/>
                  </a:cubicBezTo>
                  <a:cubicBezTo>
                    <a:pt x="2809939" y="4080599"/>
                    <a:pt x="2806357" y="4069457"/>
                    <a:pt x="2801980" y="4057916"/>
                  </a:cubicBezTo>
                  <a:close/>
                  <a:moveTo>
                    <a:pt x="2956783" y="4055528"/>
                  </a:moveTo>
                  <a:cubicBezTo>
                    <a:pt x="2942855" y="4061896"/>
                    <a:pt x="2930916" y="4067069"/>
                    <a:pt x="2918580" y="4072640"/>
                  </a:cubicBezTo>
                  <a:cubicBezTo>
                    <a:pt x="2924151" y="4085375"/>
                    <a:pt x="2928528" y="4095722"/>
                    <a:pt x="2934100" y="4107660"/>
                  </a:cubicBezTo>
                  <a:cubicBezTo>
                    <a:pt x="2947630" y="4101691"/>
                    <a:pt x="2959569" y="4096517"/>
                    <a:pt x="2973497" y="4090548"/>
                  </a:cubicBezTo>
                  <a:cubicBezTo>
                    <a:pt x="2967130" y="4077018"/>
                    <a:pt x="2961956" y="4066671"/>
                    <a:pt x="2956783" y="4055528"/>
                  </a:cubicBezTo>
                  <a:close/>
                  <a:moveTo>
                    <a:pt x="1008410" y="4053539"/>
                  </a:moveTo>
                  <a:cubicBezTo>
                    <a:pt x="997666" y="4066671"/>
                    <a:pt x="988115" y="4078610"/>
                    <a:pt x="977370" y="4091344"/>
                  </a:cubicBezTo>
                  <a:cubicBezTo>
                    <a:pt x="992094" y="4103283"/>
                    <a:pt x="1005227" y="4113630"/>
                    <a:pt x="1019155" y="4125170"/>
                  </a:cubicBezTo>
                  <a:cubicBezTo>
                    <a:pt x="1029900" y="4111640"/>
                    <a:pt x="1039053" y="4100099"/>
                    <a:pt x="1049399" y="4086966"/>
                  </a:cubicBezTo>
                  <a:cubicBezTo>
                    <a:pt x="1035471" y="4075824"/>
                    <a:pt x="1022339" y="4065079"/>
                    <a:pt x="1008410" y="4053539"/>
                  </a:cubicBezTo>
                  <a:close/>
                  <a:moveTo>
                    <a:pt x="1111082" y="4045182"/>
                  </a:moveTo>
                  <a:cubicBezTo>
                    <a:pt x="1100337" y="4059110"/>
                    <a:pt x="1091184" y="4071049"/>
                    <a:pt x="1081235" y="4084181"/>
                  </a:cubicBezTo>
                  <a:cubicBezTo>
                    <a:pt x="1095960" y="4094926"/>
                    <a:pt x="1108694" y="4104476"/>
                    <a:pt x="1123020" y="4115221"/>
                  </a:cubicBezTo>
                  <a:cubicBezTo>
                    <a:pt x="1132571" y="4101691"/>
                    <a:pt x="1141724" y="4089752"/>
                    <a:pt x="1151673" y="4075824"/>
                  </a:cubicBezTo>
                  <a:cubicBezTo>
                    <a:pt x="1137347" y="4064681"/>
                    <a:pt x="1124612" y="4055131"/>
                    <a:pt x="1111082" y="4045182"/>
                  </a:cubicBezTo>
                  <a:close/>
                  <a:moveTo>
                    <a:pt x="2846152" y="4041600"/>
                  </a:moveTo>
                  <a:cubicBezTo>
                    <a:pt x="2833020" y="4046773"/>
                    <a:pt x="2821479" y="4051151"/>
                    <a:pt x="2808745" y="4056722"/>
                  </a:cubicBezTo>
                  <a:cubicBezTo>
                    <a:pt x="2813122" y="4068661"/>
                    <a:pt x="2816704" y="4079007"/>
                    <a:pt x="2821081" y="4090946"/>
                  </a:cubicBezTo>
                  <a:cubicBezTo>
                    <a:pt x="2834214" y="4085773"/>
                    <a:pt x="2846550" y="4081396"/>
                    <a:pt x="2860081" y="4076222"/>
                  </a:cubicBezTo>
                  <a:cubicBezTo>
                    <a:pt x="2855305" y="4063886"/>
                    <a:pt x="2850928" y="4053141"/>
                    <a:pt x="2846152" y="4041600"/>
                  </a:cubicBezTo>
                  <a:close/>
                  <a:moveTo>
                    <a:pt x="3512722" y="4040008"/>
                  </a:moveTo>
                  <a:cubicBezTo>
                    <a:pt x="3499192" y="4051151"/>
                    <a:pt x="3486855" y="4061100"/>
                    <a:pt x="3474518" y="4071447"/>
                  </a:cubicBezTo>
                  <a:cubicBezTo>
                    <a:pt x="3482079" y="4080997"/>
                    <a:pt x="3488447" y="4088956"/>
                    <a:pt x="3495610" y="4097314"/>
                  </a:cubicBezTo>
                  <a:cubicBezTo>
                    <a:pt x="3509538" y="4085773"/>
                    <a:pt x="3521079" y="4076222"/>
                    <a:pt x="3534211" y="4065875"/>
                  </a:cubicBezTo>
                  <a:cubicBezTo>
                    <a:pt x="3526650" y="4057120"/>
                    <a:pt x="3520681" y="4049559"/>
                    <a:pt x="3512722" y="4040008"/>
                  </a:cubicBezTo>
                  <a:close/>
                  <a:moveTo>
                    <a:pt x="2889927" y="4024090"/>
                  </a:moveTo>
                  <a:cubicBezTo>
                    <a:pt x="2876795" y="4029662"/>
                    <a:pt x="2865254" y="4034437"/>
                    <a:pt x="2852917" y="4039610"/>
                  </a:cubicBezTo>
                  <a:cubicBezTo>
                    <a:pt x="2857693" y="4051151"/>
                    <a:pt x="2861672" y="4061498"/>
                    <a:pt x="2866448" y="4073834"/>
                  </a:cubicBezTo>
                  <a:cubicBezTo>
                    <a:pt x="2881172" y="4067467"/>
                    <a:pt x="2892315" y="4062692"/>
                    <a:pt x="2904651" y="4057518"/>
                  </a:cubicBezTo>
                  <a:cubicBezTo>
                    <a:pt x="2899478" y="4045580"/>
                    <a:pt x="2894702" y="4035631"/>
                    <a:pt x="2889927" y="4024090"/>
                  </a:cubicBezTo>
                  <a:close/>
                  <a:moveTo>
                    <a:pt x="2629667" y="4019713"/>
                  </a:moveTo>
                  <a:cubicBezTo>
                    <a:pt x="2617330" y="4022498"/>
                    <a:pt x="2607381" y="4024886"/>
                    <a:pt x="2595841" y="4027672"/>
                  </a:cubicBezTo>
                  <a:cubicBezTo>
                    <a:pt x="2599422" y="4041600"/>
                    <a:pt x="2602208" y="4053937"/>
                    <a:pt x="2605391" y="4067865"/>
                  </a:cubicBezTo>
                  <a:cubicBezTo>
                    <a:pt x="2616932" y="4065079"/>
                    <a:pt x="2627279" y="4063090"/>
                    <a:pt x="2639615" y="4060304"/>
                  </a:cubicBezTo>
                  <a:cubicBezTo>
                    <a:pt x="2636034" y="4045580"/>
                    <a:pt x="2632850" y="4033243"/>
                    <a:pt x="2629667" y="4019713"/>
                  </a:cubicBezTo>
                  <a:close/>
                  <a:moveTo>
                    <a:pt x="2183562" y="4012152"/>
                  </a:moveTo>
                  <a:cubicBezTo>
                    <a:pt x="2181971" y="4034039"/>
                    <a:pt x="2180777" y="4053937"/>
                    <a:pt x="2179583" y="4075426"/>
                  </a:cubicBezTo>
                  <a:cubicBezTo>
                    <a:pt x="2197889" y="4076222"/>
                    <a:pt x="2213807" y="4077018"/>
                    <a:pt x="2232908" y="4078212"/>
                  </a:cubicBezTo>
                  <a:cubicBezTo>
                    <a:pt x="2232908" y="4054732"/>
                    <a:pt x="2232908" y="4034835"/>
                    <a:pt x="2232908" y="4014539"/>
                  </a:cubicBezTo>
                  <a:cubicBezTo>
                    <a:pt x="2216194" y="4013743"/>
                    <a:pt x="2200674" y="4012948"/>
                    <a:pt x="2183562" y="4012152"/>
                  </a:cubicBezTo>
                  <a:close/>
                  <a:moveTo>
                    <a:pt x="2382538" y="4010162"/>
                  </a:moveTo>
                  <a:cubicBezTo>
                    <a:pt x="2364630" y="4011356"/>
                    <a:pt x="2349110" y="4012550"/>
                    <a:pt x="2334386" y="4013346"/>
                  </a:cubicBezTo>
                  <a:cubicBezTo>
                    <a:pt x="2334386" y="4035631"/>
                    <a:pt x="2334386" y="4055131"/>
                    <a:pt x="2334386" y="4076620"/>
                  </a:cubicBezTo>
                  <a:cubicBezTo>
                    <a:pt x="2352294" y="4075426"/>
                    <a:pt x="2368610" y="4074630"/>
                    <a:pt x="2387712" y="4073834"/>
                  </a:cubicBezTo>
                  <a:cubicBezTo>
                    <a:pt x="2385722" y="4051549"/>
                    <a:pt x="2384130" y="4031651"/>
                    <a:pt x="2382538" y="4010162"/>
                  </a:cubicBezTo>
                  <a:close/>
                  <a:moveTo>
                    <a:pt x="2109145" y="4005387"/>
                  </a:moveTo>
                  <a:cubicBezTo>
                    <a:pt x="2106758" y="4027274"/>
                    <a:pt x="2104768" y="4047172"/>
                    <a:pt x="2102380" y="4068661"/>
                  </a:cubicBezTo>
                  <a:cubicBezTo>
                    <a:pt x="2120686" y="4070651"/>
                    <a:pt x="2136604" y="4072242"/>
                    <a:pt x="2155308" y="4073436"/>
                  </a:cubicBezTo>
                  <a:cubicBezTo>
                    <a:pt x="2156899" y="4051947"/>
                    <a:pt x="2158094" y="4032049"/>
                    <a:pt x="2159685" y="4010162"/>
                  </a:cubicBezTo>
                  <a:cubicBezTo>
                    <a:pt x="2142175" y="4008570"/>
                    <a:pt x="2126655" y="4006978"/>
                    <a:pt x="2109145" y="4005387"/>
                  </a:cubicBezTo>
                  <a:close/>
                  <a:moveTo>
                    <a:pt x="2933702" y="4004988"/>
                  </a:moveTo>
                  <a:cubicBezTo>
                    <a:pt x="2921365" y="4010560"/>
                    <a:pt x="2910621" y="4015335"/>
                    <a:pt x="2897090" y="4021305"/>
                  </a:cubicBezTo>
                  <a:cubicBezTo>
                    <a:pt x="2902264" y="4033641"/>
                    <a:pt x="2907039" y="4043988"/>
                    <a:pt x="2912212" y="4055528"/>
                  </a:cubicBezTo>
                  <a:cubicBezTo>
                    <a:pt x="2925743" y="4049161"/>
                    <a:pt x="2936885" y="4043590"/>
                    <a:pt x="2949620" y="4037621"/>
                  </a:cubicBezTo>
                  <a:cubicBezTo>
                    <a:pt x="2943650" y="4025284"/>
                    <a:pt x="2938875" y="4015733"/>
                    <a:pt x="2933702" y="4004988"/>
                  </a:cubicBezTo>
                  <a:close/>
                  <a:moveTo>
                    <a:pt x="951503" y="4003397"/>
                  </a:moveTo>
                  <a:cubicBezTo>
                    <a:pt x="939962" y="4015733"/>
                    <a:pt x="930014" y="4026876"/>
                    <a:pt x="918473" y="4039610"/>
                  </a:cubicBezTo>
                  <a:cubicBezTo>
                    <a:pt x="933197" y="4052743"/>
                    <a:pt x="945534" y="4063487"/>
                    <a:pt x="959064" y="4075426"/>
                  </a:cubicBezTo>
                  <a:cubicBezTo>
                    <a:pt x="970207" y="4061896"/>
                    <a:pt x="980156" y="4050355"/>
                    <a:pt x="990900" y="4037621"/>
                  </a:cubicBezTo>
                  <a:cubicBezTo>
                    <a:pt x="976574" y="4025284"/>
                    <a:pt x="964636" y="4014539"/>
                    <a:pt x="951503" y="4003397"/>
                  </a:cubicBezTo>
                  <a:close/>
                  <a:moveTo>
                    <a:pt x="1701643" y="3999815"/>
                  </a:moveTo>
                  <a:cubicBezTo>
                    <a:pt x="1696071" y="4014539"/>
                    <a:pt x="1691296" y="4027274"/>
                    <a:pt x="1685724" y="4041600"/>
                  </a:cubicBezTo>
                  <a:cubicBezTo>
                    <a:pt x="1708806" y="4049957"/>
                    <a:pt x="1731091" y="4058314"/>
                    <a:pt x="1754570" y="4066671"/>
                  </a:cubicBezTo>
                  <a:cubicBezTo>
                    <a:pt x="1759346" y="4051549"/>
                    <a:pt x="1764121" y="4038417"/>
                    <a:pt x="1768896" y="4024090"/>
                  </a:cubicBezTo>
                  <a:cubicBezTo>
                    <a:pt x="1745019" y="4015335"/>
                    <a:pt x="1723928" y="4007376"/>
                    <a:pt x="1701643" y="3999815"/>
                  </a:cubicBezTo>
                  <a:close/>
                  <a:moveTo>
                    <a:pt x="1054175" y="3999019"/>
                  </a:moveTo>
                  <a:cubicBezTo>
                    <a:pt x="1043032" y="4012550"/>
                    <a:pt x="1033083" y="4024090"/>
                    <a:pt x="1022737" y="4036825"/>
                  </a:cubicBezTo>
                  <a:cubicBezTo>
                    <a:pt x="1036267" y="4047967"/>
                    <a:pt x="1049001" y="4058314"/>
                    <a:pt x="1062930" y="4069457"/>
                  </a:cubicBezTo>
                  <a:cubicBezTo>
                    <a:pt x="1073674" y="4056324"/>
                    <a:pt x="1083225" y="4044386"/>
                    <a:pt x="1093572" y="4031253"/>
                  </a:cubicBezTo>
                  <a:cubicBezTo>
                    <a:pt x="1080042" y="4020111"/>
                    <a:pt x="1067705" y="4010162"/>
                    <a:pt x="1054175" y="3999019"/>
                  </a:cubicBezTo>
                  <a:close/>
                  <a:moveTo>
                    <a:pt x="1914149" y="3997825"/>
                  </a:moveTo>
                  <a:cubicBezTo>
                    <a:pt x="1910169" y="4012948"/>
                    <a:pt x="1906986" y="4026478"/>
                    <a:pt x="1903404" y="4041998"/>
                  </a:cubicBezTo>
                  <a:cubicBezTo>
                    <a:pt x="1927281" y="4047172"/>
                    <a:pt x="1948771" y="4051549"/>
                    <a:pt x="1972648" y="4056722"/>
                  </a:cubicBezTo>
                  <a:cubicBezTo>
                    <a:pt x="1975831" y="4041202"/>
                    <a:pt x="1978219" y="4027672"/>
                    <a:pt x="1980607" y="4012550"/>
                  </a:cubicBezTo>
                  <a:cubicBezTo>
                    <a:pt x="1957924" y="4007774"/>
                    <a:pt x="1937230" y="4002999"/>
                    <a:pt x="1914149" y="3997825"/>
                  </a:cubicBezTo>
                  <a:close/>
                  <a:moveTo>
                    <a:pt x="2515056" y="3993846"/>
                  </a:moveTo>
                  <a:cubicBezTo>
                    <a:pt x="2503516" y="3995836"/>
                    <a:pt x="2493965" y="3997428"/>
                    <a:pt x="2482026" y="3999417"/>
                  </a:cubicBezTo>
                  <a:cubicBezTo>
                    <a:pt x="2484016" y="4014142"/>
                    <a:pt x="2486006" y="4026080"/>
                    <a:pt x="2487996" y="4040008"/>
                  </a:cubicBezTo>
                  <a:cubicBezTo>
                    <a:pt x="2499934" y="4038417"/>
                    <a:pt x="2509883" y="4036825"/>
                    <a:pt x="2521821" y="4035233"/>
                  </a:cubicBezTo>
                  <a:cubicBezTo>
                    <a:pt x="2519434" y="4020509"/>
                    <a:pt x="2517444" y="4007774"/>
                    <a:pt x="2515056" y="3993846"/>
                  </a:cubicBezTo>
                  <a:close/>
                  <a:moveTo>
                    <a:pt x="1266681" y="3993050"/>
                  </a:moveTo>
                  <a:cubicBezTo>
                    <a:pt x="1262304" y="3999417"/>
                    <a:pt x="1259120" y="4004193"/>
                    <a:pt x="1253947" y="4010958"/>
                  </a:cubicBezTo>
                  <a:cubicBezTo>
                    <a:pt x="1283793" y="4030458"/>
                    <a:pt x="1311650" y="4048365"/>
                    <a:pt x="1340302" y="4067069"/>
                  </a:cubicBezTo>
                  <a:cubicBezTo>
                    <a:pt x="1344680" y="4059110"/>
                    <a:pt x="1347465" y="4053539"/>
                    <a:pt x="1350251" y="4047569"/>
                  </a:cubicBezTo>
                  <a:cubicBezTo>
                    <a:pt x="1321996" y="4028866"/>
                    <a:pt x="1294538" y="4010958"/>
                    <a:pt x="1266681" y="3993050"/>
                  </a:cubicBezTo>
                  <a:close/>
                  <a:moveTo>
                    <a:pt x="3163718" y="3989866"/>
                  </a:moveTo>
                  <a:cubicBezTo>
                    <a:pt x="3153769" y="3995836"/>
                    <a:pt x="3145412" y="4001009"/>
                    <a:pt x="3135861" y="4006978"/>
                  </a:cubicBezTo>
                  <a:cubicBezTo>
                    <a:pt x="3142626" y="4018121"/>
                    <a:pt x="3148198" y="4027274"/>
                    <a:pt x="3154565" y="4038019"/>
                  </a:cubicBezTo>
                  <a:cubicBezTo>
                    <a:pt x="3164514" y="4031651"/>
                    <a:pt x="3173269" y="4026478"/>
                    <a:pt x="3183218" y="4020509"/>
                  </a:cubicBezTo>
                  <a:cubicBezTo>
                    <a:pt x="3176054" y="4009764"/>
                    <a:pt x="3170483" y="4000213"/>
                    <a:pt x="3163718" y="3989866"/>
                  </a:cubicBezTo>
                  <a:close/>
                  <a:moveTo>
                    <a:pt x="1154459" y="3989070"/>
                  </a:moveTo>
                  <a:cubicBezTo>
                    <a:pt x="1144112" y="4002601"/>
                    <a:pt x="1134959" y="4014539"/>
                    <a:pt x="1125010" y="4027672"/>
                  </a:cubicBezTo>
                  <a:cubicBezTo>
                    <a:pt x="1138938" y="4038019"/>
                    <a:pt x="1151275" y="4047569"/>
                    <a:pt x="1164805" y="4057518"/>
                  </a:cubicBezTo>
                  <a:cubicBezTo>
                    <a:pt x="1174754" y="4043988"/>
                    <a:pt x="1183907" y="4032049"/>
                    <a:pt x="1193458" y="4018519"/>
                  </a:cubicBezTo>
                  <a:cubicBezTo>
                    <a:pt x="1179928" y="4008172"/>
                    <a:pt x="1167591" y="3999019"/>
                    <a:pt x="1154459" y="3989070"/>
                  </a:cubicBezTo>
                  <a:close/>
                  <a:moveTo>
                    <a:pt x="2726369" y="3975938"/>
                  </a:moveTo>
                  <a:cubicBezTo>
                    <a:pt x="2713634" y="3979918"/>
                    <a:pt x="2702492" y="3983499"/>
                    <a:pt x="2690155" y="3987479"/>
                  </a:cubicBezTo>
                  <a:cubicBezTo>
                    <a:pt x="2699308" y="4018121"/>
                    <a:pt x="2707665" y="4047172"/>
                    <a:pt x="2716818" y="4077416"/>
                  </a:cubicBezTo>
                  <a:cubicBezTo>
                    <a:pt x="2730348" y="4073436"/>
                    <a:pt x="2741889" y="4069855"/>
                    <a:pt x="2755419" y="4065875"/>
                  </a:cubicBezTo>
                  <a:cubicBezTo>
                    <a:pt x="2745470" y="4034437"/>
                    <a:pt x="2735920" y="4005784"/>
                    <a:pt x="2726369" y="3975938"/>
                  </a:cubicBezTo>
                  <a:close/>
                  <a:moveTo>
                    <a:pt x="1818640" y="3971561"/>
                  </a:moveTo>
                  <a:cubicBezTo>
                    <a:pt x="1814263" y="3986285"/>
                    <a:pt x="1810283" y="3999417"/>
                    <a:pt x="1805508" y="4014142"/>
                  </a:cubicBezTo>
                  <a:cubicBezTo>
                    <a:pt x="1828589" y="4020907"/>
                    <a:pt x="1850079" y="4026876"/>
                    <a:pt x="1873160" y="4033641"/>
                  </a:cubicBezTo>
                  <a:cubicBezTo>
                    <a:pt x="1877139" y="4018917"/>
                    <a:pt x="1880721" y="4005784"/>
                    <a:pt x="1884700" y="3990264"/>
                  </a:cubicBezTo>
                  <a:cubicBezTo>
                    <a:pt x="1861619" y="3983897"/>
                    <a:pt x="1840926" y="3977928"/>
                    <a:pt x="1818640" y="3971561"/>
                  </a:cubicBezTo>
                  <a:close/>
                  <a:moveTo>
                    <a:pt x="3108801" y="3966387"/>
                  </a:moveTo>
                  <a:cubicBezTo>
                    <a:pt x="3098056" y="3973152"/>
                    <a:pt x="3089699" y="3977928"/>
                    <a:pt x="3081342" y="3983101"/>
                  </a:cubicBezTo>
                  <a:cubicBezTo>
                    <a:pt x="3088107" y="3994642"/>
                    <a:pt x="3093678" y="4003795"/>
                    <a:pt x="3099648" y="4014142"/>
                  </a:cubicBezTo>
                  <a:cubicBezTo>
                    <a:pt x="3109994" y="4008172"/>
                    <a:pt x="3117953" y="4003397"/>
                    <a:pt x="3127106" y="3997825"/>
                  </a:cubicBezTo>
                  <a:cubicBezTo>
                    <a:pt x="3120739" y="3986683"/>
                    <a:pt x="3115168" y="3977132"/>
                    <a:pt x="3108801" y="3966387"/>
                  </a:cubicBezTo>
                  <a:close/>
                  <a:moveTo>
                    <a:pt x="2768154" y="3961612"/>
                  </a:moveTo>
                  <a:cubicBezTo>
                    <a:pt x="2755021" y="3965989"/>
                    <a:pt x="2744675" y="3969571"/>
                    <a:pt x="2732338" y="3973948"/>
                  </a:cubicBezTo>
                  <a:cubicBezTo>
                    <a:pt x="2742287" y="4004193"/>
                    <a:pt x="2751440" y="4033243"/>
                    <a:pt x="2761389" y="4063487"/>
                  </a:cubicBezTo>
                  <a:cubicBezTo>
                    <a:pt x="2774919" y="4059110"/>
                    <a:pt x="2786062" y="4055528"/>
                    <a:pt x="2799592" y="4050753"/>
                  </a:cubicBezTo>
                  <a:cubicBezTo>
                    <a:pt x="2788847" y="4019713"/>
                    <a:pt x="2778500" y="3991060"/>
                    <a:pt x="2768154" y="3961612"/>
                  </a:cubicBezTo>
                  <a:close/>
                  <a:moveTo>
                    <a:pt x="1606532" y="3958428"/>
                  </a:moveTo>
                  <a:cubicBezTo>
                    <a:pt x="1600165" y="3972357"/>
                    <a:pt x="1594196" y="3984693"/>
                    <a:pt x="1587430" y="3999019"/>
                  </a:cubicBezTo>
                  <a:cubicBezTo>
                    <a:pt x="1610511" y="4008968"/>
                    <a:pt x="1631603" y="4018519"/>
                    <a:pt x="1654684" y="4028866"/>
                  </a:cubicBezTo>
                  <a:cubicBezTo>
                    <a:pt x="1660653" y="4014539"/>
                    <a:pt x="1666225" y="4002203"/>
                    <a:pt x="1672194" y="3987479"/>
                  </a:cubicBezTo>
                  <a:cubicBezTo>
                    <a:pt x="1649113" y="3977132"/>
                    <a:pt x="1628419" y="3967979"/>
                    <a:pt x="1606532" y="3958428"/>
                  </a:cubicBezTo>
                  <a:close/>
                  <a:moveTo>
                    <a:pt x="897780" y="3953653"/>
                  </a:moveTo>
                  <a:cubicBezTo>
                    <a:pt x="885443" y="3964795"/>
                    <a:pt x="874300" y="3975142"/>
                    <a:pt x="861566" y="3986683"/>
                  </a:cubicBezTo>
                  <a:cubicBezTo>
                    <a:pt x="875892" y="3999815"/>
                    <a:pt x="887831" y="4011356"/>
                    <a:pt x="900565" y="4022896"/>
                  </a:cubicBezTo>
                  <a:cubicBezTo>
                    <a:pt x="912106" y="4010560"/>
                    <a:pt x="922453" y="3999417"/>
                    <a:pt x="933595" y="3987479"/>
                  </a:cubicBezTo>
                  <a:cubicBezTo>
                    <a:pt x="920463" y="3975142"/>
                    <a:pt x="908524" y="3963602"/>
                    <a:pt x="897780" y="3953653"/>
                  </a:cubicBezTo>
                  <a:close/>
                  <a:moveTo>
                    <a:pt x="998859" y="3950867"/>
                  </a:moveTo>
                  <a:cubicBezTo>
                    <a:pt x="987319" y="3963602"/>
                    <a:pt x="976972" y="3975142"/>
                    <a:pt x="966227" y="3987479"/>
                  </a:cubicBezTo>
                  <a:cubicBezTo>
                    <a:pt x="979360" y="3999019"/>
                    <a:pt x="991298" y="4009366"/>
                    <a:pt x="1004829" y="4021703"/>
                  </a:cubicBezTo>
                  <a:cubicBezTo>
                    <a:pt x="1016369" y="4008570"/>
                    <a:pt x="1026318" y="3997428"/>
                    <a:pt x="1037063" y="3984693"/>
                  </a:cubicBezTo>
                  <a:cubicBezTo>
                    <a:pt x="1023930" y="3973152"/>
                    <a:pt x="1011992" y="3962408"/>
                    <a:pt x="998859" y="3950867"/>
                  </a:cubicBezTo>
                  <a:close/>
                  <a:moveTo>
                    <a:pt x="1099541" y="3944898"/>
                  </a:moveTo>
                  <a:cubicBezTo>
                    <a:pt x="1088399" y="3958030"/>
                    <a:pt x="1078848" y="3969173"/>
                    <a:pt x="1068103" y="3982305"/>
                  </a:cubicBezTo>
                  <a:cubicBezTo>
                    <a:pt x="1081633" y="3993050"/>
                    <a:pt x="1093970" y="4002999"/>
                    <a:pt x="1107102" y="4013743"/>
                  </a:cubicBezTo>
                  <a:cubicBezTo>
                    <a:pt x="1117847" y="4000213"/>
                    <a:pt x="1127000" y="3988275"/>
                    <a:pt x="1137347" y="3975540"/>
                  </a:cubicBezTo>
                  <a:cubicBezTo>
                    <a:pt x="1124612" y="3965193"/>
                    <a:pt x="1113072" y="3956040"/>
                    <a:pt x="1099541" y="3944898"/>
                  </a:cubicBezTo>
                  <a:close/>
                  <a:moveTo>
                    <a:pt x="3234553" y="3943704"/>
                  </a:moveTo>
                  <a:cubicBezTo>
                    <a:pt x="3225003" y="3950071"/>
                    <a:pt x="3217043" y="3955643"/>
                    <a:pt x="3207493" y="3962010"/>
                  </a:cubicBezTo>
                  <a:cubicBezTo>
                    <a:pt x="3213860" y="3971959"/>
                    <a:pt x="3220227" y="3981111"/>
                    <a:pt x="3227788" y="3992652"/>
                  </a:cubicBezTo>
                  <a:cubicBezTo>
                    <a:pt x="3238135" y="3984693"/>
                    <a:pt x="3246094" y="3978326"/>
                    <a:pt x="3254849" y="3971959"/>
                  </a:cubicBezTo>
                  <a:cubicBezTo>
                    <a:pt x="3247288" y="3961214"/>
                    <a:pt x="3241318" y="3952857"/>
                    <a:pt x="3234553" y="3943704"/>
                  </a:cubicBezTo>
                  <a:close/>
                  <a:moveTo>
                    <a:pt x="2712441" y="3932959"/>
                  </a:moveTo>
                  <a:cubicBezTo>
                    <a:pt x="2700502" y="3936939"/>
                    <a:pt x="2689757" y="3940122"/>
                    <a:pt x="2677819" y="3943704"/>
                  </a:cubicBezTo>
                  <a:cubicBezTo>
                    <a:pt x="2681400" y="3956439"/>
                    <a:pt x="2684584" y="3967183"/>
                    <a:pt x="2688165" y="3979122"/>
                  </a:cubicBezTo>
                  <a:cubicBezTo>
                    <a:pt x="2700900" y="3975142"/>
                    <a:pt x="2711247" y="3971959"/>
                    <a:pt x="2723981" y="3967979"/>
                  </a:cubicBezTo>
                  <a:cubicBezTo>
                    <a:pt x="2719604" y="3955244"/>
                    <a:pt x="2716420" y="3944898"/>
                    <a:pt x="2712441" y="3932959"/>
                  </a:cubicBezTo>
                  <a:close/>
                  <a:moveTo>
                    <a:pt x="1197835" y="3932561"/>
                  </a:moveTo>
                  <a:cubicBezTo>
                    <a:pt x="1187489" y="3946490"/>
                    <a:pt x="1178336" y="3958428"/>
                    <a:pt x="1168387" y="3971561"/>
                  </a:cubicBezTo>
                  <a:cubicBezTo>
                    <a:pt x="1181519" y="3981509"/>
                    <a:pt x="1193458" y="3990662"/>
                    <a:pt x="1206590" y="4000611"/>
                  </a:cubicBezTo>
                  <a:cubicBezTo>
                    <a:pt x="1216539" y="3986683"/>
                    <a:pt x="1225692" y="3974346"/>
                    <a:pt x="1235243" y="3960816"/>
                  </a:cubicBezTo>
                  <a:cubicBezTo>
                    <a:pt x="1222110" y="3950867"/>
                    <a:pt x="1210570" y="3942112"/>
                    <a:pt x="1197835" y="3932561"/>
                  </a:cubicBezTo>
                  <a:close/>
                  <a:moveTo>
                    <a:pt x="2850928" y="3929378"/>
                  </a:moveTo>
                  <a:cubicBezTo>
                    <a:pt x="2838193" y="3934949"/>
                    <a:pt x="2827448" y="3939326"/>
                    <a:pt x="2815908" y="3944500"/>
                  </a:cubicBezTo>
                  <a:cubicBezTo>
                    <a:pt x="2827448" y="3974744"/>
                    <a:pt x="2838591" y="4002999"/>
                    <a:pt x="2850132" y="4032049"/>
                  </a:cubicBezTo>
                  <a:cubicBezTo>
                    <a:pt x="2864458" y="4026080"/>
                    <a:pt x="2875601" y="4021305"/>
                    <a:pt x="2887539" y="4016131"/>
                  </a:cubicBezTo>
                  <a:cubicBezTo>
                    <a:pt x="2875203" y="3986683"/>
                    <a:pt x="2863662" y="3959224"/>
                    <a:pt x="2850928" y="3929378"/>
                  </a:cubicBezTo>
                  <a:close/>
                  <a:moveTo>
                    <a:pt x="3171677" y="3928184"/>
                  </a:moveTo>
                  <a:cubicBezTo>
                    <a:pt x="3162126" y="3934153"/>
                    <a:pt x="3154565" y="3938929"/>
                    <a:pt x="3145014" y="3945296"/>
                  </a:cubicBezTo>
                  <a:cubicBezTo>
                    <a:pt x="3151779" y="3956040"/>
                    <a:pt x="3157749" y="3965591"/>
                    <a:pt x="3164514" y="3975938"/>
                  </a:cubicBezTo>
                  <a:cubicBezTo>
                    <a:pt x="3174065" y="3969173"/>
                    <a:pt x="3182422" y="3963602"/>
                    <a:pt x="3191973" y="3958030"/>
                  </a:cubicBezTo>
                  <a:cubicBezTo>
                    <a:pt x="3184411" y="3946888"/>
                    <a:pt x="3178044" y="3937735"/>
                    <a:pt x="3171677" y="3928184"/>
                  </a:cubicBezTo>
                  <a:close/>
                  <a:moveTo>
                    <a:pt x="3480488" y="3921817"/>
                  </a:moveTo>
                  <a:cubicBezTo>
                    <a:pt x="3468151" y="3932561"/>
                    <a:pt x="3457407" y="3941714"/>
                    <a:pt x="3445468" y="3952061"/>
                  </a:cubicBezTo>
                  <a:cubicBezTo>
                    <a:pt x="3453427" y="3961612"/>
                    <a:pt x="3460590" y="3969969"/>
                    <a:pt x="3468151" y="3979520"/>
                  </a:cubicBezTo>
                  <a:cubicBezTo>
                    <a:pt x="3480488" y="3969173"/>
                    <a:pt x="3491630" y="3959622"/>
                    <a:pt x="3504365" y="3948877"/>
                  </a:cubicBezTo>
                  <a:cubicBezTo>
                    <a:pt x="3495610" y="3938929"/>
                    <a:pt x="3488447" y="3930970"/>
                    <a:pt x="3480488" y="3921817"/>
                  </a:cubicBezTo>
                  <a:close/>
                  <a:moveTo>
                    <a:pt x="3055873" y="3919827"/>
                  </a:moveTo>
                  <a:cubicBezTo>
                    <a:pt x="3046720" y="3925000"/>
                    <a:pt x="3038761" y="3929378"/>
                    <a:pt x="3029210" y="3934551"/>
                  </a:cubicBezTo>
                  <a:cubicBezTo>
                    <a:pt x="3035975" y="3946490"/>
                    <a:pt x="3041547" y="3956040"/>
                    <a:pt x="3047516" y="3966387"/>
                  </a:cubicBezTo>
                  <a:cubicBezTo>
                    <a:pt x="3057465" y="3960816"/>
                    <a:pt x="3065424" y="3956040"/>
                    <a:pt x="3074179" y="3950469"/>
                  </a:cubicBezTo>
                  <a:cubicBezTo>
                    <a:pt x="3067414" y="3939326"/>
                    <a:pt x="3061842" y="3930174"/>
                    <a:pt x="3055873" y="3919827"/>
                  </a:cubicBezTo>
                  <a:close/>
                  <a:moveTo>
                    <a:pt x="2753032" y="3919031"/>
                  </a:moveTo>
                  <a:cubicBezTo>
                    <a:pt x="2740695" y="3923408"/>
                    <a:pt x="2729950" y="3927388"/>
                    <a:pt x="2718808" y="3931367"/>
                  </a:cubicBezTo>
                  <a:cubicBezTo>
                    <a:pt x="2722787" y="3943704"/>
                    <a:pt x="2725971" y="3953653"/>
                    <a:pt x="2729950" y="3966785"/>
                  </a:cubicBezTo>
                  <a:cubicBezTo>
                    <a:pt x="2743083" y="3962010"/>
                    <a:pt x="2753430" y="3958030"/>
                    <a:pt x="2765368" y="3953653"/>
                  </a:cubicBezTo>
                  <a:cubicBezTo>
                    <a:pt x="2760991" y="3940918"/>
                    <a:pt x="2757011" y="3930572"/>
                    <a:pt x="2753032" y="3919031"/>
                  </a:cubicBezTo>
                  <a:close/>
                  <a:moveTo>
                    <a:pt x="2032341" y="3917439"/>
                  </a:moveTo>
                  <a:cubicBezTo>
                    <a:pt x="2022392" y="3974744"/>
                    <a:pt x="2012841" y="4030458"/>
                    <a:pt x="2002892" y="4087763"/>
                  </a:cubicBezTo>
                  <a:cubicBezTo>
                    <a:pt x="2023984" y="4090946"/>
                    <a:pt x="2042687" y="4093732"/>
                    <a:pt x="2063779" y="4096517"/>
                  </a:cubicBezTo>
                  <a:cubicBezTo>
                    <a:pt x="2071340" y="4038814"/>
                    <a:pt x="2078901" y="3982703"/>
                    <a:pt x="2086462" y="3925000"/>
                  </a:cubicBezTo>
                  <a:cubicBezTo>
                    <a:pt x="2067360" y="3922613"/>
                    <a:pt x="2050646" y="3920225"/>
                    <a:pt x="2032341" y="3917439"/>
                  </a:cubicBezTo>
                  <a:close/>
                  <a:moveTo>
                    <a:pt x="2891917" y="3911868"/>
                  </a:moveTo>
                  <a:cubicBezTo>
                    <a:pt x="2879580" y="3917041"/>
                    <a:pt x="2869632" y="3921419"/>
                    <a:pt x="2856897" y="3926990"/>
                  </a:cubicBezTo>
                  <a:cubicBezTo>
                    <a:pt x="2870029" y="3957632"/>
                    <a:pt x="2881968" y="3985489"/>
                    <a:pt x="2894305" y="4014142"/>
                  </a:cubicBezTo>
                  <a:cubicBezTo>
                    <a:pt x="2907835" y="4007774"/>
                    <a:pt x="2918977" y="4002601"/>
                    <a:pt x="2930916" y="3996632"/>
                  </a:cubicBezTo>
                  <a:cubicBezTo>
                    <a:pt x="2917386" y="3967183"/>
                    <a:pt x="2905049" y="3940122"/>
                    <a:pt x="2891917" y="3911868"/>
                  </a:cubicBezTo>
                  <a:close/>
                  <a:moveTo>
                    <a:pt x="1838538" y="3909082"/>
                  </a:moveTo>
                  <a:cubicBezTo>
                    <a:pt x="1833763" y="3924602"/>
                    <a:pt x="1829385" y="3937735"/>
                    <a:pt x="1825008" y="3952061"/>
                  </a:cubicBezTo>
                  <a:cubicBezTo>
                    <a:pt x="1847691" y="3958826"/>
                    <a:pt x="1868384" y="3964795"/>
                    <a:pt x="1889874" y="3970765"/>
                  </a:cubicBezTo>
                  <a:cubicBezTo>
                    <a:pt x="1893853" y="3954847"/>
                    <a:pt x="1897435" y="3941714"/>
                    <a:pt x="1901016" y="3926990"/>
                  </a:cubicBezTo>
                  <a:cubicBezTo>
                    <a:pt x="1879925" y="3921021"/>
                    <a:pt x="1860425" y="3915449"/>
                    <a:pt x="1838538" y="3909082"/>
                  </a:cubicBezTo>
                  <a:close/>
                  <a:moveTo>
                    <a:pt x="2793225" y="3904307"/>
                  </a:moveTo>
                  <a:cubicBezTo>
                    <a:pt x="2780888" y="3909082"/>
                    <a:pt x="2770541" y="3912664"/>
                    <a:pt x="2759001" y="3917041"/>
                  </a:cubicBezTo>
                  <a:cubicBezTo>
                    <a:pt x="2763378" y="3928980"/>
                    <a:pt x="2766960" y="3939326"/>
                    <a:pt x="2771735" y="3952061"/>
                  </a:cubicBezTo>
                  <a:cubicBezTo>
                    <a:pt x="2784470" y="3947285"/>
                    <a:pt x="2794817" y="3943306"/>
                    <a:pt x="2806755" y="3938929"/>
                  </a:cubicBezTo>
                  <a:cubicBezTo>
                    <a:pt x="2801980" y="3926592"/>
                    <a:pt x="2798000" y="3915847"/>
                    <a:pt x="2793225" y="3904307"/>
                  </a:cubicBezTo>
                  <a:close/>
                  <a:moveTo>
                    <a:pt x="949115" y="3904307"/>
                  </a:moveTo>
                  <a:cubicBezTo>
                    <a:pt x="935585" y="3915847"/>
                    <a:pt x="924044" y="3925398"/>
                    <a:pt x="911708" y="3936143"/>
                  </a:cubicBezTo>
                  <a:cubicBezTo>
                    <a:pt x="924044" y="3948081"/>
                    <a:pt x="935983" y="3959224"/>
                    <a:pt x="948717" y="3971561"/>
                  </a:cubicBezTo>
                  <a:cubicBezTo>
                    <a:pt x="960258" y="3959224"/>
                    <a:pt x="971003" y="3948081"/>
                    <a:pt x="982145" y="3935745"/>
                  </a:cubicBezTo>
                  <a:cubicBezTo>
                    <a:pt x="969411" y="3923408"/>
                    <a:pt x="958268" y="3912664"/>
                    <a:pt x="949115" y="3904307"/>
                  </a:cubicBezTo>
                  <a:close/>
                  <a:moveTo>
                    <a:pt x="2983844" y="3899531"/>
                  </a:moveTo>
                  <a:cubicBezTo>
                    <a:pt x="2965936" y="3908684"/>
                    <a:pt x="2949222" y="3917439"/>
                    <a:pt x="2930916" y="3926592"/>
                  </a:cubicBezTo>
                  <a:cubicBezTo>
                    <a:pt x="2946834" y="3959622"/>
                    <a:pt x="2961956" y="3991458"/>
                    <a:pt x="2977874" y="4024090"/>
                  </a:cubicBezTo>
                  <a:cubicBezTo>
                    <a:pt x="2998170" y="4013743"/>
                    <a:pt x="3016078" y="4004591"/>
                    <a:pt x="3034782" y="3995040"/>
                  </a:cubicBezTo>
                  <a:cubicBezTo>
                    <a:pt x="3017272" y="3962408"/>
                    <a:pt x="3000956" y="3931367"/>
                    <a:pt x="2983844" y="3899531"/>
                  </a:cubicBezTo>
                  <a:close/>
                  <a:moveTo>
                    <a:pt x="1046216" y="3898337"/>
                  </a:moveTo>
                  <a:cubicBezTo>
                    <a:pt x="1035073" y="3911072"/>
                    <a:pt x="1025124" y="3922613"/>
                    <a:pt x="1013982" y="3934949"/>
                  </a:cubicBezTo>
                  <a:cubicBezTo>
                    <a:pt x="1026716" y="3946490"/>
                    <a:pt x="1038257" y="3956439"/>
                    <a:pt x="1051389" y="3967979"/>
                  </a:cubicBezTo>
                  <a:cubicBezTo>
                    <a:pt x="1062532" y="3954449"/>
                    <a:pt x="1072481" y="3942510"/>
                    <a:pt x="1082827" y="3930174"/>
                  </a:cubicBezTo>
                  <a:cubicBezTo>
                    <a:pt x="1069695" y="3918633"/>
                    <a:pt x="1058552" y="3909082"/>
                    <a:pt x="1046216" y="3898337"/>
                  </a:cubicBezTo>
                  <a:close/>
                  <a:moveTo>
                    <a:pt x="1145306" y="3890378"/>
                  </a:moveTo>
                  <a:cubicBezTo>
                    <a:pt x="1134163" y="3903511"/>
                    <a:pt x="1124612" y="3915449"/>
                    <a:pt x="1113868" y="3928184"/>
                  </a:cubicBezTo>
                  <a:cubicBezTo>
                    <a:pt x="1127398" y="3938929"/>
                    <a:pt x="1138938" y="3948081"/>
                    <a:pt x="1151673" y="3958428"/>
                  </a:cubicBezTo>
                  <a:cubicBezTo>
                    <a:pt x="1162020" y="3944898"/>
                    <a:pt x="1171173" y="3933357"/>
                    <a:pt x="1181519" y="3920225"/>
                  </a:cubicBezTo>
                  <a:cubicBezTo>
                    <a:pt x="1169183" y="3909878"/>
                    <a:pt x="1157642" y="3900725"/>
                    <a:pt x="1145306" y="3890378"/>
                  </a:cubicBezTo>
                  <a:close/>
                  <a:moveTo>
                    <a:pt x="3438902" y="3889384"/>
                  </a:moveTo>
                  <a:cubicBezTo>
                    <a:pt x="3429948" y="3889881"/>
                    <a:pt x="3420198" y="3896348"/>
                    <a:pt x="3408856" y="3908684"/>
                  </a:cubicBezTo>
                  <a:cubicBezTo>
                    <a:pt x="3415622" y="3916643"/>
                    <a:pt x="3422785" y="3925000"/>
                    <a:pt x="3429948" y="3934153"/>
                  </a:cubicBezTo>
                  <a:cubicBezTo>
                    <a:pt x="3438305" y="3926990"/>
                    <a:pt x="3445070" y="3921419"/>
                    <a:pt x="3452233" y="3915449"/>
                  </a:cubicBezTo>
                  <a:cubicBezTo>
                    <a:pt x="3456213" y="3912266"/>
                    <a:pt x="3460590" y="3909082"/>
                    <a:pt x="3464172" y="3905899"/>
                  </a:cubicBezTo>
                  <a:cubicBezTo>
                    <a:pt x="3456014" y="3894358"/>
                    <a:pt x="3447856" y="3888886"/>
                    <a:pt x="3438902" y="3889384"/>
                  </a:cubicBezTo>
                  <a:close/>
                  <a:moveTo>
                    <a:pt x="2833418" y="3888389"/>
                  </a:moveTo>
                  <a:cubicBezTo>
                    <a:pt x="2821479" y="3893164"/>
                    <a:pt x="2811133" y="3897541"/>
                    <a:pt x="2799592" y="3902317"/>
                  </a:cubicBezTo>
                  <a:cubicBezTo>
                    <a:pt x="2804367" y="3914654"/>
                    <a:pt x="2808347" y="3925000"/>
                    <a:pt x="2813520" y="3936541"/>
                  </a:cubicBezTo>
                  <a:cubicBezTo>
                    <a:pt x="2825061" y="3931765"/>
                    <a:pt x="2835408" y="3927388"/>
                    <a:pt x="2848142" y="3922215"/>
                  </a:cubicBezTo>
                  <a:cubicBezTo>
                    <a:pt x="2842969" y="3910276"/>
                    <a:pt x="2838591" y="3899929"/>
                    <a:pt x="2833418" y="3888389"/>
                  </a:cubicBezTo>
                  <a:close/>
                  <a:moveTo>
                    <a:pt x="2694135" y="3878440"/>
                  </a:moveTo>
                  <a:cubicBezTo>
                    <a:pt x="2682196" y="3882419"/>
                    <a:pt x="2672645" y="3885603"/>
                    <a:pt x="2661503" y="3889185"/>
                  </a:cubicBezTo>
                  <a:cubicBezTo>
                    <a:pt x="2665482" y="3902317"/>
                    <a:pt x="2669064" y="3913460"/>
                    <a:pt x="2672645" y="3925398"/>
                  </a:cubicBezTo>
                  <a:cubicBezTo>
                    <a:pt x="2684186" y="3922215"/>
                    <a:pt x="2694135" y="3919031"/>
                    <a:pt x="2707267" y="3915449"/>
                  </a:cubicBezTo>
                  <a:cubicBezTo>
                    <a:pt x="2702492" y="3901521"/>
                    <a:pt x="2698512" y="3890378"/>
                    <a:pt x="2694135" y="3878440"/>
                  </a:cubicBezTo>
                  <a:close/>
                  <a:moveTo>
                    <a:pt x="1749397" y="3877644"/>
                  </a:moveTo>
                  <a:cubicBezTo>
                    <a:pt x="1743428" y="3892766"/>
                    <a:pt x="1738652" y="3905500"/>
                    <a:pt x="1733081" y="3919827"/>
                  </a:cubicBezTo>
                  <a:cubicBezTo>
                    <a:pt x="1754172" y="3927388"/>
                    <a:pt x="1774468" y="3934949"/>
                    <a:pt x="1796355" y="3942908"/>
                  </a:cubicBezTo>
                  <a:cubicBezTo>
                    <a:pt x="1801528" y="3927786"/>
                    <a:pt x="1805906" y="3914654"/>
                    <a:pt x="1810681" y="3900327"/>
                  </a:cubicBezTo>
                  <a:cubicBezTo>
                    <a:pt x="1789590" y="3892368"/>
                    <a:pt x="1770488" y="3885603"/>
                    <a:pt x="1749397" y="3877644"/>
                  </a:cubicBezTo>
                  <a:close/>
                  <a:moveTo>
                    <a:pt x="1241610" y="3876848"/>
                  </a:moveTo>
                  <a:cubicBezTo>
                    <a:pt x="1231263" y="3889981"/>
                    <a:pt x="1222110" y="3901521"/>
                    <a:pt x="1211366" y="3915449"/>
                  </a:cubicBezTo>
                  <a:cubicBezTo>
                    <a:pt x="1224896" y="3925398"/>
                    <a:pt x="1236437" y="3934153"/>
                    <a:pt x="1248773" y="3943306"/>
                  </a:cubicBezTo>
                  <a:cubicBezTo>
                    <a:pt x="1258722" y="3929378"/>
                    <a:pt x="1267477" y="3916643"/>
                    <a:pt x="1277028" y="3903511"/>
                  </a:cubicBezTo>
                  <a:cubicBezTo>
                    <a:pt x="1264293" y="3893960"/>
                    <a:pt x="1253549" y="3885603"/>
                    <a:pt x="1241610" y="3876848"/>
                  </a:cubicBezTo>
                  <a:close/>
                  <a:moveTo>
                    <a:pt x="2872815" y="3870879"/>
                  </a:moveTo>
                  <a:cubicBezTo>
                    <a:pt x="2860877" y="3876052"/>
                    <a:pt x="2850530" y="3880828"/>
                    <a:pt x="2839387" y="3885603"/>
                  </a:cubicBezTo>
                  <a:cubicBezTo>
                    <a:pt x="2844561" y="3897940"/>
                    <a:pt x="2848938" y="3907888"/>
                    <a:pt x="2854111" y="3920225"/>
                  </a:cubicBezTo>
                  <a:cubicBezTo>
                    <a:pt x="2866846" y="3914255"/>
                    <a:pt x="2877192" y="3909480"/>
                    <a:pt x="2888335" y="3904307"/>
                  </a:cubicBezTo>
                  <a:cubicBezTo>
                    <a:pt x="2882764" y="3891970"/>
                    <a:pt x="2877988" y="3882021"/>
                    <a:pt x="2872815" y="3870879"/>
                  </a:cubicBezTo>
                  <a:close/>
                  <a:moveTo>
                    <a:pt x="3182024" y="3868093"/>
                  </a:moveTo>
                  <a:cubicBezTo>
                    <a:pt x="3172871" y="3874460"/>
                    <a:pt x="3165310" y="3879634"/>
                    <a:pt x="3156953" y="3885603"/>
                  </a:cubicBezTo>
                  <a:cubicBezTo>
                    <a:pt x="3164116" y="3896348"/>
                    <a:pt x="3170483" y="3905899"/>
                    <a:pt x="3177248" y="3915847"/>
                  </a:cubicBezTo>
                  <a:cubicBezTo>
                    <a:pt x="3186799" y="3909082"/>
                    <a:pt x="3193962" y="3903909"/>
                    <a:pt x="3203115" y="3897541"/>
                  </a:cubicBezTo>
                  <a:cubicBezTo>
                    <a:pt x="3195156" y="3886399"/>
                    <a:pt x="3188789" y="3877644"/>
                    <a:pt x="3182024" y="3868093"/>
                  </a:cubicBezTo>
                  <a:close/>
                  <a:moveTo>
                    <a:pt x="2734328" y="3865307"/>
                  </a:moveTo>
                  <a:cubicBezTo>
                    <a:pt x="2722389" y="3869685"/>
                    <a:pt x="2712838" y="3872869"/>
                    <a:pt x="2701696" y="3876848"/>
                  </a:cubicBezTo>
                  <a:cubicBezTo>
                    <a:pt x="2705675" y="3889185"/>
                    <a:pt x="2709257" y="3900327"/>
                    <a:pt x="2713236" y="3913062"/>
                  </a:cubicBezTo>
                  <a:cubicBezTo>
                    <a:pt x="2724777" y="3909082"/>
                    <a:pt x="2735124" y="3905500"/>
                    <a:pt x="2747460" y="3901521"/>
                  </a:cubicBezTo>
                  <a:cubicBezTo>
                    <a:pt x="2742287" y="3887991"/>
                    <a:pt x="2738307" y="3876848"/>
                    <a:pt x="2734328" y="3865307"/>
                  </a:cubicBezTo>
                  <a:close/>
                  <a:moveTo>
                    <a:pt x="997268" y="3852573"/>
                  </a:moveTo>
                  <a:cubicBezTo>
                    <a:pt x="984533" y="3863716"/>
                    <a:pt x="972993" y="3873664"/>
                    <a:pt x="960258" y="3884807"/>
                  </a:cubicBezTo>
                  <a:cubicBezTo>
                    <a:pt x="973390" y="3897144"/>
                    <a:pt x="984533" y="3907888"/>
                    <a:pt x="996870" y="3919429"/>
                  </a:cubicBezTo>
                  <a:cubicBezTo>
                    <a:pt x="1008410" y="3907092"/>
                    <a:pt x="1018757" y="3896348"/>
                    <a:pt x="1030298" y="3883613"/>
                  </a:cubicBezTo>
                  <a:cubicBezTo>
                    <a:pt x="1017563" y="3871675"/>
                    <a:pt x="1006818" y="3861328"/>
                    <a:pt x="997268" y="3852573"/>
                  </a:cubicBezTo>
                  <a:close/>
                  <a:moveTo>
                    <a:pt x="3121933" y="3850981"/>
                  </a:moveTo>
                  <a:cubicBezTo>
                    <a:pt x="3112382" y="3857348"/>
                    <a:pt x="3104821" y="3862124"/>
                    <a:pt x="3096862" y="3867695"/>
                  </a:cubicBezTo>
                  <a:cubicBezTo>
                    <a:pt x="3103627" y="3878440"/>
                    <a:pt x="3109199" y="3887593"/>
                    <a:pt x="3115964" y="3897940"/>
                  </a:cubicBezTo>
                  <a:cubicBezTo>
                    <a:pt x="3125117" y="3891970"/>
                    <a:pt x="3132678" y="3887195"/>
                    <a:pt x="3141433" y="3881623"/>
                  </a:cubicBezTo>
                  <a:cubicBezTo>
                    <a:pt x="3134667" y="3871675"/>
                    <a:pt x="3128698" y="3862124"/>
                    <a:pt x="3121933" y="3850981"/>
                  </a:cubicBezTo>
                  <a:close/>
                  <a:moveTo>
                    <a:pt x="2772531" y="3850583"/>
                  </a:moveTo>
                  <a:cubicBezTo>
                    <a:pt x="2760593" y="3855359"/>
                    <a:pt x="2751042" y="3858940"/>
                    <a:pt x="2739899" y="3863318"/>
                  </a:cubicBezTo>
                  <a:cubicBezTo>
                    <a:pt x="2744675" y="3876052"/>
                    <a:pt x="2748654" y="3887195"/>
                    <a:pt x="2753032" y="3899531"/>
                  </a:cubicBezTo>
                  <a:cubicBezTo>
                    <a:pt x="2765368" y="3894756"/>
                    <a:pt x="2775317" y="3890776"/>
                    <a:pt x="2786459" y="3886399"/>
                  </a:cubicBezTo>
                  <a:cubicBezTo>
                    <a:pt x="2782082" y="3874062"/>
                    <a:pt x="2777704" y="3863318"/>
                    <a:pt x="2772531" y="3850583"/>
                  </a:cubicBezTo>
                  <a:close/>
                  <a:moveTo>
                    <a:pt x="3039159" y="3848593"/>
                  </a:moveTo>
                  <a:cubicBezTo>
                    <a:pt x="3029608" y="3854563"/>
                    <a:pt x="3022047" y="3858940"/>
                    <a:pt x="3014088" y="3863318"/>
                  </a:cubicBezTo>
                  <a:cubicBezTo>
                    <a:pt x="3020853" y="3874858"/>
                    <a:pt x="3026027" y="3884409"/>
                    <a:pt x="3031996" y="3894358"/>
                  </a:cubicBezTo>
                  <a:cubicBezTo>
                    <a:pt x="3041149" y="3889185"/>
                    <a:pt x="3048312" y="3885205"/>
                    <a:pt x="3057863" y="3879634"/>
                  </a:cubicBezTo>
                  <a:cubicBezTo>
                    <a:pt x="3051097" y="3868491"/>
                    <a:pt x="3045526" y="3858940"/>
                    <a:pt x="3039159" y="3848593"/>
                  </a:cubicBezTo>
                  <a:close/>
                  <a:moveTo>
                    <a:pt x="1093970" y="3846206"/>
                  </a:moveTo>
                  <a:cubicBezTo>
                    <a:pt x="1082827" y="3858542"/>
                    <a:pt x="1072481" y="3869685"/>
                    <a:pt x="1061338" y="3882419"/>
                  </a:cubicBezTo>
                  <a:cubicBezTo>
                    <a:pt x="1074072" y="3893164"/>
                    <a:pt x="1085215" y="3903113"/>
                    <a:pt x="1097551" y="3913858"/>
                  </a:cubicBezTo>
                  <a:cubicBezTo>
                    <a:pt x="1108694" y="3901123"/>
                    <a:pt x="1118643" y="3889185"/>
                    <a:pt x="1129388" y="3876848"/>
                  </a:cubicBezTo>
                  <a:cubicBezTo>
                    <a:pt x="1117051" y="3866103"/>
                    <a:pt x="1106306" y="3856552"/>
                    <a:pt x="1093970" y="3846206"/>
                  </a:cubicBezTo>
                  <a:close/>
                  <a:moveTo>
                    <a:pt x="1662245" y="3840237"/>
                  </a:moveTo>
                  <a:cubicBezTo>
                    <a:pt x="1655480" y="3854165"/>
                    <a:pt x="1649511" y="3866899"/>
                    <a:pt x="1643144" y="3880828"/>
                  </a:cubicBezTo>
                  <a:cubicBezTo>
                    <a:pt x="1665429" y="3890776"/>
                    <a:pt x="1684929" y="3899133"/>
                    <a:pt x="1705224" y="3908286"/>
                  </a:cubicBezTo>
                  <a:cubicBezTo>
                    <a:pt x="1711193" y="3893562"/>
                    <a:pt x="1716367" y="3881623"/>
                    <a:pt x="1722336" y="3866899"/>
                  </a:cubicBezTo>
                  <a:cubicBezTo>
                    <a:pt x="1701643" y="3857746"/>
                    <a:pt x="1682541" y="3849389"/>
                    <a:pt x="1662245" y="3840237"/>
                  </a:cubicBezTo>
                  <a:close/>
                  <a:moveTo>
                    <a:pt x="1190274" y="3836257"/>
                  </a:moveTo>
                  <a:cubicBezTo>
                    <a:pt x="1179530" y="3849389"/>
                    <a:pt x="1169581" y="3860930"/>
                    <a:pt x="1159234" y="3873664"/>
                  </a:cubicBezTo>
                  <a:cubicBezTo>
                    <a:pt x="1171969" y="3883613"/>
                    <a:pt x="1183509" y="3892766"/>
                    <a:pt x="1195448" y="3902317"/>
                  </a:cubicBezTo>
                  <a:cubicBezTo>
                    <a:pt x="1206192" y="3888787"/>
                    <a:pt x="1215345" y="3876848"/>
                    <a:pt x="1225692" y="3864114"/>
                  </a:cubicBezTo>
                  <a:cubicBezTo>
                    <a:pt x="1212958" y="3854165"/>
                    <a:pt x="1201815" y="3845410"/>
                    <a:pt x="1190274" y="3836257"/>
                  </a:cubicBezTo>
                  <a:close/>
                  <a:moveTo>
                    <a:pt x="2810337" y="3835859"/>
                  </a:moveTo>
                  <a:cubicBezTo>
                    <a:pt x="2799194" y="3840237"/>
                    <a:pt x="2790041" y="3844216"/>
                    <a:pt x="2778500" y="3848992"/>
                  </a:cubicBezTo>
                  <a:cubicBezTo>
                    <a:pt x="2783674" y="3861726"/>
                    <a:pt x="2788051" y="3872471"/>
                    <a:pt x="2792827" y="3884807"/>
                  </a:cubicBezTo>
                  <a:cubicBezTo>
                    <a:pt x="2804367" y="3879634"/>
                    <a:pt x="2814714" y="3875256"/>
                    <a:pt x="2826255" y="3870481"/>
                  </a:cubicBezTo>
                  <a:cubicBezTo>
                    <a:pt x="2820683" y="3858144"/>
                    <a:pt x="2815908" y="3847002"/>
                    <a:pt x="2810337" y="3835859"/>
                  </a:cubicBezTo>
                  <a:close/>
                  <a:moveTo>
                    <a:pt x="3191574" y="3828298"/>
                  </a:moveTo>
                  <a:cubicBezTo>
                    <a:pt x="3190779" y="3829492"/>
                    <a:pt x="3189585" y="3830686"/>
                    <a:pt x="3188789" y="3831879"/>
                  </a:cubicBezTo>
                  <a:cubicBezTo>
                    <a:pt x="3221421" y="3877246"/>
                    <a:pt x="3253655" y="3922613"/>
                    <a:pt x="3287481" y="3969571"/>
                  </a:cubicBezTo>
                  <a:cubicBezTo>
                    <a:pt x="3306185" y="3955643"/>
                    <a:pt x="3323297" y="3942908"/>
                    <a:pt x="3340806" y="3929378"/>
                  </a:cubicBezTo>
                  <a:cubicBezTo>
                    <a:pt x="3318521" y="3895154"/>
                    <a:pt x="3297032" y="3863716"/>
                    <a:pt x="3254053" y="3854961"/>
                  </a:cubicBezTo>
                  <a:cubicBezTo>
                    <a:pt x="3236941" y="3851777"/>
                    <a:pt x="3221421" y="3841032"/>
                    <a:pt x="3205105" y="3833471"/>
                  </a:cubicBezTo>
                  <a:cubicBezTo>
                    <a:pt x="3200728" y="3831482"/>
                    <a:pt x="3195952" y="3829890"/>
                    <a:pt x="3191574" y="3828298"/>
                  </a:cubicBezTo>
                  <a:close/>
                  <a:moveTo>
                    <a:pt x="1284987" y="3820737"/>
                  </a:moveTo>
                  <a:cubicBezTo>
                    <a:pt x="1274242" y="3834665"/>
                    <a:pt x="1265089" y="3846206"/>
                    <a:pt x="1255140" y="3859338"/>
                  </a:cubicBezTo>
                  <a:cubicBezTo>
                    <a:pt x="1267875" y="3868491"/>
                    <a:pt x="1279018" y="3876848"/>
                    <a:pt x="1290956" y="3885603"/>
                  </a:cubicBezTo>
                  <a:cubicBezTo>
                    <a:pt x="1300905" y="3872073"/>
                    <a:pt x="1309660" y="3860134"/>
                    <a:pt x="1319609" y="3846604"/>
                  </a:cubicBezTo>
                  <a:cubicBezTo>
                    <a:pt x="1307272" y="3837451"/>
                    <a:pt x="1296527" y="3829492"/>
                    <a:pt x="1284987" y="3820737"/>
                  </a:cubicBezTo>
                  <a:close/>
                  <a:moveTo>
                    <a:pt x="2848938" y="3818747"/>
                  </a:moveTo>
                  <a:cubicBezTo>
                    <a:pt x="2837795" y="3823522"/>
                    <a:pt x="2827847" y="3827900"/>
                    <a:pt x="2816704" y="3833073"/>
                  </a:cubicBezTo>
                  <a:cubicBezTo>
                    <a:pt x="2822275" y="3845410"/>
                    <a:pt x="2827051" y="3856155"/>
                    <a:pt x="2832224" y="3868491"/>
                  </a:cubicBezTo>
                  <a:cubicBezTo>
                    <a:pt x="2843367" y="3863716"/>
                    <a:pt x="2853315" y="3858940"/>
                    <a:pt x="2864856" y="3853369"/>
                  </a:cubicBezTo>
                  <a:cubicBezTo>
                    <a:pt x="2859285" y="3841430"/>
                    <a:pt x="2854509" y="3831084"/>
                    <a:pt x="2848938" y="3818747"/>
                  </a:cubicBezTo>
                  <a:close/>
                  <a:moveTo>
                    <a:pt x="1048205" y="3802829"/>
                  </a:moveTo>
                  <a:cubicBezTo>
                    <a:pt x="1034675" y="3813972"/>
                    <a:pt x="1023134" y="3823522"/>
                    <a:pt x="1010400" y="3834665"/>
                  </a:cubicBezTo>
                  <a:cubicBezTo>
                    <a:pt x="1022737" y="3845808"/>
                    <a:pt x="1033481" y="3856155"/>
                    <a:pt x="1045420" y="3867695"/>
                  </a:cubicBezTo>
                  <a:cubicBezTo>
                    <a:pt x="1056960" y="3854961"/>
                    <a:pt x="1067307" y="3843818"/>
                    <a:pt x="1078450" y="3831482"/>
                  </a:cubicBezTo>
                  <a:cubicBezTo>
                    <a:pt x="1066113" y="3819941"/>
                    <a:pt x="1055766" y="3809992"/>
                    <a:pt x="1048205" y="3802829"/>
                  </a:cubicBezTo>
                  <a:close/>
                  <a:moveTo>
                    <a:pt x="3237339" y="3794870"/>
                  </a:moveTo>
                  <a:cubicBezTo>
                    <a:pt x="3227390" y="3802431"/>
                    <a:pt x="3219033" y="3808798"/>
                    <a:pt x="3208289" y="3817553"/>
                  </a:cubicBezTo>
                  <a:cubicBezTo>
                    <a:pt x="3230972" y="3827502"/>
                    <a:pt x="3250472" y="3835859"/>
                    <a:pt x="3269573" y="3844216"/>
                  </a:cubicBezTo>
                  <a:cubicBezTo>
                    <a:pt x="3270767" y="3843420"/>
                    <a:pt x="3271961" y="3842226"/>
                    <a:pt x="3273155" y="3841032"/>
                  </a:cubicBezTo>
                  <a:cubicBezTo>
                    <a:pt x="3261614" y="3825910"/>
                    <a:pt x="3250073" y="3811186"/>
                    <a:pt x="3237339" y="3794870"/>
                  </a:cubicBezTo>
                  <a:close/>
                  <a:moveTo>
                    <a:pt x="1141326" y="3792880"/>
                  </a:moveTo>
                  <a:cubicBezTo>
                    <a:pt x="1129786" y="3805615"/>
                    <a:pt x="1119837" y="3816757"/>
                    <a:pt x="1108694" y="3829492"/>
                  </a:cubicBezTo>
                  <a:cubicBezTo>
                    <a:pt x="1121031" y="3839838"/>
                    <a:pt x="1132173" y="3849389"/>
                    <a:pt x="1143714" y="3859736"/>
                  </a:cubicBezTo>
                  <a:cubicBezTo>
                    <a:pt x="1154857" y="3846604"/>
                    <a:pt x="1164805" y="3835461"/>
                    <a:pt x="1175550" y="3822727"/>
                  </a:cubicBezTo>
                  <a:cubicBezTo>
                    <a:pt x="1164009" y="3812778"/>
                    <a:pt x="1154061" y="3804023"/>
                    <a:pt x="1141326" y="3792880"/>
                  </a:cubicBezTo>
                  <a:close/>
                  <a:moveTo>
                    <a:pt x="3128698" y="3790890"/>
                  </a:moveTo>
                  <a:cubicBezTo>
                    <a:pt x="3119943" y="3797258"/>
                    <a:pt x="3112780" y="3802431"/>
                    <a:pt x="3105219" y="3808002"/>
                  </a:cubicBezTo>
                  <a:cubicBezTo>
                    <a:pt x="3112780" y="3819145"/>
                    <a:pt x="3119147" y="3827900"/>
                    <a:pt x="3125515" y="3837451"/>
                  </a:cubicBezTo>
                  <a:cubicBezTo>
                    <a:pt x="3134667" y="3831084"/>
                    <a:pt x="3141830" y="3826308"/>
                    <a:pt x="3150188" y="3820737"/>
                  </a:cubicBezTo>
                  <a:cubicBezTo>
                    <a:pt x="3142626" y="3810390"/>
                    <a:pt x="3135861" y="3800839"/>
                    <a:pt x="3128698" y="3790890"/>
                  </a:cubicBezTo>
                  <a:close/>
                  <a:moveTo>
                    <a:pt x="1236437" y="3781340"/>
                  </a:moveTo>
                  <a:cubicBezTo>
                    <a:pt x="1225692" y="3794472"/>
                    <a:pt x="1216141" y="3806411"/>
                    <a:pt x="1205396" y="3819145"/>
                  </a:cubicBezTo>
                  <a:cubicBezTo>
                    <a:pt x="1216937" y="3829094"/>
                    <a:pt x="1227284" y="3837053"/>
                    <a:pt x="1239620" y="3847002"/>
                  </a:cubicBezTo>
                  <a:cubicBezTo>
                    <a:pt x="1250365" y="3833471"/>
                    <a:pt x="1259518" y="3821931"/>
                    <a:pt x="1269865" y="3808798"/>
                  </a:cubicBezTo>
                  <a:cubicBezTo>
                    <a:pt x="1258722" y="3799645"/>
                    <a:pt x="1247977" y="3790890"/>
                    <a:pt x="1236437" y="3781340"/>
                  </a:cubicBezTo>
                  <a:close/>
                  <a:moveTo>
                    <a:pt x="2919376" y="3776166"/>
                  </a:moveTo>
                  <a:cubicBezTo>
                    <a:pt x="2902661" y="3784921"/>
                    <a:pt x="2887937" y="3792482"/>
                    <a:pt x="2872019" y="3800839"/>
                  </a:cubicBezTo>
                  <a:cubicBezTo>
                    <a:pt x="2888335" y="3834665"/>
                    <a:pt x="2903855" y="3867297"/>
                    <a:pt x="2920171" y="3901123"/>
                  </a:cubicBezTo>
                  <a:cubicBezTo>
                    <a:pt x="2938079" y="3891970"/>
                    <a:pt x="2954395" y="3883613"/>
                    <a:pt x="2971507" y="3874858"/>
                  </a:cubicBezTo>
                  <a:cubicBezTo>
                    <a:pt x="2953599" y="3841032"/>
                    <a:pt x="2936885" y="3808798"/>
                    <a:pt x="2919376" y="3776166"/>
                  </a:cubicBezTo>
                  <a:close/>
                  <a:moveTo>
                    <a:pt x="3070199" y="3772983"/>
                  </a:moveTo>
                  <a:cubicBezTo>
                    <a:pt x="3061444" y="3778952"/>
                    <a:pt x="3054679" y="3783329"/>
                    <a:pt x="3046720" y="3788503"/>
                  </a:cubicBezTo>
                  <a:cubicBezTo>
                    <a:pt x="3053485" y="3798849"/>
                    <a:pt x="3059057" y="3808400"/>
                    <a:pt x="3065822" y="3819145"/>
                  </a:cubicBezTo>
                  <a:cubicBezTo>
                    <a:pt x="3074577" y="3813176"/>
                    <a:pt x="3082138" y="3808400"/>
                    <a:pt x="3090097" y="3803227"/>
                  </a:cubicBezTo>
                  <a:cubicBezTo>
                    <a:pt x="3082934" y="3792482"/>
                    <a:pt x="3076964" y="3783329"/>
                    <a:pt x="3070199" y="3772983"/>
                  </a:cubicBezTo>
                  <a:close/>
                  <a:moveTo>
                    <a:pt x="1328364" y="3764626"/>
                  </a:moveTo>
                  <a:cubicBezTo>
                    <a:pt x="1317619" y="3778554"/>
                    <a:pt x="1308466" y="3790094"/>
                    <a:pt x="1298517" y="3803227"/>
                  </a:cubicBezTo>
                  <a:cubicBezTo>
                    <a:pt x="1310456" y="3812380"/>
                    <a:pt x="1321200" y="3820339"/>
                    <a:pt x="1332741" y="3828696"/>
                  </a:cubicBezTo>
                  <a:cubicBezTo>
                    <a:pt x="1343088" y="3814767"/>
                    <a:pt x="1351843" y="3802431"/>
                    <a:pt x="1360996" y="3789697"/>
                  </a:cubicBezTo>
                  <a:cubicBezTo>
                    <a:pt x="1349853" y="3780942"/>
                    <a:pt x="1339904" y="3773381"/>
                    <a:pt x="1328364" y="3764626"/>
                  </a:cubicBezTo>
                  <a:close/>
                  <a:moveTo>
                    <a:pt x="3011302" y="3758656"/>
                  </a:moveTo>
                  <a:cubicBezTo>
                    <a:pt x="3002945" y="3763830"/>
                    <a:pt x="2996180" y="3767809"/>
                    <a:pt x="2987823" y="3772983"/>
                  </a:cubicBezTo>
                  <a:cubicBezTo>
                    <a:pt x="2994986" y="3784921"/>
                    <a:pt x="3000956" y="3794074"/>
                    <a:pt x="3006925" y="3804023"/>
                  </a:cubicBezTo>
                  <a:cubicBezTo>
                    <a:pt x="3015680" y="3798452"/>
                    <a:pt x="3022843" y="3794074"/>
                    <a:pt x="3030404" y="3789299"/>
                  </a:cubicBezTo>
                  <a:cubicBezTo>
                    <a:pt x="3023241" y="3778156"/>
                    <a:pt x="3017670" y="3769003"/>
                    <a:pt x="3011302" y="3758656"/>
                  </a:cubicBezTo>
                  <a:close/>
                  <a:moveTo>
                    <a:pt x="3476508" y="3754279"/>
                  </a:moveTo>
                  <a:cubicBezTo>
                    <a:pt x="3466559" y="3763830"/>
                    <a:pt x="3456611" y="3772983"/>
                    <a:pt x="3445468" y="3783727"/>
                  </a:cubicBezTo>
                  <a:cubicBezTo>
                    <a:pt x="3453427" y="3791686"/>
                    <a:pt x="3460590" y="3798849"/>
                    <a:pt x="3469345" y="3807604"/>
                  </a:cubicBezTo>
                  <a:cubicBezTo>
                    <a:pt x="3479692" y="3795666"/>
                    <a:pt x="3488845" y="3785717"/>
                    <a:pt x="3497202" y="3776166"/>
                  </a:cubicBezTo>
                  <a:cubicBezTo>
                    <a:pt x="3490437" y="3769003"/>
                    <a:pt x="3482875" y="3761044"/>
                    <a:pt x="3476508" y="3754279"/>
                  </a:cubicBezTo>
                  <a:close/>
                  <a:moveTo>
                    <a:pt x="1097153" y="3751891"/>
                  </a:moveTo>
                  <a:cubicBezTo>
                    <a:pt x="1084419" y="3763034"/>
                    <a:pt x="1073276" y="3773381"/>
                    <a:pt x="1060542" y="3784523"/>
                  </a:cubicBezTo>
                  <a:cubicBezTo>
                    <a:pt x="1071685" y="3794870"/>
                    <a:pt x="1082429" y="3804819"/>
                    <a:pt x="1093572" y="3815563"/>
                  </a:cubicBezTo>
                  <a:cubicBezTo>
                    <a:pt x="1105113" y="3803227"/>
                    <a:pt x="1114663" y="3792482"/>
                    <a:pt x="1126602" y="3779748"/>
                  </a:cubicBezTo>
                  <a:cubicBezTo>
                    <a:pt x="1115061" y="3768605"/>
                    <a:pt x="1104715" y="3759054"/>
                    <a:pt x="1097153" y="3751891"/>
                  </a:cubicBezTo>
                  <a:close/>
                  <a:moveTo>
                    <a:pt x="3299420" y="3746718"/>
                  </a:moveTo>
                  <a:cubicBezTo>
                    <a:pt x="3287879" y="3756269"/>
                    <a:pt x="3278328" y="3764228"/>
                    <a:pt x="3268777" y="3772585"/>
                  </a:cubicBezTo>
                  <a:cubicBezTo>
                    <a:pt x="3277134" y="3782931"/>
                    <a:pt x="3283899" y="3791288"/>
                    <a:pt x="3293052" y="3802033"/>
                  </a:cubicBezTo>
                  <a:cubicBezTo>
                    <a:pt x="3304593" y="3792084"/>
                    <a:pt x="3314144" y="3783727"/>
                    <a:pt x="3324093" y="3774972"/>
                  </a:cubicBezTo>
                  <a:cubicBezTo>
                    <a:pt x="3314940" y="3764228"/>
                    <a:pt x="3307379" y="3755871"/>
                    <a:pt x="3299420" y="3746718"/>
                  </a:cubicBezTo>
                  <a:close/>
                  <a:moveTo>
                    <a:pt x="1189478" y="3740350"/>
                  </a:moveTo>
                  <a:cubicBezTo>
                    <a:pt x="1178336" y="3752687"/>
                    <a:pt x="1168387" y="3763830"/>
                    <a:pt x="1156448" y="3776962"/>
                  </a:cubicBezTo>
                  <a:cubicBezTo>
                    <a:pt x="1169183" y="3787707"/>
                    <a:pt x="1179530" y="3796462"/>
                    <a:pt x="1190672" y="3805615"/>
                  </a:cubicBezTo>
                  <a:cubicBezTo>
                    <a:pt x="1202213" y="3792084"/>
                    <a:pt x="1211366" y="3780942"/>
                    <a:pt x="1221713" y="3769003"/>
                  </a:cubicBezTo>
                  <a:cubicBezTo>
                    <a:pt x="1210570" y="3759054"/>
                    <a:pt x="1200621" y="3750299"/>
                    <a:pt x="1189478" y="3740350"/>
                  </a:cubicBezTo>
                  <a:close/>
                  <a:moveTo>
                    <a:pt x="1281405" y="3727218"/>
                  </a:moveTo>
                  <a:cubicBezTo>
                    <a:pt x="1270263" y="3740749"/>
                    <a:pt x="1260712" y="3752289"/>
                    <a:pt x="1250365" y="3765024"/>
                  </a:cubicBezTo>
                  <a:cubicBezTo>
                    <a:pt x="1261906" y="3774176"/>
                    <a:pt x="1271854" y="3782135"/>
                    <a:pt x="1283395" y="3791686"/>
                  </a:cubicBezTo>
                  <a:cubicBezTo>
                    <a:pt x="1293742" y="3778554"/>
                    <a:pt x="1303293" y="3767013"/>
                    <a:pt x="1313639" y="3753085"/>
                  </a:cubicBezTo>
                  <a:cubicBezTo>
                    <a:pt x="1302099" y="3743932"/>
                    <a:pt x="1292150" y="3735575"/>
                    <a:pt x="1281405" y="3727218"/>
                  </a:cubicBezTo>
                  <a:close/>
                  <a:moveTo>
                    <a:pt x="3161728" y="3709708"/>
                  </a:moveTo>
                  <a:cubicBezTo>
                    <a:pt x="3147800" y="3720055"/>
                    <a:pt x="3135463" y="3729606"/>
                    <a:pt x="3119147" y="3741942"/>
                  </a:cubicBezTo>
                  <a:cubicBezTo>
                    <a:pt x="3143025" y="3765819"/>
                    <a:pt x="3164912" y="3787707"/>
                    <a:pt x="3187197" y="3809594"/>
                  </a:cubicBezTo>
                  <a:cubicBezTo>
                    <a:pt x="3200728" y="3799645"/>
                    <a:pt x="3209482" y="3792880"/>
                    <a:pt x="3219829" y="3784921"/>
                  </a:cubicBezTo>
                  <a:cubicBezTo>
                    <a:pt x="3200329" y="3759850"/>
                    <a:pt x="3181626" y="3735177"/>
                    <a:pt x="3161728" y="3709708"/>
                  </a:cubicBezTo>
                  <a:close/>
                  <a:moveTo>
                    <a:pt x="3433529" y="3708116"/>
                  </a:moveTo>
                  <a:cubicBezTo>
                    <a:pt x="3423581" y="3719657"/>
                    <a:pt x="3415224" y="3729208"/>
                    <a:pt x="3405673" y="3739953"/>
                  </a:cubicBezTo>
                  <a:cubicBezTo>
                    <a:pt x="3413234" y="3747912"/>
                    <a:pt x="3421193" y="3756269"/>
                    <a:pt x="3428356" y="3763830"/>
                  </a:cubicBezTo>
                  <a:cubicBezTo>
                    <a:pt x="3439897" y="3753483"/>
                    <a:pt x="3449845" y="3744330"/>
                    <a:pt x="3460192" y="3734779"/>
                  </a:cubicBezTo>
                  <a:cubicBezTo>
                    <a:pt x="3451437" y="3726024"/>
                    <a:pt x="3443876" y="3718463"/>
                    <a:pt x="3433529" y="3708116"/>
                  </a:cubicBezTo>
                  <a:close/>
                  <a:moveTo>
                    <a:pt x="3263206" y="3704535"/>
                  </a:moveTo>
                  <a:cubicBezTo>
                    <a:pt x="3252859" y="3712892"/>
                    <a:pt x="3243706" y="3720851"/>
                    <a:pt x="3233359" y="3729208"/>
                  </a:cubicBezTo>
                  <a:cubicBezTo>
                    <a:pt x="3240523" y="3738361"/>
                    <a:pt x="3247288" y="3745922"/>
                    <a:pt x="3254849" y="3754677"/>
                  </a:cubicBezTo>
                  <a:cubicBezTo>
                    <a:pt x="3265594" y="3745524"/>
                    <a:pt x="3274747" y="3737565"/>
                    <a:pt x="3284695" y="3729208"/>
                  </a:cubicBezTo>
                  <a:cubicBezTo>
                    <a:pt x="3276736" y="3720453"/>
                    <a:pt x="3270369" y="3712892"/>
                    <a:pt x="3263206" y="3704535"/>
                  </a:cubicBezTo>
                  <a:close/>
                  <a:moveTo>
                    <a:pt x="1146500" y="3700555"/>
                  </a:moveTo>
                  <a:cubicBezTo>
                    <a:pt x="1133765" y="3711698"/>
                    <a:pt x="1122225" y="3721647"/>
                    <a:pt x="1109888" y="3732789"/>
                  </a:cubicBezTo>
                  <a:cubicBezTo>
                    <a:pt x="1121429" y="3743534"/>
                    <a:pt x="1131377" y="3753085"/>
                    <a:pt x="1142520" y="3763432"/>
                  </a:cubicBezTo>
                  <a:cubicBezTo>
                    <a:pt x="1153663" y="3750697"/>
                    <a:pt x="1164009" y="3739157"/>
                    <a:pt x="1171571" y="3731198"/>
                  </a:cubicBezTo>
                  <a:cubicBezTo>
                    <a:pt x="1161622" y="3719259"/>
                    <a:pt x="1153663" y="3709310"/>
                    <a:pt x="1146500" y="3700555"/>
                  </a:cubicBezTo>
                  <a:close/>
                  <a:moveTo>
                    <a:pt x="1236835" y="3687821"/>
                  </a:moveTo>
                  <a:cubicBezTo>
                    <a:pt x="1226090" y="3700157"/>
                    <a:pt x="1215743" y="3711698"/>
                    <a:pt x="1204600" y="3724432"/>
                  </a:cubicBezTo>
                  <a:cubicBezTo>
                    <a:pt x="1215743" y="3734381"/>
                    <a:pt x="1225692" y="3742738"/>
                    <a:pt x="1236437" y="3752289"/>
                  </a:cubicBezTo>
                  <a:cubicBezTo>
                    <a:pt x="1247579" y="3739157"/>
                    <a:pt x="1257528" y="3727218"/>
                    <a:pt x="1267875" y="3714882"/>
                  </a:cubicBezTo>
                  <a:cubicBezTo>
                    <a:pt x="1256732" y="3705331"/>
                    <a:pt x="1247579" y="3696974"/>
                    <a:pt x="1236835" y="3687821"/>
                  </a:cubicBezTo>
                  <a:close/>
                  <a:moveTo>
                    <a:pt x="3141433" y="3683045"/>
                  </a:moveTo>
                  <a:cubicBezTo>
                    <a:pt x="3126708" y="3679066"/>
                    <a:pt x="3119545" y="3694586"/>
                    <a:pt x="3108801" y="3700157"/>
                  </a:cubicBezTo>
                  <a:cubicBezTo>
                    <a:pt x="3105219" y="3702147"/>
                    <a:pt x="3104025" y="3708116"/>
                    <a:pt x="3102035" y="3712096"/>
                  </a:cubicBezTo>
                  <a:cubicBezTo>
                    <a:pt x="3104025" y="3713290"/>
                    <a:pt x="3105617" y="3714484"/>
                    <a:pt x="3107607" y="3715678"/>
                  </a:cubicBezTo>
                  <a:cubicBezTo>
                    <a:pt x="3119147" y="3706923"/>
                    <a:pt x="3131086" y="3698168"/>
                    <a:pt x="3143025" y="3689413"/>
                  </a:cubicBezTo>
                  <a:cubicBezTo>
                    <a:pt x="3142626" y="3687423"/>
                    <a:pt x="3141830" y="3685035"/>
                    <a:pt x="3141433" y="3683045"/>
                  </a:cubicBezTo>
                  <a:close/>
                  <a:moveTo>
                    <a:pt x="1195050" y="3647628"/>
                  </a:moveTo>
                  <a:cubicBezTo>
                    <a:pt x="1182315" y="3659964"/>
                    <a:pt x="1171173" y="3669913"/>
                    <a:pt x="1158438" y="3681852"/>
                  </a:cubicBezTo>
                  <a:cubicBezTo>
                    <a:pt x="1169581" y="3692198"/>
                    <a:pt x="1179530" y="3701351"/>
                    <a:pt x="1190274" y="3711300"/>
                  </a:cubicBezTo>
                  <a:cubicBezTo>
                    <a:pt x="1201815" y="3698964"/>
                    <a:pt x="1211366" y="3688617"/>
                    <a:pt x="1222110" y="3677076"/>
                  </a:cubicBezTo>
                  <a:cubicBezTo>
                    <a:pt x="1212560" y="3666729"/>
                    <a:pt x="1203407" y="3656781"/>
                    <a:pt x="1195050" y="3647628"/>
                  </a:cubicBezTo>
                  <a:close/>
                  <a:moveTo>
                    <a:pt x="3344786" y="3613006"/>
                  </a:moveTo>
                  <a:cubicBezTo>
                    <a:pt x="3334837" y="3622159"/>
                    <a:pt x="3325684" y="3630516"/>
                    <a:pt x="3318123" y="3637679"/>
                  </a:cubicBezTo>
                  <a:cubicBezTo>
                    <a:pt x="3326480" y="3647230"/>
                    <a:pt x="3334837" y="3655985"/>
                    <a:pt x="3343990" y="3666331"/>
                  </a:cubicBezTo>
                  <a:cubicBezTo>
                    <a:pt x="3352745" y="3657179"/>
                    <a:pt x="3361102" y="3649220"/>
                    <a:pt x="3369857" y="3640067"/>
                  </a:cubicBezTo>
                  <a:cubicBezTo>
                    <a:pt x="3359908" y="3629720"/>
                    <a:pt x="3351949" y="3620965"/>
                    <a:pt x="3344786" y="3613006"/>
                  </a:cubicBezTo>
                  <a:close/>
                  <a:moveTo>
                    <a:pt x="947922" y="3587537"/>
                  </a:moveTo>
                  <a:cubicBezTo>
                    <a:pt x="935983" y="3597088"/>
                    <a:pt x="926034" y="3605047"/>
                    <a:pt x="915289" y="3613802"/>
                  </a:cubicBezTo>
                  <a:cubicBezTo>
                    <a:pt x="924044" y="3624944"/>
                    <a:pt x="931605" y="3634097"/>
                    <a:pt x="939962" y="3644444"/>
                  </a:cubicBezTo>
                  <a:cubicBezTo>
                    <a:pt x="950707" y="3635291"/>
                    <a:pt x="960656" y="3626934"/>
                    <a:pt x="972197" y="3617781"/>
                  </a:cubicBezTo>
                  <a:cubicBezTo>
                    <a:pt x="963840" y="3607435"/>
                    <a:pt x="956676" y="3598282"/>
                    <a:pt x="947922" y="3587537"/>
                  </a:cubicBezTo>
                  <a:close/>
                  <a:moveTo>
                    <a:pt x="3303797" y="3572017"/>
                  </a:moveTo>
                  <a:cubicBezTo>
                    <a:pt x="3294246" y="3581568"/>
                    <a:pt x="3286287" y="3589527"/>
                    <a:pt x="3277532" y="3598282"/>
                  </a:cubicBezTo>
                  <a:cubicBezTo>
                    <a:pt x="3285491" y="3606639"/>
                    <a:pt x="3291858" y="3613802"/>
                    <a:pt x="3299021" y="3620965"/>
                  </a:cubicBezTo>
                  <a:cubicBezTo>
                    <a:pt x="3308572" y="3612210"/>
                    <a:pt x="3316929" y="3603853"/>
                    <a:pt x="3325286" y="3595496"/>
                  </a:cubicBezTo>
                  <a:cubicBezTo>
                    <a:pt x="3318123" y="3587935"/>
                    <a:pt x="3312154" y="3581170"/>
                    <a:pt x="3303797" y="3572017"/>
                  </a:cubicBezTo>
                  <a:close/>
                  <a:moveTo>
                    <a:pt x="951901" y="3509538"/>
                  </a:moveTo>
                  <a:cubicBezTo>
                    <a:pt x="939565" y="3518691"/>
                    <a:pt x="929218" y="3526650"/>
                    <a:pt x="918075" y="3535007"/>
                  </a:cubicBezTo>
                  <a:cubicBezTo>
                    <a:pt x="926432" y="3545752"/>
                    <a:pt x="933197" y="3554905"/>
                    <a:pt x="941156" y="3565252"/>
                  </a:cubicBezTo>
                  <a:cubicBezTo>
                    <a:pt x="952697" y="3556099"/>
                    <a:pt x="963044" y="3547742"/>
                    <a:pt x="974186" y="3539385"/>
                  </a:cubicBezTo>
                  <a:cubicBezTo>
                    <a:pt x="966625" y="3529436"/>
                    <a:pt x="960258" y="3520681"/>
                    <a:pt x="951901" y="3509538"/>
                  </a:cubicBezTo>
                  <a:close/>
                  <a:moveTo>
                    <a:pt x="1078848" y="3484070"/>
                  </a:moveTo>
                  <a:cubicBezTo>
                    <a:pt x="1067705" y="3493222"/>
                    <a:pt x="1057358" y="3501181"/>
                    <a:pt x="1046216" y="3510334"/>
                  </a:cubicBezTo>
                  <a:cubicBezTo>
                    <a:pt x="1053777" y="3519885"/>
                    <a:pt x="1060542" y="3528640"/>
                    <a:pt x="1068501" y="3538191"/>
                  </a:cubicBezTo>
                  <a:cubicBezTo>
                    <a:pt x="1079644" y="3528640"/>
                    <a:pt x="1089990" y="3519885"/>
                    <a:pt x="1100337" y="3510732"/>
                  </a:cubicBezTo>
                  <a:cubicBezTo>
                    <a:pt x="1092776" y="3500784"/>
                    <a:pt x="1086011" y="3492825"/>
                    <a:pt x="1078848" y="3484070"/>
                  </a:cubicBezTo>
                  <a:close/>
                  <a:moveTo>
                    <a:pt x="1236437" y="3478896"/>
                  </a:moveTo>
                  <a:cubicBezTo>
                    <a:pt x="1234447" y="3481284"/>
                    <a:pt x="1232457" y="3483274"/>
                    <a:pt x="1230467" y="3485263"/>
                  </a:cubicBezTo>
                  <a:cubicBezTo>
                    <a:pt x="1243202" y="3498794"/>
                    <a:pt x="1255936" y="3511926"/>
                    <a:pt x="1268671" y="3525456"/>
                  </a:cubicBezTo>
                  <a:cubicBezTo>
                    <a:pt x="1271059" y="3523069"/>
                    <a:pt x="1273446" y="3520681"/>
                    <a:pt x="1275436" y="3518293"/>
                  </a:cubicBezTo>
                  <a:cubicBezTo>
                    <a:pt x="1262304" y="3505161"/>
                    <a:pt x="1249569" y="3492029"/>
                    <a:pt x="1236437" y="3478896"/>
                  </a:cubicBezTo>
                  <a:close/>
                  <a:moveTo>
                    <a:pt x="957074" y="3412836"/>
                  </a:moveTo>
                  <a:cubicBezTo>
                    <a:pt x="944340" y="3421591"/>
                    <a:pt x="933993" y="3428754"/>
                    <a:pt x="922453" y="3436713"/>
                  </a:cubicBezTo>
                  <a:cubicBezTo>
                    <a:pt x="930014" y="3447856"/>
                    <a:pt x="935983" y="3456611"/>
                    <a:pt x="943146" y="3466958"/>
                  </a:cubicBezTo>
                  <a:cubicBezTo>
                    <a:pt x="954687" y="3458601"/>
                    <a:pt x="965431" y="3451040"/>
                    <a:pt x="977370" y="3442682"/>
                  </a:cubicBezTo>
                  <a:cubicBezTo>
                    <a:pt x="970605" y="3432734"/>
                    <a:pt x="964636" y="3423979"/>
                    <a:pt x="957074" y="3412836"/>
                  </a:cubicBezTo>
                  <a:close/>
                  <a:moveTo>
                    <a:pt x="3465366" y="3410050"/>
                  </a:moveTo>
                  <a:cubicBezTo>
                    <a:pt x="3430744" y="3452233"/>
                    <a:pt x="3397316" y="3493222"/>
                    <a:pt x="3363092" y="3535405"/>
                  </a:cubicBezTo>
                  <a:cubicBezTo>
                    <a:pt x="3341205" y="3515906"/>
                    <a:pt x="3320909" y="3498396"/>
                    <a:pt x="3300613" y="3480090"/>
                  </a:cubicBezTo>
                  <a:cubicBezTo>
                    <a:pt x="3292654" y="3488447"/>
                    <a:pt x="3286685" y="3495610"/>
                    <a:pt x="3278726" y="3503967"/>
                  </a:cubicBezTo>
                  <a:cubicBezTo>
                    <a:pt x="3393336" y="3612608"/>
                    <a:pt x="3505956" y="3720055"/>
                    <a:pt x="3619373" y="3826706"/>
                  </a:cubicBezTo>
                  <a:cubicBezTo>
                    <a:pt x="3623352" y="3830288"/>
                    <a:pt x="3633301" y="3831084"/>
                    <a:pt x="3638475" y="3829094"/>
                  </a:cubicBezTo>
                  <a:cubicBezTo>
                    <a:pt x="3659566" y="3820339"/>
                    <a:pt x="3680260" y="3809992"/>
                    <a:pt x="3701351" y="3800043"/>
                  </a:cubicBezTo>
                  <a:cubicBezTo>
                    <a:pt x="3700157" y="3798849"/>
                    <a:pt x="3698565" y="3797258"/>
                    <a:pt x="3697372" y="3796064"/>
                  </a:cubicBezTo>
                  <a:cubicBezTo>
                    <a:pt x="3700555" y="3788901"/>
                    <a:pt x="3702545" y="3781340"/>
                    <a:pt x="3706922" y="3775370"/>
                  </a:cubicBezTo>
                  <a:cubicBezTo>
                    <a:pt x="3731993" y="3743136"/>
                    <a:pt x="3758258" y="3711698"/>
                    <a:pt x="3785319" y="3678270"/>
                  </a:cubicBezTo>
                  <a:cubicBezTo>
                    <a:pt x="3778952" y="3674291"/>
                    <a:pt x="3774176" y="3671505"/>
                    <a:pt x="3769799" y="3668719"/>
                  </a:cubicBezTo>
                  <a:cubicBezTo>
                    <a:pt x="3738758" y="3707320"/>
                    <a:pt x="3708514" y="3743932"/>
                    <a:pt x="3677474" y="3782135"/>
                  </a:cubicBezTo>
                  <a:cubicBezTo>
                    <a:pt x="3655984" y="3762636"/>
                    <a:pt x="3635689" y="3745126"/>
                    <a:pt x="3615393" y="3727218"/>
                  </a:cubicBezTo>
                  <a:cubicBezTo>
                    <a:pt x="3644842" y="3691402"/>
                    <a:pt x="3673096" y="3656383"/>
                    <a:pt x="3700555" y="3622159"/>
                  </a:cubicBezTo>
                  <a:cubicBezTo>
                    <a:pt x="3691402" y="3609026"/>
                    <a:pt x="3686229" y="3613006"/>
                    <a:pt x="3679464" y="3621363"/>
                  </a:cubicBezTo>
                  <a:cubicBezTo>
                    <a:pt x="3653199" y="3654791"/>
                    <a:pt x="3626138" y="3687423"/>
                    <a:pt x="3598679" y="3721647"/>
                  </a:cubicBezTo>
                  <a:cubicBezTo>
                    <a:pt x="3575996" y="3701749"/>
                    <a:pt x="3555700" y="3683443"/>
                    <a:pt x="3534211" y="3664740"/>
                  </a:cubicBezTo>
                  <a:cubicBezTo>
                    <a:pt x="3539782" y="3657576"/>
                    <a:pt x="3544558" y="3652005"/>
                    <a:pt x="3548936" y="3646434"/>
                  </a:cubicBezTo>
                  <a:cubicBezTo>
                    <a:pt x="3570823" y="3619771"/>
                    <a:pt x="3592710" y="3593108"/>
                    <a:pt x="3613802" y="3566048"/>
                  </a:cubicBezTo>
                  <a:cubicBezTo>
                    <a:pt x="3616985" y="3562068"/>
                    <a:pt x="3615791" y="3555303"/>
                    <a:pt x="3616587" y="3549732"/>
                  </a:cubicBezTo>
                  <a:cubicBezTo>
                    <a:pt x="3614598" y="3549732"/>
                    <a:pt x="3612608" y="3549333"/>
                    <a:pt x="3610618" y="3548936"/>
                  </a:cubicBezTo>
                  <a:cubicBezTo>
                    <a:pt x="3580374" y="3585547"/>
                    <a:pt x="3550129" y="3622159"/>
                    <a:pt x="3519089" y="3659566"/>
                  </a:cubicBezTo>
                  <a:cubicBezTo>
                    <a:pt x="3496008" y="3638873"/>
                    <a:pt x="3474916" y="3620169"/>
                    <a:pt x="3454621" y="3601863"/>
                  </a:cubicBezTo>
                  <a:cubicBezTo>
                    <a:pt x="3483273" y="3566048"/>
                    <a:pt x="3510334" y="3532620"/>
                    <a:pt x="3536997" y="3498794"/>
                  </a:cubicBezTo>
                  <a:cubicBezTo>
                    <a:pt x="3540181" y="3494814"/>
                    <a:pt x="3540578" y="3488447"/>
                    <a:pt x="3542568" y="3483274"/>
                  </a:cubicBezTo>
                  <a:cubicBezTo>
                    <a:pt x="3540578" y="3482478"/>
                    <a:pt x="3538987" y="3481682"/>
                    <a:pt x="3536997" y="3480886"/>
                  </a:cubicBezTo>
                  <a:cubicBezTo>
                    <a:pt x="3505161" y="3519487"/>
                    <a:pt x="3473325" y="3558088"/>
                    <a:pt x="3440693" y="3597884"/>
                  </a:cubicBezTo>
                  <a:cubicBezTo>
                    <a:pt x="3417213" y="3577190"/>
                    <a:pt x="3395724" y="3557691"/>
                    <a:pt x="3373837" y="3538191"/>
                  </a:cubicBezTo>
                  <a:cubicBezTo>
                    <a:pt x="3392540" y="3515906"/>
                    <a:pt x="3409652" y="3496008"/>
                    <a:pt x="3426366" y="3475315"/>
                  </a:cubicBezTo>
                  <a:cubicBezTo>
                    <a:pt x="3468151" y="3423183"/>
                    <a:pt x="3468151" y="3423183"/>
                    <a:pt x="3465366" y="3410050"/>
                  </a:cubicBezTo>
                  <a:close/>
                  <a:moveTo>
                    <a:pt x="1053777" y="3369459"/>
                  </a:moveTo>
                  <a:cubicBezTo>
                    <a:pt x="1042236" y="3377418"/>
                    <a:pt x="1031491" y="3384582"/>
                    <a:pt x="1019155" y="3392938"/>
                  </a:cubicBezTo>
                  <a:cubicBezTo>
                    <a:pt x="1026716" y="3403285"/>
                    <a:pt x="1032287" y="3411642"/>
                    <a:pt x="1039053" y="3421193"/>
                  </a:cubicBezTo>
                  <a:cubicBezTo>
                    <a:pt x="1050991" y="3412438"/>
                    <a:pt x="1061736" y="3404877"/>
                    <a:pt x="1072879" y="3396520"/>
                  </a:cubicBezTo>
                  <a:cubicBezTo>
                    <a:pt x="1066511" y="3387367"/>
                    <a:pt x="1060542" y="3379010"/>
                    <a:pt x="1053777" y="3369459"/>
                  </a:cubicBezTo>
                  <a:close/>
                  <a:moveTo>
                    <a:pt x="3675484" y="3152177"/>
                  </a:moveTo>
                  <a:cubicBezTo>
                    <a:pt x="3672698" y="3158943"/>
                    <a:pt x="3670311" y="3164116"/>
                    <a:pt x="3667127" y="3170085"/>
                  </a:cubicBezTo>
                  <a:cubicBezTo>
                    <a:pt x="3675086" y="3173269"/>
                    <a:pt x="3681851" y="3176453"/>
                    <a:pt x="3689412" y="3179636"/>
                  </a:cubicBezTo>
                  <a:cubicBezTo>
                    <a:pt x="3692596" y="3173269"/>
                    <a:pt x="3694586" y="3168494"/>
                    <a:pt x="3697769" y="3161330"/>
                  </a:cubicBezTo>
                  <a:cubicBezTo>
                    <a:pt x="3689412" y="3157749"/>
                    <a:pt x="3683045" y="3155361"/>
                    <a:pt x="3675484" y="3152177"/>
                  </a:cubicBezTo>
                  <a:close/>
                  <a:moveTo>
                    <a:pt x="784363" y="3125913"/>
                  </a:moveTo>
                  <a:cubicBezTo>
                    <a:pt x="781180" y="3135066"/>
                    <a:pt x="777996" y="3139443"/>
                    <a:pt x="779190" y="3141831"/>
                  </a:cubicBezTo>
                  <a:cubicBezTo>
                    <a:pt x="792720" y="3173269"/>
                    <a:pt x="806649" y="3204707"/>
                    <a:pt x="820577" y="3236146"/>
                  </a:cubicBezTo>
                  <a:cubicBezTo>
                    <a:pt x="821771" y="3238931"/>
                    <a:pt x="826148" y="3240125"/>
                    <a:pt x="828934" y="3242115"/>
                  </a:cubicBezTo>
                  <a:cubicBezTo>
                    <a:pt x="829730" y="3238931"/>
                    <a:pt x="832515" y="3234951"/>
                    <a:pt x="831322" y="3232166"/>
                  </a:cubicBezTo>
                  <a:cubicBezTo>
                    <a:pt x="816995" y="3198738"/>
                    <a:pt x="801873" y="3165310"/>
                    <a:pt x="784363" y="3125913"/>
                  </a:cubicBezTo>
                  <a:close/>
                  <a:moveTo>
                    <a:pt x="3741146" y="3119943"/>
                  </a:moveTo>
                  <a:cubicBezTo>
                    <a:pt x="3738361" y="3126311"/>
                    <a:pt x="3735973" y="3131484"/>
                    <a:pt x="3732789" y="3138647"/>
                  </a:cubicBezTo>
                  <a:cubicBezTo>
                    <a:pt x="3741544" y="3142229"/>
                    <a:pt x="3748309" y="3144617"/>
                    <a:pt x="3755871" y="3147800"/>
                  </a:cubicBezTo>
                  <a:cubicBezTo>
                    <a:pt x="3758258" y="3140637"/>
                    <a:pt x="3760646" y="3135066"/>
                    <a:pt x="3763034" y="3128300"/>
                  </a:cubicBezTo>
                  <a:cubicBezTo>
                    <a:pt x="3755075" y="3125117"/>
                    <a:pt x="3748707" y="3122729"/>
                    <a:pt x="3741146" y="3119943"/>
                  </a:cubicBezTo>
                  <a:close/>
                  <a:moveTo>
                    <a:pt x="828536" y="3115964"/>
                  </a:moveTo>
                  <a:cubicBezTo>
                    <a:pt x="825352" y="3116760"/>
                    <a:pt x="822567" y="3117556"/>
                    <a:pt x="819781" y="3118352"/>
                  </a:cubicBezTo>
                  <a:cubicBezTo>
                    <a:pt x="825750" y="3150188"/>
                    <a:pt x="843260" y="3178044"/>
                    <a:pt x="855597" y="3207891"/>
                  </a:cubicBezTo>
                  <a:cubicBezTo>
                    <a:pt x="857984" y="3213860"/>
                    <a:pt x="863158" y="3218636"/>
                    <a:pt x="867137" y="3224207"/>
                  </a:cubicBezTo>
                  <a:cubicBezTo>
                    <a:pt x="869525" y="3223013"/>
                    <a:pt x="871515" y="3221421"/>
                    <a:pt x="873505" y="3219829"/>
                  </a:cubicBezTo>
                  <a:cubicBezTo>
                    <a:pt x="858780" y="3185207"/>
                    <a:pt x="843658" y="3150586"/>
                    <a:pt x="828536" y="3115964"/>
                  </a:cubicBezTo>
                  <a:close/>
                  <a:moveTo>
                    <a:pt x="3607335" y="3108154"/>
                  </a:moveTo>
                  <a:cubicBezTo>
                    <a:pt x="3602460" y="3108005"/>
                    <a:pt x="3598481" y="3111786"/>
                    <a:pt x="3595894" y="3123923"/>
                  </a:cubicBezTo>
                  <a:cubicBezTo>
                    <a:pt x="3603057" y="3127107"/>
                    <a:pt x="3609424" y="3129892"/>
                    <a:pt x="3617383" y="3133076"/>
                  </a:cubicBezTo>
                  <a:cubicBezTo>
                    <a:pt x="3619771" y="3126709"/>
                    <a:pt x="3622159" y="3121535"/>
                    <a:pt x="3624148" y="3115964"/>
                  </a:cubicBezTo>
                  <a:cubicBezTo>
                    <a:pt x="3617980" y="3112383"/>
                    <a:pt x="3612210" y="3108304"/>
                    <a:pt x="3607335" y="3108154"/>
                  </a:cubicBezTo>
                  <a:close/>
                  <a:moveTo>
                    <a:pt x="903351" y="3093679"/>
                  </a:moveTo>
                  <a:cubicBezTo>
                    <a:pt x="901361" y="3094474"/>
                    <a:pt x="899371" y="3095668"/>
                    <a:pt x="897382" y="3096464"/>
                  </a:cubicBezTo>
                  <a:cubicBezTo>
                    <a:pt x="927228" y="3157749"/>
                    <a:pt x="956676" y="3218636"/>
                    <a:pt x="986523" y="3279920"/>
                  </a:cubicBezTo>
                  <a:cubicBezTo>
                    <a:pt x="988513" y="3278726"/>
                    <a:pt x="990502" y="3277930"/>
                    <a:pt x="992492" y="3277135"/>
                  </a:cubicBezTo>
                  <a:cubicBezTo>
                    <a:pt x="962646" y="3215850"/>
                    <a:pt x="933197" y="3154963"/>
                    <a:pt x="903351" y="3093679"/>
                  </a:cubicBezTo>
                  <a:close/>
                  <a:moveTo>
                    <a:pt x="3796461" y="3085322"/>
                  </a:moveTo>
                  <a:cubicBezTo>
                    <a:pt x="3794074" y="3093281"/>
                    <a:pt x="3792084" y="3099250"/>
                    <a:pt x="3790094" y="3106015"/>
                  </a:cubicBezTo>
                  <a:cubicBezTo>
                    <a:pt x="3798849" y="3108801"/>
                    <a:pt x="3804819" y="3110791"/>
                    <a:pt x="3812379" y="3113576"/>
                  </a:cubicBezTo>
                  <a:cubicBezTo>
                    <a:pt x="3814767" y="3106811"/>
                    <a:pt x="3816757" y="3100842"/>
                    <a:pt x="3819543" y="3093679"/>
                  </a:cubicBezTo>
                  <a:cubicBezTo>
                    <a:pt x="3811584" y="3090893"/>
                    <a:pt x="3805216" y="3088505"/>
                    <a:pt x="3796461" y="3085322"/>
                  </a:cubicBezTo>
                  <a:close/>
                  <a:moveTo>
                    <a:pt x="975778" y="3063036"/>
                  </a:moveTo>
                  <a:cubicBezTo>
                    <a:pt x="973390" y="3064230"/>
                    <a:pt x="971401" y="3065026"/>
                    <a:pt x="969013" y="3066220"/>
                  </a:cubicBezTo>
                  <a:cubicBezTo>
                    <a:pt x="991696" y="3115566"/>
                    <a:pt x="1013982" y="3164514"/>
                    <a:pt x="1037063" y="3215054"/>
                  </a:cubicBezTo>
                  <a:cubicBezTo>
                    <a:pt x="1030298" y="3218636"/>
                    <a:pt x="1023532" y="3222217"/>
                    <a:pt x="1013584" y="3227788"/>
                  </a:cubicBezTo>
                  <a:cubicBezTo>
                    <a:pt x="989706" y="3176453"/>
                    <a:pt x="966227" y="3126311"/>
                    <a:pt x="942748" y="3076169"/>
                  </a:cubicBezTo>
                  <a:cubicBezTo>
                    <a:pt x="940758" y="3077363"/>
                    <a:pt x="938371" y="3078159"/>
                    <a:pt x="936381" y="3079352"/>
                  </a:cubicBezTo>
                  <a:cubicBezTo>
                    <a:pt x="958666" y="3142627"/>
                    <a:pt x="989706" y="3201524"/>
                    <a:pt x="1023134" y="3261216"/>
                  </a:cubicBezTo>
                  <a:cubicBezTo>
                    <a:pt x="1037461" y="3252461"/>
                    <a:pt x="1049797" y="3245298"/>
                    <a:pt x="1060940" y="3238533"/>
                  </a:cubicBezTo>
                  <a:cubicBezTo>
                    <a:pt x="1031889" y="3178442"/>
                    <a:pt x="1004033" y="3120739"/>
                    <a:pt x="975778" y="3063036"/>
                  </a:cubicBezTo>
                  <a:close/>
                  <a:moveTo>
                    <a:pt x="734221" y="3062240"/>
                  </a:moveTo>
                  <a:cubicBezTo>
                    <a:pt x="726262" y="3064628"/>
                    <a:pt x="720293" y="3066618"/>
                    <a:pt x="711538" y="3069801"/>
                  </a:cubicBezTo>
                  <a:cubicBezTo>
                    <a:pt x="714722" y="3077363"/>
                    <a:pt x="716711" y="3083332"/>
                    <a:pt x="719497" y="3089699"/>
                  </a:cubicBezTo>
                  <a:cubicBezTo>
                    <a:pt x="727854" y="3086515"/>
                    <a:pt x="734221" y="3084128"/>
                    <a:pt x="742180" y="3081342"/>
                  </a:cubicBezTo>
                  <a:cubicBezTo>
                    <a:pt x="739395" y="3074179"/>
                    <a:pt x="737007" y="3068608"/>
                    <a:pt x="734221" y="3062240"/>
                  </a:cubicBezTo>
                  <a:close/>
                  <a:moveTo>
                    <a:pt x="3673842" y="3042592"/>
                  </a:moveTo>
                  <a:cubicBezTo>
                    <a:pt x="3668918" y="3042841"/>
                    <a:pt x="3665336" y="3046920"/>
                    <a:pt x="3663943" y="3059057"/>
                  </a:cubicBezTo>
                  <a:cubicBezTo>
                    <a:pt x="3671107" y="3061842"/>
                    <a:pt x="3677474" y="3064230"/>
                    <a:pt x="3685831" y="3067414"/>
                  </a:cubicBezTo>
                  <a:cubicBezTo>
                    <a:pt x="3687821" y="3060649"/>
                    <a:pt x="3689810" y="3055077"/>
                    <a:pt x="3691800" y="3049108"/>
                  </a:cubicBezTo>
                  <a:cubicBezTo>
                    <a:pt x="3685035" y="3045925"/>
                    <a:pt x="3678767" y="3042343"/>
                    <a:pt x="3673842" y="3042592"/>
                  </a:cubicBezTo>
                  <a:close/>
                  <a:moveTo>
                    <a:pt x="862760" y="3018466"/>
                  </a:moveTo>
                  <a:cubicBezTo>
                    <a:pt x="854005" y="3021649"/>
                    <a:pt x="847638" y="3024037"/>
                    <a:pt x="840077" y="3027221"/>
                  </a:cubicBezTo>
                  <a:cubicBezTo>
                    <a:pt x="842862" y="3033986"/>
                    <a:pt x="845250" y="3039159"/>
                    <a:pt x="847638" y="3045129"/>
                  </a:cubicBezTo>
                  <a:cubicBezTo>
                    <a:pt x="855597" y="3041945"/>
                    <a:pt x="861964" y="3039557"/>
                    <a:pt x="869525" y="3036374"/>
                  </a:cubicBezTo>
                  <a:cubicBezTo>
                    <a:pt x="867137" y="3030404"/>
                    <a:pt x="865545" y="3025629"/>
                    <a:pt x="862760" y="3018466"/>
                  </a:cubicBezTo>
                  <a:close/>
                  <a:moveTo>
                    <a:pt x="755711" y="2994986"/>
                  </a:moveTo>
                  <a:cubicBezTo>
                    <a:pt x="747354" y="2997772"/>
                    <a:pt x="740589" y="2999762"/>
                    <a:pt x="732630" y="3002548"/>
                  </a:cubicBezTo>
                  <a:cubicBezTo>
                    <a:pt x="735415" y="3009711"/>
                    <a:pt x="737405" y="3015282"/>
                    <a:pt x="739793" y="3022047"/>
                  </a:cubicBezTo>
                  <a:cubicBezTo>
                    <a:pt x="748150" y="3019262"/>
                    <a:pt x="754915" y="3016874"/>
                    <a:pt x="761680" y="3014884"/>
                  </a:cubicBezTo>
                  <a:cubicBezTo>
                    <a:pt x="759690" y="3008119"/>
                    <a:pt x="758098" y="3002946"/>
                    <a:pt x="755711" y="2994986"/>
                  </a:cubicBezTo>
                  <a:close/>
                  <a:moveTo>
                    <a:pt x="936182" y="2987376"/>
                  </a:moveTo>
                  <a:cubicBezTo>
                    <a:pt x="932800" y="2986331"/>
                    <a:pt x="927228" y="2989216"/>
                    <a:pt x="916085" y="2994986"/>
                  </a:cubicBezTo>
                  <a:cubicBezTo>
                    <a:pt x="918075" y="2999762"/>
                    <a:pt x="920065" y="3004935"/>
                    <a:pt x="922453" y="3010905"/>
                  </a:cubicBezTo>
                  <a:cubicBezTo>
                    <a:pt x="930412" y="3008119"/>
                    <a:pt x="936779" y="3005731"/>
                    <a:pt x="943146" y="3003344"/>
                  </a:cubicBezTo>
                  <a:cubicBezTo>
                    <a:pt x="940759" y="2993395"/>
                    <a:pt x="939565" y="2988421"/>
                    <a:pt x="936182" y="2987376"/>
                  </a:cubicBezTo>
                  <a:close/>
                  <a:moveTo>
                    <a:pt x="695620" y="2958375"/>
                  </a:moveTo>
                  <a:cubicBezTo>
                    <a:pt x="687263" y="2961161"/>
                    <a:pt x="680498" y="2963150"/>
                    <a:pt x="672937" y="2965538"/>
                  </a:cubicBezTo>
                  <a:cubicBezTo>
                    <a:pt x="675324" y="2972701"/>
                    <a:pt x="676916" y="2978272"/>
                    <a:pt x="679304" y="2985834"/>
                  </a:cubicBezTo>
                  <a:cubicBezTo>
                    <a:pt x="688059" y="2983048"/>
                    <a:pt x="694824" y="2981058"/>
                    <a:pt x="702783" y="2978272"/>
                  </a:cubicBezTo>
                  <a:cubicBezTo>
                    <a:pt x="699997" y="2971109"/>
                    <a:pt x="698008" y="2965140"/>
                    <a:pt x="695620" y="2958375"/>
                  </a:cubicBezTo>
                  <a:close/>
                  <a:moveTo>
                    <a:pt x="787149" y="2935294"/>
                  </a:moveTo>
                  <a:cubicBezTo>
                    <a:pt x="780384" y="2937283"/>
                    <a:pt x="773619" y="2938875"/>
                    <a:pt x="766058" y="2941263"/>
                  </a:cubicBezTo>
                  <a:cubicBezTo>
                    <a:pt x="768047" y="2948028"/>
                    <a:pt x="769639" y="2953202"/>
                    <a:pt x="771231" y="2960365"/>
                  </a:cubicBezTo>
                  <a:cubicBezTo>
                    <a:pt x="787547" y="2957181"/>
                    <a:pt x="801077" y="2955191"/>
                    <a:pt x="787149" y="2935294"/>
                  </a:cubicBezTo>
                  <a:close/>
                  <a:moveTo>
                    <a:pt x="875096" y="2926141"/>
                  </a:moveTo>
                  <a:cubicBezTo>
                    <a:pt x="867137" y="2928528"/>
                    <a:pt x="860372" y="2930518"/>
                    <a:pt x="852811" y="2932508"/>
                  </a:cubicBezTo>
                  <a:cubicBezTo>
                    <a:pt x="854005" y="2938477"/>
                    <a:pt x="855199" y="2943253"/>
                    <a:pt x="856791" y="2950814"/>
                  </a:cubicBezTo>
                  <a:cubicBezTo>
                    <a:pt x="865545" y="2948426"/>
                    <a:pt x="872311" y="2946436"/>
                    <a:pt x="880270" y="2944447"/>
                  </a:cubicBezTo>
                  <a:cubicBezTo>
                    <a:pt x="878678" y="2937682"/>
                    <a:pt x="877086" y="2932508"/>
                    <a:pt x="875096" y="2926141"/>
                  </a:cubicBezTo>
                  <a:close/>
                  <a:moveTo>
                    <a:pt x="3823920" y="2903060"/>
                  </a:moveTo>
                  <a:cubicBezTo>
                    <a:pt x="3813175" y="2943253"/>
                    <a:pt x="3803227" y="2980660"/>
                    <a:pt x="3792084" y="3022047"/>
                  </a:cubicBezTo>
                  <a:cubicBezTo>
                    <a:pt x="3812379" y="3010905"/>
                    <a:pt x="3836655" y="2916192"/>
                    <a:pt x="3823920" y="2903060"/>
                  </a:cubicBezTo>
                  <a:close/>
                  <a:moveTo>
                    <a:pt x="3792880" y="2894305"/>
                  </a:moveTo>
                  <a:cubicBezTo>
                    <a:pt x="3784921" y="2896692"/>
                    <a:pt x="3780145" y="2897090"/>
                    <a:pt x="3779748" y="2898682"/>
                  </a:cubicBezTo>
                  <a:cubicBezTo>
                    <a:pt x="3769799" y="2933304"/>
                    <a:pt x="3760646" y="2967528"/>
                    <a:pt x="3751493" y="3002150"/>
                  </a:cubicBezTo>
                  <a:cubicBezTo>
                    <a:pt x="3751095" y="3004537"/>
                    <a:pt x="3753881" y="3007721"/>
                    <a:pt x="3755075" y="3010507"/>
                  </a:cubicBezTo>
                  <a:cubicBezTo>
                    <a:pt x="3757462" y="3009711"/>
                    <a:pt x="3759850" y="3008517"/>
                    <a:pt x="3762238" y="3007721"/>
                  </a:cubicBezTo>
                  <a:cubicBezTo>
                    <a:pt x="3772186" y="2971109"/>
                    <a:pt x="3782135" y="2934498"/>
                    <a:pt x="3792880" y="2894305"/>
                  </a:cubicBezTo>
                  <a:close/>
                  <a:moveTo>
                    <a:pt x="3723238" y="2776909"/>
                  </a:moveTo>
                  <a:cubicBezTo>
                    <a:pt x="3708116" y="2842969"/>
                    <a:pt x="3692994" y="2909029"/>
                    <a:pt x="3677872" y="2975089"/>
                  </a:cubicBezTo>
                  <a:cubicBezTo>
                    <a:pt x="3679862" y="2975487"/>
                    <a:pt x="3682249" y="2976283"/>
                    <a:pt x="3684239" y="2976681"/>
                  </a:cubicBezTo>
                  <a:cubicBezTo>
                    <a:pt x="3699759" y="2910621"/>
                    <a:pt x="3714881" y="2844959"/>
                    <a:pt x="3730004" y="2778899"/>
                  </a:cubicBezTo>
                  <a:cubicBezTo>
                    <a:pt x="3727616" y="2778103"/>
                    <a:pt x="3725626" y="2777307"/>
                    <a:pt x="3723238" y="2776909"/>
                  </a:cubicBezTo>
                  <a:close/>
                  <a:moveTo>
                    <a:pt x="3684239" y="2770144"/>
                  </a:moveTo>
                  <a:cubicBezTo>
                    <a:pt x="3669515" y="2834612"/>
                    <a:pt x="3654791" y="2899080"/>
                    <a:pt x="3639270" y="2966334"/>
                  </a:cubicBezTo>
                  <a:cubicBezTo>
                    <a:pt x="3657576" y="2940865"/>
                    <a:pt x="3691402" y="2788051"/>
                    <a:pt x="3684239" y="2770144"/>
                  </a:cubicBezTo>
                  <a:close/>
                  <a:moveTo>
                    <a:pt x="3803227" y="2767358"/>
                  </a:moveTo>
                  <a:cubicBezTo>
                    <a:pt x="3796860" y="2804368"/>
                    <a:pt x="3790492" y="2841377"/>
                    <a:pt x="3785319" y="2872019"/>
                  </a:cubicBezTo>
                  <a:cubicBezTo>
                    <a:pt x="3804420" y="2875999"/>
                    <a:pt x="3819145" y="2879183"/>
                    <a:pt x="3833869" y="2882366"/>
                  </a:cubicBezTo>
                  <a:cubicBezTo>
                    <a:pt x="3833471" y="2883560"/>
                    <a:pt x="3833073" y="2884356"/>
                    <a:pt x="3832675" y="2885152"/>
                  </a:cubicBezTo>
                  <a:cubicBezTo>
                    <a:pt x="3845012" y="2885152"/>
                    <a:pt x="3856950" y="2885152"/>
                    <a:pt x="3872868" y="2885152"/>
                  </a:cubicBezTo>
                  <a:cubicBezTo>
                    <a:pt x="3859736" y="2936090"/>
                    <a:pt x="3847797" y="2983446"/>
                    <a:pt x="3835461" y="3030802"/>
                  </a:cubicBezTo>
                  <a:cubicBezTo>
                    <a:pt x="3852971" y="3036374"/>
                    <a:pt x="3869287" y="3041945"/>
                    <a:pt x="3886001" y="3047516"/>
                  </a:cubicBezTo>
                  <a:cubicBezTo>
                    <a:pt x="3881225" y="3062638"/>
                    <a:pt x="3877246" y="3076169"/>
                    <a:pt x="3872868" y="3090495"/>
                  </a:cubicBezTo>
                  <a:cubicBezTo>
                    <a:pt x="3886797" y="3095668"/>
                    <a:pt x="3898735" y="3100444"/>
                    <a:pt x="3913062" y="3106015"/>
                  </a:cubicBezTo>
                  <a:cubicBezTo>
                    <a:pt x="3894756" y="3152576"/>
                    <a:pt x="3877246" y="3197146"/>
                    <a:pt x="3859338" y="3242513"/>
                  </a:cubicBezTo>
                  <a:cubicBezTo>
                    <a:pt x="3844216" y="3236146"/>
                    <a:pt x="3832277" y="3231370"/>
                    <a:pt x="3819941" y="3226197"/>
                  </a:cubicBezTo>
                  <a:cubicBezTo>
                    <a:pt x="3812379" y="3242115"/>
                    <a:pt x="3805614" y="3256441"/>
                    <a:pt x="3798053" y="3271961"/>
                  </a:cubicBezTo>
                  <a:cubicBezTo>
                    <a:pt x="3706922" y="3228584"/>
                    <a:pt x="3617383" y="3186003"/>
                    <a:pt x="3526252" y="3142627"/>
                  </a:cubicBezTo>
                  <a:cubicBezTo>
                    <a:pt x="3520283" y="3154963"/>
                    <a:pt x="3515110" y="3165708"/>
                    <a:pt x="3509140" y="3178044"/>
                  </a:cubicBezTo>
                  <a:cubicBezTo>
                    <a:pt x="3533813" y="3191177"/>
                    <a:pt x="3557292" y="3203115"/>
                    <a:pt x="3582761" y="3216646"/>
                  </a:cubicBezTo>
                  <a:cubicBezTo>
                    <a:pt x="3554905" y="3264798"/>
                    <a:pt x="3527844" y="3310960"/>
                    <a:pt x="3501181" y="3357123"/>
                  </a:cubicBezTo>
                  <a:cubicBezTo>
                    <a:pt x="3503171" y="3358715"/>
                    <a:pt x="3505559" y="3359908"/>
                    <a:pt x="3507548" y="3361102"/>
                  </a:cubicBezTo>
                  <a:cubicBezTo>
                    <a:pt x="3538589" y="3319317"/>
                    <a:pt x="3562466" y="3272359"/>
                    <a:pt x="3588731" y="3225799"/>
                  </a:cubicBezTo>
                  <a:cubicBezTo>
                    <a:pt x="3615393" y="3239727"/>
                    <a:pt x="3641260" y="3252859"/>
                    <a:pt x="3668321" y="3267186"/>
                  </a:cubicBezTo>
                  <a:cubicBezTo>
                    <a:pt x="3642454" y="3312552"/>
                    <a:pt x="3617383" y="3355929"/>
                    <a:pt x="3592312" y="3399306"/>
                  </a:cubicBezTo>
                  <a:cubicBezTo>
                    <a:pt x="3593506" y="3400897"/>
                    <a:pt x="3595098" y="3402489"/>
                    <a:pt x="3596292" y="3404081"/>
                  </a:cubicBezTo>
                  <a:cubicBezTo>
                    <a:pt x="3600669" y="3400500"/>
                    <a:pt x="3606240" y="3397714"/>
                    <a:pt x="3609026" y="3392938"/>
                  </a:cubicBezTo>
                  <a:cubicBezTo>
                    <a:pt x="3631709" y="3355133"/>
                    <a:pt x="3653995" y="3317328"/>
                    <a:pt x="3677076" y="3278328"/>
                  </a:cubicBezTo>
                  <a:cubicBezTo>
                    <a:pt x="3702943" y="3291859"/>
                    <a:pt x="3727616" y="3304991"/>
                    <a:pt x="3754279" y="3318919"/>
                  </a:cubicBezTo>
                  <a:cubicBezTo>
                    <a:pt x="3730799" y="3358715"/>
                    <a:pt x="3709310" y="3395724"/>
                    <a:pt x="3687423" y="3432734"/>
                  </a:cubicBezTo>
                  <a:cubicBezTo>
                    <a:pt x="3683443" y="3439897"/>
                    <a:pt x="3675882" y="3447856"/>
                    <a:pt x="3693790" y="3451437"/>
                  </a:cubicBezTo>
                  <a:cubicBezTo>
                    <a:pt x="3716871" y="3412040"/>
                    <a:pt x="3739952" y="3372245"/>
                    <a:pt x="3764227" y="3330858"/>
                  </a:cubicBezTo>
                  <a:cubicBezTo>
                    <a:pt x="3788900" y="3343990"/>
                    <a:pt x="3813175" y="3356725"/>
                    <a:pt x="3839440" y="3370653"/>
                  </a:cubicBezTo>
                  <a:cubicBezTo>
                    <a:pt x="3814767" y="3413234"/>
                    <a:pt x="3791288" y="3453825"/>
                    <a:pt x="3767411" y="3495212"/>
                  </a:cubicBezTo>
                  <a:cubicBezTo>
                    <a:pt x="3770993" y="3497600"/>
                    <a:pt x="3774574" y="3500385"/>
                    <a:pt x="3780543" y="3504763"/>
                  </a:cubicBezTo>
                  <a:cubicBezTo>
                    <a:pt x="3804819" y="3463376"/>
                    <a:pt x="3827900" y="3423979"/>
                    <a:pt x="3851379" y="3384183"/>
                  </a:cubicBezTo>
                  <a:cubicBezTo>
                    <a:pt x="3875654" y="3397316"/>
                    <a:pt x="3899133" y="3409652"/>
                    <a:pt x="3924602" y="3423183"/>
                  </a:cubicBezTo>
                  <a:cubicBezTo>
                    <a:pt x="3899531" y="3466958"/>
                    <a:pt x="3874858" y="3509140"/>
                    <a:pt x="3849787" y="3552517"/>
                  </a:cubicBezTo>
                  <a:cubicBezTo>
                    <a:pt x="3854563" y="3555701"/>
                    <a:pt x="3858940" y="3558487"/>
                    <a:pt x="3864909" y="3562466"/>
                  </a:cubicBezTo>
                  <a:cubicBezTo>
                    <a:pt x="3889582" y="3520681"/>
                    <a:pt x="3913459" y="3480488"/>
                    <a:pt x="3937734" y="3438305"/>
                  </a:cubicBezTo>
                  <a:cubicBezTo>
                    <a:pt x="3956438" y="3448254"/>
                    <a:pt x="3974346" y="3457407"/>
                    <a:pt x="3992254" y="3466560"/>
                  </a:cubicBezTo>
                  <a:cubicBezTo>
                    <a:pt x="4111640" y="3201524"/>
                    <a:pt x="4029661" y="2884754"/>
                    <a:pt x="3803227" y="2767358"/>
                  </a:cubicBezTo>
                  <a:close/>
                  <a:moveTo>
                    <a:pt x="3645638" y="2764970"/>
                  </a:moveTo>
                  <a:cubicBezTo>
                    <a:pt x="3631311" y="2827847"/>
                    <a:pt x="3616985" y="2889927"/>
                    <a:pt x="3602659" y="2952406"/>
                  </a:cubicBezTo>
                  <a:cubicBezTo>
                    <a:pt x="3622954" y="2914998"/>
                    <a:pt x="3651209" y="2783674"/>
                    <a:pt x="3645638" y="2764970"/>
                  </a:cubicBezTo>
                  <a:close/>
                  <a:moveTo>
                    <a:pt x="805057" y="2683390"/>
                  </a:moveTo>
                  <a:cubicBezTo>
                    <a:pt x="802669" y="2683788"/>
                    <a:pt x="800281" y="2683788"/>
                    <a:pt x="798292" y="2684186"/>
                  </a:cubicBezTo>
                  <a:cubicBezTo>
                    <a:pt x="809036" y="2751042"/>
                    <a:pt x="820179" y="2818296"/>
                    <a:pt x="830924" y="2885152"/>
                  </a:cubicBezTo>
                  <a:cubicBezTo>
                    <a:pt x="832913" y="2884754"/>
                    <a:pt x="835301" y="2884356"/>
                    <a:pt x="837291" y="2883958"/>
                  </a:cubicBezTo>
                  <a:cubicBezTo>
                    <a:pt x="826546" y="2817102"/>
                    <a:pt x="815802" y="2750246"/>
                    <a:pt x="805057" y="2683390"/>
                  </a:cubicBezTo>
                  <a:close/>
                  <a:moveTo>
                    <a:pt x="844454" y="2679808"/>
                  </a:moveTo>
                  <a:cubicBezTo>
                    <a:pt x="845250" y="2746665"/>
                    <a:pt x="855199" y="2811929"/>
                    <a:pt x="875892" y="2875203"/>
                  </a:cubicBezTo>
                  <a:cubicBezTo>
                    <a:pt x="865545" y="2810337"/>
                    <a:pt x="854801" y="2745073"/>
                    <a:pt x="844454" y="2679808"/>
                  </a:cubicBezTo>
                  <a:close/>
                  <a:moveTo>
                    <a:pt x="883055" y="2676227"/>
                  </a:moveTo>
                  <a:cubicBezTo>
                    <a:pt x="877086" y="2709655"/>
                    <a:pt x="901361" y="2850132"/>
                    <a:pt x="913698" y="2866448"/>
                  </a:cubicBezTo>
                  <a:cubicBezTo>
                    <a:pt x="903351" y="2802776"/>
                    <a:pt x="893402" y="2739501"/>
                    <a:pt x="883055" y="2676227"/>
                  </a:cubicBezTo>
                  <a:close/>
                  <a:moveTo>
                    <a:pt x="3626138" y="2225745"/>
                  </a:moveTo>
                  <a:cubicBezTo>
                    <a:pt x="3636485" y="2289418"/>
                    <a:pt x="3646434" y="2352692"/>
                    <a:pt x="3656780" y="2415966"/>
                  </a:cubicBezTo>
                  <a:cubicBezTo>
                    <a:pt x="3662750" y="2383334"/>
                    <a:pt x="3638475" y="2242061"/>
                    <a:pt x="3626138" y="2225745"/>
                  </a:cubicBezTo>
                  <a:close/>
                  <a:moveTo>
                    <a:pt x="3671107" y="2215797"/>
                  </a:moveTo>
                  <a:cubicBezTo>
                    <a:pt x="3668719" y="2216194"/>
                    <a:pt x="3666331" y="2216593"/>
                    <a:pt x="3663943" y="2216990"/>
                  </a:cubicBezTo>
                  <a:cubicBezTo>
                    <a:pt x="3674290" y="2282255"/>
                    <a:pt x="3685035" y="2347121"/>
                    <a:pt x="3695382" y="2412385"/>
                  </a:cubicBezTo>
                  <a:cubicBezTo>
                    <a:pt x="3697769" y="2411987"/>
                    <a:pt x="3700157" y="2411589"/>
                    <a:pt x="3702545" y="2411191"/>
                  </a:cubicBezTo>
                  <a:cubicBezTo>
                    <a:pt x="3692198" y="2345927"/>
                    <a:pt x="3681453" y="2281061"/>
                    <a:pt x="3671107" y="2215797"/>
                  </a:cubicBezTo>
                  <a:close/>
                  <a:moveTo>
                    <a:pt x="3709310" y="2207838"/>
                  </a:moveTo>
                  <a:cubicBezTo>
                    <a:pt x="3706922" y="2208235"/>
                    <a:pt x="3704932" y="2208235"/>
                    <a:pt x="3702545" y="2208634"/>
                  </a:cubicBezTo>
                  <a:cubicBezTo>
                    <a:pt x="3713290" y="2275489"/>
                    <a:pt x="3724034" y="2342345"/>
                    <a:pt x="3734779" y="2409201"/>
                  </a:cubicBezTo>
                  <a:cubicBezTo>
                    <a:pt x="3737167" y="2408803"/>
                    <a:pt x="3739554" y="2408405"/>
                    <a:pt x="3741544" y="2408007"/>
                  </a:cubicBezTo>
                  <a:cubicBezTo>
                    <a:pt x="3730799" y="2341151"/>
                    <a:pt x="3720055" y="2274693"/>
                    <a:pt x="3709310" y="2207838"/>
                  </a:cubicBezTo>
                  <a:close/>
                  <a:moveTo>
                    <a:pt x="3682647" y="2141380"/>
                  </a:moveTo>
                  <a:cubicBezTo>
                    <a:pt x="3673892" y="2144165"/>
                    <a:pt x="3667127" y="2146155"/>
                    <a:pt x="3657576" y="2148941"/>
                  </a:cubicBezTo>
                  <a:cubicBezTo>
                    <a:pt x="3662352" y="2155706"/>
                    <a:pt x="3664739" y="2162869"/>
                    <a:pt x="3669117" y="2164063"/>
                  </a:cubicBezTo>
                  <a:cubicBezTo>
                    <a:pt x="3674290" y="2165655"/>
                    <a:pt x="3680657" y="2161675"/>
                    <a:pt x="3687821" y="2159685"/>
                  </a:cubicBezTo>
                  <a:cubicBezTo>
                    <a:pt x="3686229" y="2153318"/>
                    <a:pt x="3684637" y="2148543"/>
                    <a:pt x="3682647" y="2141380"/>
                  </a:cubicBezTo>
                  <a:close/>
                  <a:moveTo>
                    <a:pt x="930412" y="2138594"/>
                  </a:moveTo>
                  <a:cubicBezTo>
                    <a:pt x="916085" y="2201072"/>
                    <a:pt x="901759" y="2263551"/>
                    <a:pt x="887433" y="2326029"/>
                  </a:cubicBezTo>
                  <a:cubicBezTo>
                    <a:pt x="889821" y="2326029"/>
                    <a:pt x="891810" y="2326427"/>
                    <a:pt x="894198" y="2326825"/>
                  </a:cubicBezTo>
                  <a:cubicBezTo>
                    <a:pt x="908524" y="2264745"/>
                    <a:pt x="922851" y="2202266"/>
                    <a:pt x="936779" y="2140186"/>
                  </a:cubicBezTo>
                  <a:cubicBezTo>
                    <a:pt x="934789" y="2139390"/>
                    <a:pt x="932401" y="2138992"/>
                    <a:pt x="930412" y="2138594"/>
                  </a:cubicBezTo>
                  <a:close/>
                  <a:moveTo>
                    <a:pt x="3768207" y="2131033"/>
                  </a:moveTo>
                  <a:cubicBezTo>
                    <a:pt x="3759850" y="2133819"/>
                    <a:pt x="3753085" y="2135808"/>
                    <a:pt x="3744728" y="2138594"/>
                  </a:cubicBezTo>
                  <a:cubicBezTo>
                    <a:pt x="3747116" y="2145359"/>
                    <a:pt x="3749105" y="2151328"/>
                    <a:pt x="3751493" y="2157696"/>
                  </a:cubicBezTo>
                  <a:cubicBezTo>
                    <a:pt x="3760248" y="2154910"/>
                    <a:pt x="3766615" y="2152920"/>
                    <a:pt x="3773778" y="2150532"/>
                  </a:cubicBezTo>
                  <a:cubicBezTo>
                    <a:pt x="3771789" y="2143767"/>
                    <a:pt x="3770595" y="2138992"/>
                    <a:pt x="3768207" y="2131033"/>
                  </a:cubicBezTo>
                  <a:close/>
                  <a:moveTo>
                    <a:pt x="899769" y="2128645"/>
                  </a:moveTo>
                  <a:cubicBezTo>
                    <a:pt x="875494" y="2191124"/>
                    <a:pt x="859974" y="2255194"/>
                    <a:pt x="855597" y="2322050"/>
                  </a:cubicBezTo>
                  <a:cubicBezTo>
                    <a:pt x="870321" y="2257979"/>
                    <a:pt x="885045" y="2193511"/>
                    <a:pt x="899769" y="2128645"/>
                  </a:cubicBezTo>
                  <a:close/>
                  <a:moveTo>
                    <a:pt x="855199" y="2115911"/>
                  </a:moveTo>
                  <a:cubicBezTo>
                    <a:pt x="840077" y="2181971"/>
                    <a:pt x="824954" y="2247633"/>
                    <a:pt x="809832" y="2313693"/>
                  </a:cubicBezTo>
                  <a:cubicBezTo>
                    <a:pt x="812220" y="2314091"/>
                    <a:pt x="814210" y="2314489"/>
                    <a:pt x="816199" y="2315285"/>
                  </a:cubicBezTo>
                  <a:cubicBezTo>
                    <a:pt x="831322" y="2249623"/>
                    <a:pt x="846444" y="2183563"/>
                    <a:pt x="861566" y="2117502"/>
                  </a:cubicBezTo>
                  <a:cubicBezTo>
                    <a:pt x="859576" y="2117105"/>
                    <a:pt x="857188" y="2116309"/>
                    <a:pt x="855199" y="2115911"/>
                  </a:cubicBezTo>
                  <a:close/>
                  <a:moveTo>
                    <a:pt x="3860532" y="2106758"/>
                  </a:moveTo>
                  <a:cubicBezTo>
                    <a:pt x="3852971" y="2108747"/>
                    <a:pt x="3846205" y="2110737"/>
                    <a:pt x="3837451" y="2113125"/>
                  </a:cubicBezTo>
                  <a:cubicBezTo>
                    <a:pt x="3839838" y="2121084"/>
                    <a:pt x="3841430" y="2126257"/>
                    <a:pt x="3843818" y="2133420"/>
                  </a:cubicBezTo>
                  <a:cubicBezTo>
                    <a:pt x="3852175" y="2131033"/>
                    <a:pt x="3858940" y="2129043"/>
                    <a:pt x="3867297" y="2126655"/>
                  </a:cubicBezTo>
                  <a:cubicBezTo>
                    <a:pt x="3864511" y="2119094"/>
                    <a:pt x="3862919" y="2113523"/>
                    <a:pt x="3860532" y="2106758"/>
                  </a:cubicBezTo>
                  <a:close/>
                  <a:moveTo>
                    <a:pt x="3617383" y="2080891"/>
                  </a:moveTo>
                  <a:cubicBezTo>
                    <a:pt x="3609822" y="2084075"/>
                    <a:pt x="3603455" y="2086462"/>
                    <a:pt x="3591516" y="2090840"/>
                  </a:cubicBezTo>
                  <a:cubicBezTo>
                    <a:pt x="3598679" y="2096809"/>
                    <a:pt x="3602659" y="2102778"/>
                    <a:pt x="3607832" y="2103574"/>
                  </a:cubicBezTo>
                  <a:cubicBezTo>
                    <a:pt x="3612210" y="2104370"/>
                    <a:pt x="3618179" y="2099993"/>
                    <a:pt x="3624148" y="2097605"/>
                  </a:cubicBezTo>
                  <a:cubicBezTo>
                    <a:pt x="3621761" y="2091238"/>
                    <a:pt x="3619771" y="2086462"/>
                    <a:pt x="3617383" y="2080891"/>
                  </a:cubicBezTo>
                  <a:close/>
                  <a:moveTo>
                    <a:pt x="778394" y="2080493"/>
                  </a:moveTo>
                  <a:cubicBezTo>
                    <a:pt x="767649" y="2121482"/>
                    <a:pt x="757700" y="2158094"/>
                    <a:pt x="747354" y="2197491"/>
                  </a:cubicBezTo>
                  <a:cubicBezTo>
                    <a:pt x="759292" y="2192317"/>
                    <a:pt x="788343" y="2110339"/>
                    <a:pt x="787945" y="2091635"/>
                  </a:cubicBezTo>
                  <a:cubicBezTo>
                    <a:pt x="787945" y="2089248"/>
                    <a:pt x="783567" y="2086462"/>
                    <a:pt x="778394" y="2080493"/>
                  </a:cubicBezTo>
                  <a:close/>
                  <a:moveTo>
                    <a:pt x="737405" y="2071340"/>
                  </a:moveTo>
                  <a:cubicBezTo>
                    <a:pt x="724273" y="2104768"/>
                    <a:pt x="716314" y="2140186"/>
                    <a:pt x="707559" y="2175205"/>
                  </a:cubicBezTo>
                  <a:cubicBezTo>
                    <a:pt x="706763" y="2178787"/>
                    <a:pt x="709946" y="2183563"/>
                    <a:pt x="711140" y="2187940"/>
                  </a:cubicBezTo>
                  <a:cubicBezTo>
                    <a:pt x="712732" y="2187542"/>
                    <a:pt x="714722" y="2187542"/>
                    <a:pt x="716314" y="2187144"/>
                  </a:cubicBezTo>
                  <a:cubicBezTo>
                    <a:pt x="726660" y="2149339"/>
                    <a:pt x="736609" y="2111931"/>
                    <a:pt x="746956" y="2074126"/>
                  </a:cubicBezTo>
                  <a:cubicBezTo>
                    <a:pt x="743772" y="2072932"/>
                    <a:pt x="740589" y="2072136"/>
                    <a:pt x="737405" y="2071340"/>
                  </a:cubicBezTo>
                  <a:close/>
                  <a:moveTo>
                    <a:pt x="3800441" y="2070146"/>
                  </a:moveTo>
                  <a:cubicBezTo>
                    <a:pt x="3791686" y="2072932"/>
                    <a:pt x="3784921" y="2074921"/>
                    <a:pt x="3776962" y="2077309"/>
                  </a:cubicBezTo>
                  <a:cubicBezTo>
                    <a:pt x="3779748" y="2084870"/>
                    <a:pt x="3781737" y="2090442"/>
                    <a:pt x="3784125" y="2097207"/>
                  </a:cubicBezTo>
                  <a:cubicBezTo>
                    <a:pt x="3792084" y="2094421"/>
                    <a:pt x="3798849" y="2092034"/>
                    <a:pt x="3806410" y="2089646"/>
                  </a:cubicBezTo>
                  <a:cubicBezTo>
                    <a:pt x="3804420" y="2083279"/>
                    <a:pt x="3802829" y="2077707"/>
                    <a:pt x="3800441" y="2070146"/>
                  </a:cubicBezTo>
                  <a:close/>
                  <a:moveTo>
                    <a:pt x="3692994" y="2047065"/>
                  </a:moveTo>
                  <a:cubicBezTo>
                    <a:pt x="3685035" y="2050249"/>
                    <a:pt x="3678668" y="2052636"/>
                    <a:pt x="3671107" y="2055422"/>
                  </a:cubicBezTo>
                  <a:cubicBezTo>
                    <a:pt x="3673096" y="2061789"/>
                    <a:pt x="3675086" y="2066962"/>
                    <a:pt x="3677474" y="2073728"/>
                  </a:cubicBezTo>
                  <a:cubicBezTo>
                    <a:pt x="3685035" y="2070942"/>
                    <a:pt x="3691402" y="2068952"/>
                    <a:pt x="3700555" y="2065769"/>
                  </a:cubicBezTo>
                  <a:cubicBezTo>
                    <a:pt x="3697372" y="2058208"/>
                    <a:pt x="3695382" y="2053034"/>
                    <a:pt x="3692994" y="2047065"/>
                  </a:cubicBezTo>
                  <a:close/>
                  <a:moveTo>
                    <a:pt x="854005" y="2025178"/>
                  </a:moveTo>
                  <a:cubicBezTo>
                    <a:pt x="851617" y="2031943"/>
                    <a:pt x="850025" y="2037116"/>
                    <a:pt x="847638" y="2043881"/>
                  </a:cubicBezTo>
                  <a:cubicBezTo>
                    <a:pt x="855597" y="2046667"/>
                    <a:pt x="862760" y="2048657"/>
                    <a:pt x="870321" y="2051442"/>
                  </a:cubicBezTo>
                  <a:cubicBezTo>
                    <a:pt x="872709" y="2044279"/>
                    <a:pt x="874300" y="2039504"/>
                    <a:pt x="876688" y="2033137"/>
                  </a:cubicBezTo>
                  <a:cubicBezTo>
                    <a:pt x="867933" y="2029953"/>
                    <a:pt x="861566" y="2027963"/>
                    <a:pt x="854005" y="2025178"/>
                  </a:cubicBezTo>
                  <a:close/>
                  <a:moveTo>
                    <a:pt x="3819941" y="2002494"/>
                  </a:moveTo>
                  <a:cubicBezTo>
                    <a:pt x="3812379" y="2005280"/>
                    <a:pt x="3806012" y="2007668"/>
                    <a:pt x="3797655" y="2010851"/>
                  </a:cubicBezTo>
                  <a:cubicBezTo>
                    <a:pt x="3800839" y="2018412"/>
                    <a:pt x="3803227" y="2023984"/>
                    <a:pt x="3806410" y="2030749"/>
                  </a:cubicBezTo>
                  <a:cubicBezTo>
                    <a:pt x="3814369" y="2027565"/>
                    <a:pt x="3820737" y="2025178"/>
                    <a:pt x="3828298" y="2021994"/>
                  </a:cubicBezTo>
                  <a:cubicBezTo>
                    <a:pt x="3825114" y="2014433"/>
                    <a:pt x="3822726" y="2008862"/>
                    <a:pt x="3819941" y="2002494"/>
                  </a:cubicBezTo>
                  <a:close/>
                  <a:moveTo>
                    <a:pt x="727058" y="1979015"/>
                  </a:moveTo>
                  <a:cubicBezTo>
                    <a:pt x="724670" y="1986576"/>
                    <a:pt x="722681" y="1992545"/>
                    <a:pt x="720691" y="1999311"/>
                  </a:cubicBezTo>
                  <a:cubicBezTo>
                    <a:pt x="729048" y="2002096"/>
                    <a:pt x="735415" y="2004086"/>
                    <a:pt x="742976" y="2006474"/>
                  </a:cubicBezTo>
                  <a:cubicBezTo>
                    <a:pt x="745762" y="1999311"/>
                    <a:pt x="747752" y="1993739"/>
                    <a:pt x="750537" y="1986576"/>
                  </a:cubicBezTo>
                  <a:cubicBezTo>
                    <a:pt x="741384" y="1983791"/>
                    <a:pt x="734619" y="1981403"/>
                    <a:pt x="727058" y="1979015"/>
                  </a:cubicBezTo>
                  <a:close/>
                  <a:moveTo>
                    <a:pt x="922851" y="1959118"/>
                  </a:moveTo>
                  <a:cubicBezTo>
                    <a:pt x="920463" y="1965087"/>
                    <a:pt x="918075" y="1970260"/>
                    <a:pt x="916085" y="1975036"/>
                  </a:cubicBezTo>
                  <a:cubicBezTo>
                    <a:pt x="936779" y="1988566"/>
                    <a:pt x="936779" y="1988566"/>
                    <a:pt x="943146" y="1968270"/>
                  </a:cubicBezTo>
                  <a:cubicBezTo>
                    <a:pt x="937177" y="1965485"/>
                    <a:pt x="930810" y="1962699"/>
                    <a:pt x="922851" y="1959118"/>
                  </a:cubicBezTo>
                  <a:close/>
                  <a:moveTo>
                    <a:pt x="784363" y="1944393"/>
                  </a:moveTo>
                  <a:cubicBezTo>
                    <a:pt x="781578" y="1951954"/>
                    <a:pt x="779190" y="1957128"/>
                    <a:pt x="776802" y="1963893"/>
                  </a:cubicBezTo>
                  <a:cubicBezTo>
                    <a:pt x="784363" y="1966679"/>
                    <a:pt x="791526" y="1969464"/>
                    <a:pt x="799087" y="1972648"/>
                  </a:cubicBezTo>
                  <a:cubicBezTo>
                    <a:pt x="801873" y="1965485"/>
                    <a:pt x="803863" y="1959913"/>
                    <a:pt x="806649" y="1953546"/>
                  </a:cubicBezTo>
                  <a:cubicBezTo>
                    <a:pt x="798690" y="1950363"/>
                    <a:pt x="791924" y="1947577"/>
                    <a:pt x="784363" y="1944393"/>
                  </a:cubicBezTo>
                  <a:close/>
                  <a:moveTo>
                    <a:pt x="850423" y="1912159"/>
                  </a:moveTo>
                  <a:cubicBezTo>
                    <a:pt x="847240" y="1918924"/>
                    <a:pt x="845250" y="1923700"/>
                    <a:pt x="842066" y="1930863"/>
                  </a:cubicBezTo>
                  <a:cubicBezTo>
                    <a:pt x="850821" y="1934444"/>
                    <a:pt x="857586" y="1936832"/>
                    <a:pt x="865148" y="1939618"/>
                  </a:cubicBezTo>
                  <a:cubicBezTo>
                    <a:pt x="867933" y="1932455"/>
                    <a:pt x="869923" y="1927679"/>
                    <a:pt x="872311" y="1921710"/>
                  </a:cubicBezTo>
                  <a:cubicBezTo>
                    <a:pt x="864750" y="1918526"/>
                    <a:pt x="857984" y="1915343"/>
                    <a:pt x="850423" y="1912159"/>
                  </a:cubicBezTo>
                  <a:close/>
                  <a:moveTo>
                    <a:pt x="3665933" y="1871568"/>
                  </a:moveTo>
                  <a:cubicBezTo>
                    <a:pt x="3681453" y="1906986"/>
                    <a:pt x="3696576" y="1941608"/>
                    <a:pt x="3711698" y="1976229"/>
                  </a:cubicBezTo>
                  <a:cubicBezTo>
                    <a:pt x="3714086" y="1976229"/>
                    <a:pt x="3716075" y="1975832"/>
                    <a:pt x="3718463" y="1975434"/>
                  </a:cubicBezTo>
                  <a:cubicBezTo>
                    <a:pt x="3718065" y="1970260"/>
                    <a:pt x="3718861" y="1964689"/>
                    <a:pt x="3717269" y="1959913"/>
                  </a:cubicBezTo>
                  <a:cubicBezTo>
                    <a:pt x="3689412" y="1886690"/>
                    <a:pt x="3680657" y="1871170"/>
                    <a:pt x="3665933" y="1871568"/>
                  </a:cubicBezTo>
                  <a:close/>
                  <a:moveTo>
                    <a:pt x="3709708" y="1850875"/>
                  </a:moveTo>
                  <a:cubicBezTo>
                    <a:pt x="3708912" y="1853660"/>
                    <a:pt x="3707320" y="1857242"/>
                    <a:pt x="3708514" y="1859630"/>
                  </a:cubicBezTo>
                  <a:cubicBezTo>
                    <a:pt x="3723238" y="1893455"/>
                    <a:pt x="3738361" y="1926883"/>
                    <a:pt x="3754676" y="1963495"/>
                  </a:cubicBezTo>
                  <a:cubicBezTo>
                    <a:pt x="3758656" y="1958322"/>
                    <a:pt x="3762238" y="1955934"/>
                    <a:pt x="3761840" y="1954740"/>
                  </a:cubicBezTo>
                  <a:cubicBezTo>
                    <a:pt x="3747513" y="1920516"/>
                    <a:pt x="3733187" y="1886690"/>
                    <a:pt x="3718065" y="1852864"/>
                  </a:cubicBezTo>
                  <a:cubicBezTo>
                    <a:pt x="3717269" y="1851273"/>
                    <a:pt x="3712494" y="1851671"/>
                    <a:pt x="3709708" y="1850875"/>
                  </a:cubicBezTo>
                  <a:close/>
                  <a:moveTo>
                    <a:pt x="3516701" y="1831375"/>
                  </a:moveTo>
                  <a:cubicBezTo>
                    <a:pt x="3502375" y="1839732"/>
                    <a:pt x="3490038" y="1846895"/>
                    <a:pt x="3478896" y="1853660"/>
                  </a:cubicBezTo>
                  <a:cubicBezTo>
                    <a:pt x="3507946" y="1912955"/>
                    <a:pt x="3535803" y="1971056"/>
                    <a:pt x="3564058" y="2028759"/>
                  </a:cubicBezTo>
                  <a:cubicBezTo>
                    <a:pt x="3566445" y="2027565"/>
                    <a:pt x="3568435" y="2026769"/>
                    <a:pt x="3570823" y="2025576"/>
                  </a:cubicBezTo>
                  <a:cubicBezTo>
                    <a:pt x="3548140" y="1976229"/>
                    <a:pt x="3525456" y="1926883"/>
                    <a:pt x="3502375" y="1877139"/>
                  </a:cubicBezTo>
                  <a:cubicBezTo>
                    <a:pt x="3510334" y="1872762"/>
                    <a:pt x="3517099" y="1869578"/>
                    <a:pt x="3525854" y="1864803"/>
                  </a:cubicBezTo>
                  <a:cubicBezTo>
                    <a:pt x="3550129" y="1916537"/>
                    <a:pt x="3573608" y="1966281"/>
                    <a:pt x="3597088" y="2016025"/>
                  </a:cubicBezTo>
                  <a:cubicBezTo>
                    <a:pt x="3599475" y="2014831"/>
                    <a:pt x="3601465" y="2014035"/>
                    <a:pt x="3603455" y="2012841"/>
                  </a:cubicBezTo>
                  <a:cubicBezTo>
                    <a:pt x="3581170" y="1949965"/>
                    <a:pt x="3550527" y="1890670"/>
                    <a:pt x="3516701" y="1831375"/>
                  </a:cubicBezTo>
                  <a:close/>
                  <a:moveTo>
                    <a:pt x="3553711" y="1812671"/>
                  </a:moveTo>
                  <a:cubicBezTo>
                    <a:pt x="3551721" y="1813865"/>
                    <a:pt x="3549731" y="1814661"/>
                    <a:pt x="3547344" y="1815457"/>
                  </a:cubicBezTo>
                  <a:cubicBezTo>
                    <a:pt x="3577190" y="1876741"/>
                    <a:pt x="3606639" y="1938026"/>
                    <a:pt x="3636485" y="1999311"/>
                  </a:cubicBezTo>
                  <a:cubicBezTo>
                    <a:pt x="3638475" y="1998515"/>
                    <a:pt x="3640464" y="1997321"/>
                    <a:pt x="3642454" y="1996525"/>
                  </a:cubicBezTo>
                  <a:cubicBezTo>
                    <a:pt x="3613006" y="1935240"/>
                    <a:pt x="3583159" y="1873956"/>
                    <a:pt x="3553711" y="1812671"/>
                  </a:cubicBezTo>
                  <a:close/>
                  <a:moveTo>
                    <a:pt x="3500783" y="1671000"/>
                  </a:moveTo>
                  <a:cubicBezTo>
                    <a:pt x="3488845" y="1679357"/>
                    <a:pt x="3478498" y="1686918"/>
                    <a:pt x="3466559" y="1695275"/>
                  </a:cubicBezTo>
                  <a:cubicBezTo>
                    <a:pt x="3474120" y="1705622"/>
                    <a:pt x="3480090" y="1713979"/>
                    <a:pt x="3486457" y="1722734"/>
                  </a:cubicBezTo>
                  <a:cubicBezTo>
                    <a:pt x="3498793" y="1714377"/>
                    <a:pt x="3509538" y="1707214"/>
                    <a:pt x="3520681" y="1699255"/>
                  </a:cubicBezTo>
                  <a:cubicBezTo>
                    <a:pt x="3513518" y="1688908"/>
                    <a:pt x="3507548" y="1680551"/>
                    <a:pt x="3500783" y="1671000"/>
                  </a:cubicBezTo>
                  <a:close/>
                  <a:moveTo>
                    <a:pt x="3596690" y="1625236"/>
                  </a:moveTo>
                  <a:cubicBezTo>
                    <a:pt x="3584353" y="1633991"/>
                    <a:pt x="3574006" y="1641154"/>
                    <a:pt x="3562864" y="1649511"/>
                  </a:cubicBezTo>
                  <a:cubicBezTo>
                    <a:pt x="3570027" y="1659858"/>
                    <a:pt x="3576394" y="1669011"/>
                    <a:pt x="3583159" y="1678959"/>
                  </a:cubicBezTo>
                  <a:cubicBezTo>
                    <a:pt x="3595098" y="1671000"/>
                    <a:pt x="3605843" y="1663837"/>
                    <a:pt x="3617781" y="1655878"/>
                  </a:cubicBezTo>
                  <a:cubicBezTo>
                    <a:pt x="3610220" y="1645133"/>
                    <a:pt x="3603853" y="1635583"/>
                    <a:pt x="3596690" y="1625236"/>
                  </a:cubicBezTo>
                  <a:close/>
                  <a:moveTo>
                    <a:pt x="3271165" y="1567135"/>
                  </a:moveTo>
                  <a:cubicBezTo>
                    <a:pt x="3268777" y="1569125"/>
                    <a:pt x="3266390" y="1571512"/>
                    <a:pt x="3264400" y="1573502"/>
                  </a:cubicBezTo>
                  <a:cubicBezTo>
                    <a:pt x="3277134" y="1586634"/>
                    <a:pt x="3289869" y="1599767"/>
                    <a:pt x="3302603" y="1612899"/>
                  </a:cubicBezTo>
                  <a:cubicBezTo>
                    <a:pt x="3304991" y="1610910"/>
                    <a:pt x="3306981" y="1608920"/>
                    <a:pt x="3308970" y="1606930"/>
                  </a:cubicBezTo>
                  <a:cubicBezTo>
                    <a:pt x="3296236" y="1593798"/>
                    <a:pt x="3283899" y="1580267"/>
                    <a:pt x="3271165" y="1567135"/>
                  </a:cubicBezTo>
                  <a:close/>
                  <a:moveTo>
                    <a:pt x="3471335" y="1554002"/>
                  </a:moveTo>
                  <a:cubicBezTo>
                    <a:pt x="3459794" y="1563951"/>
                    <a:pt x="3449845" y="1571910"/>
                    <a:pt x="3439101" y="1581063"/>
                  </a:cubicBezTo>
                  <a:cubicBezTo>
                    <a:pt x="3446662" y="1590216"/>
                    <a:pt x="3453029" y="1598175"/>
                    <a:pt x="3460988" y="1608124"/>
                  </a:cubicBezTo>
                  <a:cubicBezTo>
                    <a:pt x="3472927" y="1598573"/>
                    <a:pt x="3482875" y="1590216"/>
                    <a:pt x="3493620" y="1581461"/>
                  </a:cubicBezTo>
                  <a:cubicBezTo>
                    <a:pt x="3485661" y="1571512"/>
                    <a:pt x="3478896" y="1563155"/>
                    <a:pt x="3471335" y="1554002"/>
                  </a:cubicBezTo>
                  <a:close/>
                  <a:moveTo>
                    <a:pt x="674926" y="1529329"/>
                  </a:moveTo>
                  <a:cubicBezTo>
                    <a:pt x="650253" y="1571114"/>
                    <a:pt x="625978" y="1611706"/>
                    <a:pt x="601703" y="1653093"/>
                  </a:cubicBezTo>
                  <a:cubicBezTo>
                    <a:pt x="583000" y="1643144"/>
                    <a:pt x="565490" y="1633991"/>
                    <a:pt x="546388" y="1624042"/>
                  </a:cubicBezTo>
                  <a:cubicBezTo>
                    <a:pt x="542806" y="1632001"/>
                    <a:pt x="539623" y="1638368"/>
                    <a:pt x="537235" y="1645133"/>
                  </a:cubicBezTo>
                  <a:cubicBezTo>
                    <a:pt x="497440" y="1749795"/>
                    <a:pt x="481920" y="1857640"/>
                    <a:pt x="499430" y="1969066"/>
                  </a:cubicBezTo>
                  <a:cubicBezTo>
                    <a:pt x="521715" y="2113125"/>
                    <a:pt x="589765" y="2229725"/>
                    <a:pt x="711936" y="2311703"/>
                  </a:cubicBezTo>
                  <a:cubicBezTo>
                    <a:pt x="719099" y="2316876"/>
                    <a:pt x="727058" y="2320856"/>
                    <a:pt x="735813" y="2326029"/>
                  </a:cubicBezTo>
                  <a:cubicBezTo>
                    <a:pt x="742976" y="2286632"/>
                    <a:pt x="749343" y="2250020"/>
                    <a:pt x="756507" y="2208634"/>
                  </a:cubicBezTo>
                  <a:cubicBezTo>
                    <a:pt x="735017" y="2222164"/>
                    <a:pt x="719895" y="2220970"/>
                    <a:pt x="710344" y="2205848"/>
                  </a:cubicBezTo>
                  <a:cubicBezTo>
                    <a:pt x="696018" y="2205848"/>
                    <a:pt x="683284" y="2205848"/>
                    <a:pt x="667365" y="2205848"/>
                  </a:cubicBezTo>
                  <a:cubicBezTo>
                    <a:pt x="680498" y="2154910"/>
                    <a:pt x="692436" y="2108350"/>
                    <a:pt x="704773" y="2060595"/>
                  </a:cubicBezTo>
                  <a:cubicBezTo>
                    <a:pt x="687661" y="2054626"/>
                    <a:pt x="671345" y="2049055"/>
                    <a:pt x="654233" y="2043483"/>
                  </a:cubicBezTo>
                  <a:cubicBezTo>
                    <a:pt x="659008" y="2027963"/>
                    <a:pt x="662988" y="2014433"/>
                    <a:pt x="667365" y="2000107"/>
                  </a:cubicBezTo>
                  <a:cubicBezTo>
                    <a:pt x="653437" y="1994933"/>
                    <a:pt x="641896" y="1990954"/>
                    <a:pt x="627172" y="1985382"/>
                  </a:cubicBezTo>
                  <a:cubicBezTo>
                    <a:pt x="645080" y="1938822"/>
                    <a:pt x="662590" y="1893853"/>
                    <a:pt x="680498" y="1848487"/>
                  </a:cubicBezTo>
                  <a:cubicBezTo>
                    <a:pt x="695620" y="1854854"/>
                    <a:pt x="707161" y="1859630"/>
                    <a:pt x="719497" y="1864803"/>
                  </a:cubicBezTo>
                  <a:cubicBezTo>
                    <a:pt x="727058" y="1849681"/>
                    <a:pt x="734221" y="1834956"/>
                    <a:pt x="741782" y="1819436"/>
                  </a:cubicBezTo>
                  <a:cubicBezTo>
                    <a:pt x="833311" y="1863211"/>
                    <a:pt x="922851" y="1905394"/>
                    <a:pt x="1012788" y="1948373"/>
                  </a:cubicBezTo>
                  <a:cubicBezTo>
                    <a:pt x="1018757" y="1935638"/>
                    <a:pt x="1024328" y="1924496"/>
                    <a:pt x="1029900" y="1912557"/>
                  </a:cubicBezTo>
                  <a:cubicBezTo>
                    <a:pt x="1004829" y="1899425"/>
                    <a:pt x="981747" y="1887486"/>
                    <a:pt x="956278" y="1874354"/>
                  </a:cubicBezTo>
                  <a:cubicBezTo>
                    <a:pt x="984533" y="1825804"/>
                    <a:pt x="1011196" y="1779641"/>
                    <a:pt x="1037859" y="1733479"/>
                  </a:cubicBezTo>
                  <a:cubicBezTo>
                    <a:pt x="1035471" y="1732285"/>
                    <a:pt x="1033481" y="1730693"/>
                    <a:pt x="1031094" y="1729499"/>
                  </a:cubicBezTo>
                  <a:cubicBezTo>
                    <a:pt x="1000849" y="1772080"/>
                    <a:pt x="976176" y="1818641"/>
                    <a:pt x="950309" y="1865201"/>
                  </a:cubicBezTo>
                  <a:cubicBezTo>
                    <a:pt x="922851" y="1851273"/>
                    <a:pt x="897382" y="1837742"/>
                    <a:pt x="870321" y="1823814"/>
                  </a:cubicBezTo>
                  <a:cubicBezTo>
                    <a:pt x="896586" y="1778049"/>
                    <a:pt x="921657" y="1734673"/>
                    <a:pt x="946728" y="1691296"/>
                  </a:cubicBezTo>
                  <a:cubicBezTo>
                    <a:pt x="945136" y="1689704"/>
                    <a:pt x="943942" y="1688112"/>
                    <a:pt x="942350" y="1686520"/>
                  </a:cubicBezTo>
                  <a:cubicBezTo>
                    <a:pt x="938371" y="1690102"/>
                    <a:pt x="933197" y="1692490"/>
                    <a:pt x="930412" y="1696867"/>
                  </a:cubicBezTo>
                  <a:cubicBezTo>
                    <a:pt x="907330" y="1735071"/>
                    <a:pt x="885045" y="1773274"/>
                    <a:pt x="861566" y="1812671"/>
                  </a:cubicBezTo>
                  <a:cubicBezTo>
                    <a:pt x="836893" y="1799937"/>
                    <a:pt x="811822" y="1786804"/>
                    <a:pt x="785955" y="1773274"/>
                  </a:cubicBezTo>
                  <a:cubicBezTo>
                    <a:pt x="789935" y="1765713"/>
                    <a:pt x="792720" y="1759744"/>
                    <a:pt x="795904" y="1754172"/>
                  </a:cubicBezTo>
                  <a:cubicBezTo>
                    <a:pt x="814608" y="1721142"/>
                    <a:pt x="834107" y="1688908"/>
                    <a:pt x="852413" y="1655878"/>
                  </a:cubicBezTo>
                  <a:cubicBezTo>
                    <a:pt x="854403" y="1652297"/>
                    <a:pt x="852413" y="1646327"/>
                    <a:pt x="852413" y="1641552"/>
                  </a:cubicBezTo>
                  <a:cubicBezTo>
                    <a:pt x="848434" y="1643940"/>
                    <a:pt x="844056" y="1645531"/>
                    <a:pt x="840872" y="1648715"/>
                  </a:cubicBezTo>
                  <a:cubicBezTo>
                    <a:pt x="837689" y="1651899"/>
                    <a:pt x="835699" y="1656276"/>
                    <a:pt x="833311" y="1660256"/>
                  </a:cubicBezTo>
                  <a:cubicBezTo>
                    <a:pt x="814210" y="1692888"/>
                    <a:pt x="794710" y="1726316"/>
                    <a:pt x="774812" y="1760142"/>
                  </a:cubicBezTo>
                  <a:cubicBezTo>
                    <a:pt x="749343" y="1747009"/>
                    <a:pt x="725068" y="1733877"/>
                    <a:pt x="699202" y="1720346"/>
                  </a:cubicBezTo>
                  <a:cubicBezTo>
                    <a:pt x="722681" y="1680949"/>
                    <a:pt x="744170" y="1643940"/>
                    <a:pt x="766058" y="1606930"/>
                  </a:cubicBezTo>
                  <a:cubicBezTo>
                    <a:pt x="772823" y="1595389"/>
                    <a:pt x="772425" y="1595389"/>
                    <a:pt x="756905" y="1589420"/>
                  </a:cubicBezTo>
                  <a:cubicBezTo>
                    <a:pt x="733823" y="1628419"/>
                    <a:pt x="711140" y="1667419"/>
                    <a:pt x="687661" y="1707214"/>
                  </a:cubicBezTo>
                  <a:cubicBezTo>
                    <a:pt x="662988" y="1694082"/>
                    <a:pt x="639907" y="1681745"/>
                    <a:pt x="614836" y="1668215"/>
                  </a:cubicBezTo>
                  <a:cubicBezTo>
                    <a:pt x="640305" y="1624440"/>
                    <a:pt x="664978" y="1582257"/>
                    <a:pt x="689651" y="1539278"/>
                  </a:cubicBezTo>
                  <a:cubicBezTo>
                    <a:pt x="684875" y="1536095"/>
                    <a:pt x="680896" y="1533309"/>
                    <a:pt x="674926" y="1529329"/>
                  </a:cubicBezTo>
                  <a:close/>
                  <a:moveTo>
                    <a:pt x="3598679" y="1527340"/>
                  </a:moveTo>
                  <a:cubicBezTo>
                    <a:pt x="3586741" y="1536493"/>
                    <a:pt x="3576394" y="1544452"/>
                    <a:pt x="3566047" y="1552809"/>
                  </a:cubicBezTo>
                  <a:cubicBezTo>
                    <a:pt x="3574006" y="1563553"/>
                    <a:pt x="3580772" y="1572308"/>
                    <a:pt x="3588731" y="1583053"/>
                  </a:cubicBezTo>
                  <a:cubicBezTo>
                    <a:pt x="3601067" y="1573900"/>
                    <a:pt x="3611016" y="1565941"/>
                    <a:pt x="3622159" y="1557584"/>
                  </a:cubicBezTo>
                  <a:cubicBezTo>
                    <a:pt x="3613404" y="1546441"/>
                    <a:pt x="3606240" y="1537288"/>
                    <a:pt x="3598679" y="1527340"/>
                  </a:cubicBezTo>
                  <a:close/>
                  <a:moveTo>
                    <a:pt x="1238426" y="1470433"/>
                  </a:moveTo>
                  <a:cubicBezTo>
                    <a:pt x="1230865" y="1479187"/>
                    <a:pt x="1222906" y="1487942"/>
                    <a:pt x="1213355" y="1498289"/>
                  </a:cubicBezTo>
                  <a:cubicBezTo>
                    <a:pt x="1220519" y="1504258"/>
                    <a:pt x="1227682" y="1510228"/>
                    <a:pt x="1236437" y="1517391"/>
                  </a:cubicBezTo>
                  <a:cubicBezTo>
                    <a:pt x="1243600" y="1509432"/>
                    <a:pt x="1251559" y="1500279"/>
                    <a:pt x="1260712" y="1489932"/>
                  </a:cubicBezTo>
                  <a:cubicBezTo>
                    <a:pt x="1254742" y="1484361"/>
                    <a:pt x="1247579" y="1478392"/>
                    <a:pt x="1238426" y="1470433"/>
                  </a:cubicBezTo>
                  <a:close/>
                  <a:moveTo>
                    <a:pt x="3599873" y="1447749"/>
                  </a:moveTo>
                  <a:cubicBezTo>
                    <a:pt x="3588731" y="1457300"/>
                    <a:pt x="3578782" y="1465657"/>
                    <a:pt x="3567639" y="1474412"/>
                  </a:cubicBezTo>
                  <a:cubicBezTo>
                    <a:pt x="3576394" y="1485157"/>
                    <a:pt x="3583557" y="1493912"/>
                    <a:pt x="3591914" y="1504258"/>
                  </a:cubicBezTo>
                  <a:cubicBezTo>
                    <a:pt x="3603057" y="1495504"/>
                    <a:pt x="3613404" y="1487146"/>
                    <a:pt x="3624546" y="1478392"/>
                  </a:cubicBezTo>
                  <a:cubicBezTo>
                    <a:pt x="3615791" y="1468045"/>
                    <a:pt x="3608230" y="1458494"/>
                    <a:pt x="3599873" y="1447749"/>
                  </a:cubicBezTo>
                  <a:close/>
                  <a:moveTo>
                    <a:pt x="1199029" y="1428648"/>
                  </a:moveTo>
                  <a:cubicBezTo>
                    <a:pt x="1188682" y="1437402"/>
                    <a:pt x="1179132" y="1444964"/>
                    <a:pt x="1171173" y="1451331"/>
                  </a:cubicBezTo>
                  <a:cubicBezTo>
                    <a:pt x="1180723" y="1462076"/>
                    <a:pt x="1188285" y="1470830"/>
                    <a:pt x="1195050" y="1478392"/>
                  </a:cubicBezTo>
                  <a:cubicBezTo>
                    <a:pt x="1204998" y="1469239"/>
                    <a:pt x="1213753" y="1461280"/>
                    <a:pt x="1224100" y="1451729"/>
                  </a:cubicBezTo>
                  <a:cubicBezTo>
                    <a:pt x="1214947" y="1443372"/>
                    <a:pt x="1206590" y="1435413"/>
                    <a:pt x="1199029" y="1428648"/>
                  </a:cubicBezTo>
                  <a:close/>
                  <a:moveTo>
                    <a:pt x="2320068" y="1391331"/>
                  </a:moveTo>
                  <a:cubicBezTo>
                    <a:pt x="2169068" y="1386651"/>
                    <a:pt x="2013438" y="1410939"/>
                    <a:pt x="1854058" y="1462871"/>
                  </a:cubicBezTo>
                  <a:cubicBezTo>
                    <a:pt x="1550421" y="1561962"/>
                    <a:pt x="1331149" y="1763723"/>
                    <a:pt x="1206192" y="2059799"/>
                  </a:cubicBezTo>
                  <a:cubicBezTo>
                    <a:pt x="1102725" y="2304540"/>
                    <a:pt x="1082827" y="2558433"/>
                    <a:pt x="1138541" y="2818296"/>
                  </a:cubicBezTo>
                  <a:cubicBezTo>
                    <a:pt x="1189876" y="3056669"/>
                    <a:pt x="1301303" y="3261614"/>
                    <a:pt x="1487544" y="3421591"/>
                  </a:cubicBezTo>
                  <a:cubicBezTo>
                    <a:pt x="1709999" y="3613006"/>
                    <a:pt x="1972648" y="3695382"/>
                    <a:pt x="2232510" y="3699760"/>
                  </a:cubicBezTo>
                  <a:cubicBezTo>
                    <a:pt x="2379753" y="3699361"/>
                    <a:pt x="2495159" y="3685035"/>
                    <a:pt x="2608177" y="3651607"/>
                  </a:cubicBezTo>
                  <a:cubicBezTo>
                    <a:pt x="2922957" y="3559680"/>
                    <a:pt x="3164912" y="3375827"/>
                    <a:pt x="3310164" y="3078159"/>
                  </a:cubicBezTo>
                  <a:cubicBezTo>
                    <a:pt x="3434325" y="2823867"/>
                    <a:pt x="3461784" y="2556046"/>
                    <a:pt x="3402091" y="2279469"/>
                  </a:cubicBezTo>
                  <a:cubicBezTo>
                    <a:pt x="3348765" y="2031943"/>
                    <a:pt x="3232166" y="1819436"/>
                    <a:pt x="3032394" y="1662245"/>
                  </a:cubicBezTo>
                  <a:cubicBezTo>
                    <a:pt x="2810536" y="1487395"/>
                    <a:pt x="2571734" y="1399131"/>
                    <a:pt x="2320068" y="1391331"/>
                  </a:cubicBezTo>
                  <a:close/>
                  <a:moveTo>
                    <a:pt x="3350357" y="1378904"/>
                  </a:moveTo>
                  <a:cubicBezTo>
                    <a:pt x="3337225" y="1393628"/>
                    <a:pt x="3327276" y="1405168"/>
                    <a:pt x="3316531" y="1417107"/>
                  </a:cubicBezTo>
                  <a:cubicBezTo>
                    <a:pt x="3327674" y="1427454"/>
                    <a:pt x="3336429" y="1435811"/>
                    <a:pt x="3345184" y="1443770"/>
                  </a:cubicBezTo>
                  <a:cubicBezTo>
                    <a:pt x="3357520" y="1432229"/>
                    <a:pt x="3368663" y="1422280"/>
                    <a:pt x="3379806" y="1411138"/>
                  </a:cubicBezTo>
                  <a:cubicBezTo>
                    <a:pt x="3369857" y="1399995"/>
                    <a:pt x="3361102" y="1390444"/>
                    <a:pt x="3350357" y="1378904"/>
                  </a:cubicBezTo>
                  <a:close/>
                  <a:moveTo>
                    <a:pt x="1431831" y="1376914"/>
                  </a:moveTo>
                  <a:cubicBezTo>
                    <a:pt x="1422280" y="1384077"/>
                    <a:pt x="1411933" y="1391240"/>
                    <a:pt x="1402383" y="1399199"/>
                  </a:cubicBezTo>
                  <a:cubicBezTo>
                    <a:pt x="1399995" y="1401189"/>
                    <a:pt x="1399597" y="1405566"/>
                    <a:pt x="1398403" y="1408352"/>
                  </a:cubicBezTo>
                  <a:cubicBezTo>
                    <a:pt x="1401985" y="1408352"/>
                    <a:pt x="1406760" y="1409148"/>
                    <a:pt x="1409546" y="1407556"/>
                  </a:cubicBezTo>
                  <a:cubicBezTo>
                    <a:pt x="1417903" y="1402383"/>
                    <a:pt x="1425862" y="1396413"/>
                    <a:pt x="1433025" y="1390046"/>
                  </a:cubicBezTo>
                  <a:cubicBezTo>
                    <a:pt x="1435413" y="1387658"/>
                    <a:pt x="1435811" y="1383281"/>
                    <a:pt x="1437402" y="1379699"/>
                  </a:cubicBezTo>
                  <a:cubicBezTo>
                    <a:pt x="1435811" y="1378904"/>
                    <a:pt x="1433821" y="1377710"/>
                    <a:pt x="1431831" y="1376914"/>
                  </a:cubicBezTo>
                  <a:close/>
                  <a:moveTo>
                    <a:pt x="3303399" y="1340302"/>
                  </a:moveTo>
                  <a:cubicBezTo>
                    <a:pt x="3292257" y="1353435"/>
                    <a:pt x="3282308" y="1364975"/>
                    <a:pt x="3271961" y="1377312"/>
                  </a:cubicBezTo>
                  <a:cubicBezTo>
                    <a:pt x="3282706" y="1386863"/>
                    <a:pt x="3292654" y="1395220"/>
                    <a:pt x="3303001" y="1404373"/>
                  </a:cubicBezTo>
                  <a:cubicBezTo>
                    <a:pt x="3314144" y="1391638"/>
                    <a:pt x="3324491" y="1380495"/>
                    <a:pt x="3335633" y="1368557"/>
                  </a:cubicBezTo>
                  <a:cubicBezTo>
                    <a:pt x="3324093" y="1358608"/>
                    <a:pt x="3314144" y="1349455"/>
                    <a:pt x="3303399" y="1340302"/>
                  </a:cubicBezTo>
                  <a:close/>
                  <a:moveTo>
                    <a:pt x="1285385" y="1337517"/>
                  </a:moveTo>
                  <a:cubicBezTo>
                    <a:pt x="1274640" y="1346272"/>
                    <a:pt x="1265487" y="1354231"/>
                    <a:pt x="1255538" y="1362986"/>
                  </a:cubicBezTo>
                  <a:cubicBezTo>
                    <a:pt x="1263099" y="1371740"/>
                    <a:pt x="1269467" y="1379301"/>
                    <a:pt x="1277426" y="1388454"/>
                  </a:cubicBezTo>
                  <a:cubicBezTo>
                    <a:pt x="1288170" y="1378904"/>
                    <a:pt x="1297323" y="1370945"/>
                    <a:pt x="1306476" y="1362588"/>
                  </a:cubicBezTo>
                  <a:cubicBezTo>
                    <a:pt x="1298517" y="1353435"/>
                    <a:pt x="1292548" y="1345874"/>
                    <a:pt x="1285385" y="1337517"/>
                  </a:cubicBezTo>
                  <a:close/>
                  <a:moveTo>
                    <a:pt x="1111082" y="1327966"/>
                  </a:moveTo>
                  <a:cubicBezTo>
                    <a:pt x="1099541" y="1338312"/>
                    <a:pt x="1089990" y="1347465"/>
                    <a:pt x="1082031" y="1355027"/>
                  </a:cubicBezTo>
                  <a:cubicBezTo>
                    <a:pt x="1090388" y="1364975"/>
                    <a:pt x="1097551" y="1373332"/>
                    <a:pt x="1106306" y="1384077"/>
                  </a:cubicBezTo>
                  <a:cubicBezTo>
                    <a:pt x="1116255" y="1372934"/>
                    <a:pt x="1124612" y="1362986"/>
                    <a:pt x="1134163" y="1352241"/>
                  </a:cubicBezTo>
                  <a:cubicBezTo>
                    <a:pt x="1127000" y="1344680"/>
                    <a:pt x="1119041" y="1336323"/>
                    <a:pt x="1111082" y="1327966"/>
                  </a:cubicBezTo>
                  <a:close/>
                  <a:moveTo>
                    <a:pt x="3398908" y="1327568"/>
                  </a:moveTo>
                  <a:cubicBezTo>
                    <a:pt x="3386571" y="1341098"/>
                    <a:pt x="3376224" y="1352241"/>
                    <a:pt x="3364684" y="1364577"/>
                  </a:cubicBezTo>
                  <a:cubicBezTo>
                    <a:pt x="3375826" y="1375322"/>
                    <a:pt x="3385775" y="1384475"/>
                    <a:pt x="3393734" y="1392036"/>
                  </a:cubicBezTo>
                  <a:cubicBezTo>
                    <a:pt x="3406071" y="1380097"/>
                    <a:pt x="3416815" y="1369751"/>
                    <a:pt x="3426764" y="1360200"/>
                  </a:cubicBezTo>
                  <a:cubicBezTo>
                    <a:pt x="3418009" y="1349853"/>
                    <a:pt x="3408856" y="1339506"/>
                    <a:pt x="3398908" y="1327568"/>
                  </a:cubicBezTo>
                  <a:close/>
                  <a:moveTo>
                    <a:pt x="3256043" y="1300905"/>
                  </a:moveTo>
                  <a:cubicBezTo>
                    <a:pt x="3244900" y="1314833"/>
                    <a:pt x="3235747" y="1326374"/>
                    <a:pt x="3225798" y="1338710"/>
                  </a:cubicBezTo>
                  <a:cubicBezTo>
                    <a:pt x="3236941" y="1347863"/>
                    <a:pt x="3246890" y="1355822"/>
                    <a:pt x="3258032" y="1364975"/>
                  </a:cubicBezTo>
                  <a:cubicBezTo>
                    <a:pt x="3269175" y="1351445"/>
                    <a:pt x="3278726" y="1339904"/>
                    <a:pt x="3289471" y="1327170"/>
                  </a:cubicBezTo>
                  <a:cubicBezTo>
                    <a:pt x="3277532" y="1318017"/>
                    <a:pt x="3267185" y="1309660"/>
                    <a:pt x="3256043" y="1300905"/>
                  </a:cubicBezTo>
                  <a:close/>
                  <a:moveTo>
                    <a:pt x="1247181" y="1289762"/>
                  </a:moveTo>
                  <a:cubicBezTo>
                    <a:pt x="1235641" y="1299711"/>
                    <a:pt x="1226090" y="1308068"/>
                    <a:pt x="1215743" y="1316823"/>
                  </a:cubicBezTo>
                  <a:cubicBezTo>
                    <a:pt x="1224498" y="1326772"/>
                    <a:pt x="1231661" y="1335129"/>
                    <a:pt x="1240416" y="1345078"/>
                  </a:cubicBezTo>
                  <a:cubicBezTo>
                    <a:pt x="1251559" y="1335527"/>
                    <a:pt x="1260712" y="1327568"/>
                    <a:pt x="1271059" y="1319211"/>
                  </a:cubicBezTo>
                  <a:cubicBezTo>
                    <a:pt x="1262702" y="1308864"/>
                    <a:pt x="1255538" y="1300109"/>
                    <a:pt x="1247181" y="1289762"/>
                  </a:cubicBezTo>
                  <a:close/>
                  <a:moveTo>
                    <a:pt x="1533309" y="1288171"/>
                  </a:moveTo>
                  <a:cubicBezTo>
                    <a:pt x="1524952" y="1293344"/>
                    <a:pt x="1518187" y="1297323"/>
                    <a:pt x="1509432" y="1302497"/>
                  </a:cubicBezTo>
                  <a:cubicBezTo>
                    <a:pt x="1516197" y="1313639"/>
                    <a:pt x="1522166" y="1323190"/>
                    <a:pt x="1528533" y="1333537"/>
                  </a:cubicBezTo>
                  <a:cubicBezTo>
                    <a:pt x="1536890" y="1327966"/>
                    <a:pt x="1543656" y="1323588"/>
                    <a:pt x="1551615" y="1318813"/>
                  </a:cubicBezTo>
                  <a:cubicBezTo>
                    <a:pt x="1544849" y="1307670"/>
                    <a:pt x="1539278" y="1298119"/>
                    <a:pt x="1533309" y="1288171"/>
                  </a:cubicBezTo>
                  <a:close/>
                  <a:moveTo>
                    <a:pt x="3349960" y="1285783"/>
                  </a:moveTo>
                  <a:cubicBezTo>
                    <a:pt x="3338817" y="1298517"/>
                    <a:pt x="3328868" y="1310456"/>
                    <a:pt x="3318123" y="1323190"/>
                  </a:cubicBezTo>
                  <a:cubicBezTo>
                    <a:pt x="3329664" y="1333139"/>
                    <a:pt x="3340011" y="1341894"/>
                    <a:pt x="3350755" y="1351047"/>
                  </a:cubicBezTo>
                  <a:cubicBezTo>
                    <a:pt x="3362296" y="1338312"/>
                    <a:pt x="3372245" y="1327170"/>
                    <a:pt x="3382990" y="1315231"/>
                  </a:cubicBezTo>
                  <a:cubicBezTo>
                    <a:pt x="3371449" y="1305283"/>
                    <a:pt x="3361500" y="1296130"/>
                    <a:pt x="3349960" y="1285783"/>
                  </a:cubicBezTo>
                  <a:close/>
                  <a:moveTo>
                    <a:pt x="1071685" y="1285783"/>
                  </a:moveTo>
                  <a:cubicBezTo>
                    <a:pt x="1060542" y="1297323"/>
                    <a:pt x="1050991" y="1306874"/>
                    <a:pt x="1042634" y="1315231"/>
                  </a:cubicBezTo>
                  <a:cubicBezTo>
                    <a:pt x="1049797" y="1322792"/>
                    <a:pt x="1057358" y="1330751"/>
                    <a:pt x="1064521" y="1338710"/>
                  </a:cubicBezTo>
                  <a:cubicBezTo>
                    <a:pt x="1074072" y="1329557"/>
                    <a:pt x="1083623" y="1320803"/>
                    <a:pt x="1094766" y="1310058"/>
                  </a:cubicBezTo>
                  <a:cubicBezTo>
                    <a:pt x="1086011" y="1300507"/>
                    <a:pt x="1078848" y="1293344"/>
                    <a:pt x="1071685" y="1285783"/>
                  </a:cubicBezTo>
                  <a:close/>
                  <a:moveTo>
                    <a:pt x="1352639" y="1282599"/>
                  </a:moveTo>
                  <a:cubicBezTo>
                    <a:pt x="1339506" y="1292548"/>
                    <a:pt x="1330751" y="1299313"/>
                    <a:pt x="1320007" y="1307272"/>
                  </a:cubicBezTo>
                  <a:cubicBezTo>
                    <a:pt x="1339904" y="1332741"/>
                    <a:pt x="1358608" y="1357016"/>
                    <a:pt x="1378108" y="1382485"/>
                  </a:cubicBezTo>
                  <a:cubicBezTo>
                    <a:pt x="1392036" y="1372536"/>
                    <a:pt x="1403974" y="1363383"/>
                    <a:pt x="1421086" y="1350649"/>
                  </a:cubicBezTo>
                  <a:cubicBezTo>
                    <a:pt x="1396413" y="1326374"/>
                    <a:pt x="1374526" y="1304487"/>
                    <a:pt x="1352639" y="1282599"/>
                  </a:cubicBezTo>
                  <a:close/>
                  <a:moveTo>
                    <a:pt x="3446264" y="1276630"/>
                  </a:moveTo>
                  <a:cubicBezTo>
                    <a:pt x="3434325" y="1289364"/>
                    <a:pt x="3424376" y="1300109"/>
                    <a:pt x="3414428" y="1310854"/>
                  </a:cubicBezTo>
                  <a:cubicBezTo>
                    <a:pt x="3424774" y="1322394"/>
                    <a:pt x="3434325" y="1332741"/>
                    <a:pt x="3442284" y="1341496"/>
                  </a:cubicBezTo>
                  <a:cubicBezTo>
                    <a:pt x="3455815" y="1329557"/>
                    <a:pt x="3466957" y="1319609"/>
                    <a:pt x="3479692" y="1308466"/>
                  </a:cubicBezTo>
                  <a:cubicBezTo>
                    <a:pt x="3468151" y="1297721"/>
                    <a:pt x="3457407" y="1287375"/>
                    <a:pt x="3446264" y="1276630"/>
                  </a:cubicBezTo>
                  <a:close/>
                  <a:moveTo>
                    <a:pt x="1473616" y="1273446"/>
                  </a:moveTo>
                  <a:cubicBezTo>
                    <a:pt x="1464463" y="1279416"/>
                    <a:pt x="1457300" y="1284191"/>
                    <a:pt x="1449341" y="1289364"/>
                  </a:cubicBezTo>
                  <a:cubicBezTo>
                    <a:pt x="1456902" y="1300109"/>
                    <a:pt x="1462871" y="1309262"/>
                    <a:pt x="1469637" y="1319211"/>
                  </a:cubicBezTo>
                  <a:cubicBezTo>
                    <a:pt x="1478789" y="1313242"/>
                    <a:pt x="1485555" y="1308864"/>
                    <a:pt x="1493116" y="1303691"/>
                  </a:cubicBezTo>
                  <a:cubicBezTo>
                    <a:pt x="1486351" y="1293344"/>
                    <a:pt x="1480779" y="1284191"/>
                    <a:pt x="1473616" y="1273446"/>
                  </a:cubicBezTo>
                  <a:close/>
                  <a:moveTo>
                    <a:pt x="907579" y="1265239"/>
                  </a:moveTo>
                  <a:cubicBezTo>
                    <a:pt x="892507" y="1263597"/>
                    <a:pt x="876091" y="1273248"/>
                    <a:pt x="843260" y="1292548"/>
                  </a:cubicBezTo>
                  <a:cubicBezTo>
                    <a:pt x="842066" y="1292946"/>
                    <a:pt x="840872" y="1294140"/>
                    <a:pt x="840077" y="1294936"/>
                  </a:cubicBezTo>
                  <a:cubicBezTo>
                    <a:pt x="840872" y="1303293"/>
                    <a:pt x="839679" y="1310854"/>
                    <a:pt x="835301" y="1316425"/>
                  </a:cubicBezTo>
                  <a:cubicBezTo>
                    <a:pt x="810628" y="1347465"/>
                    <a:pt x="785557" y="1378506"/>
                    <a:pt x="760884" y="1409546"/>
                  </a:cubicBezTo>
                  <a:cubicBezTo>
                    <a:pt x="759690" y="1411138"/>
                    <a:pt x="759292" y="1413127"/>
                    <a:pt x="758098" y="1416311"/>
                  </a:cubicBezTo>
                  <a:cubicBezTo>
                    <a:pt x="762874" y="1419097"/>
                    <a:pt x="767649" y="1421882"/>
                    <a:pt x="771629" y="1424270"/>
                  </a:cubicBezTo>
                  <a:cubicBezTo>
                    <a:pt x="803067" y="1385669"/>
                    <a:pt x="832913" y="1349057"/>
                    <a:pt x="863954" y="1311252"/>
                  </a:cubicBezTo>
                  <a:cubicBezTo>
                    <a:pt x="885841" y="1330751"/>
                    <a:pt x="906137" y="1348261"/>
                    <a:pt x="926034" y="1365771"/>
                  </a:cubicBezTo>
                  <a:cubicBezTo>
                    <a:pt x="896586" y="1402383"/>
                    <a:pt x="868729" y="1437005"/>
                    <a:pt x="840475" y="1472024"/>
                  </a:cubicBezTo>
                  <a:cubicBezTo>
                    <a:pt x="842066" y="1474412"/>
                    <a:pt x="843658" y="1476800"/>
                    <a:pt x="845250" y="1479187"/>
                  </a:cubicBezTo>
                  <a:cubicBezTo>
                    <a:pt x="850821" y="1476402"/>
                    <a:pt x="858382" y="1475208"/>
                    <a:pt x="861964" y="1470830"/>
                  </a:cubicBezTo>
                  <a:cubicBezTo>
                    <a:pt x="889025" y="1438198"/>
                    <a:pt x="915289" y="1405168"/>
                    <a:pt x="942748" y="1371342"/>
                  </a:cubicBezTo>
                  <a:cubicBezTo>
                    <a:pt x="965431" y="1391240"/>
                    <a:pt x="985727" y="1409546"/>
                    <a:pt x="1006420" y="1427852"/>
                  </a:cubicBezTo>
                  <a:cubicBezTo>
                    <a:pt x="978962" y="1461678"/>
                    <a:pt x="953493" y="1493514"/>
                    <a:pt x="927626" y="1525350"/>
                  </a:cubicBezTo>
                  <a:cubicBezTo>
                    <a:pt x="921657" y="1532115"/>
                    <a:pt x="915687" y="1539278"/>
                    <a:pt x="930014" y="1543656"/>
                  </a:cubicBezTo>
                  <a:cubicBezTo>
                    <a:pt x="960258" y="1507044"/>
                    <a:pt x="990502" y="1470433"/>
                    <a:pt x="1021543" y="1433025"/>
                  </a:cubicBezTo>
                  <a:cubicBezTo>
                    <a:pt x="1044624" y="1453719"/>
                    <a:pt x="1064919" y="1472024"/>
                    <a:pt x="1086409" y="1491126"/>
                  </a:cubicBezTo>
                  <a:cubicBezTo>
                    <a:pt x="1081235" y="1497493"/>
                    <a:pt x="1076858" y="1502269"/>
                    <a:pt x="1072879" y="1507442"/>
                  </a:cubicBezTo>
                  <a:cubicBezTo>
                    <a:pt x="1049399" y="1536493"/>
                    <a:pt x="1025920" y="1565145"/>
                    <a:pt x="1002839" y="1594196"/>
                  </a:cubicBezTo>
                  <a:cubicBezTo>
                    <a:pt x="999655" y="1598175"/>
                    <a:pt x="999257" y="1604144"/>
                    <a:pt x="997666" y="1609318"/>
                  </a:cubicBezTo>
                  <a:cubicBezTo>
                    <a:pt x="999655" y="1610114"/>
                    <a:pt x="1001247" y="1610512"/>
                    <a:pt x="1003237" y="1611308"/>
                  </a:cubicBezTo>
                  <a:cubicBezTo>
                    <a:pt x="1034675" y="1572706"/>
                    <a:pt x="1066511" y="1534105"/>
                    <a:pt x="1099143" y="1494708"/>
                  </a:cubicBezTo>
                  <a:cubicBezTo>
                    <a:pt x="1122622" y="1515799"/>
                    <a:pt x="1143714" y="1534503"/>
                    <a:pt x="1165999" y="1554798"/>
                  </a:cubicBezTo>
                  <a:cubicBezTo>
                    <a:pt x="1152469" y="1570716"/>
                    <a:pt x="1140928" y="1583849"/>
                    <a:pt x="1129388" y="1597777"/>
                  </a:cubicBezTo>
                  <a:cubicBezTo>
                    <a:pt x="1118245" y="1610910"/>
                    <a:pt x="1107102" y="1623644"/>
                    <a:pt x="1097153" y="1637970"/>
                  </a:cubicBezTo>
                  <a:cubicBezTo>
                    <a:pt x="1088001" y="1651103"/>
                    <a:pt x="1073276" y="1661847"/>
                    <a:pt x="1075266" y="1681347"/>
                  </a:cubicBezTo>
                  <a:cubicBezTo>
                    <a:pt x="1108694" y="1640358"/>
                    <a:pt x="1142520" y="1598971"/>
                    <a:pt x="1178336" y="1557982"/>
                  </a:cubicBezTo>
                  <a:cubicBezTo>
                    <a:pt x="1200223" y="1577482"/>
                    <a:pt x="1219723" y="1594991"/>
                    <a:pt x="1240416" y="1613695"/>
                  </a:cubicBezTo>
                  <a:cubicBezTo>
                    <a:pt x="1248773" y="1604940"/>
                    <a:pt x="1255538" y="1597379"/>
                    <a:pt x="1263099" y="1589022"/>
                  </a:cubicBezTo>
                  <a:cubicBezTo>
                    <a:pt x="1255936" y="1582655"/>
                    <a:pt x="1250365" y="1577880"/>
                    <a:pt x="1245192" y="1572706"/>
                  </a:cubicBezTo>
                  <a:cubicBezTo>
                    <a:pt x="1151275" y="1483565"/>
                    <a:pt x="1057358" y="1394822"/>
                    <a:pt x="963840" y="1305680"/>
                  </a:cubicBezTo>
                  <a:cubicBezTo>
                    <a:pt x="936381" y="1279814"/>
                    <a:pt x="922652" y="1266880"/>
                    <a:pt x="907579" y="1265239"/>
                  </a:cubicBezTo>
                  <a:close/>
                  <a:moveTo>
                    <a:pt x="3207493" y="1263100"/>
                  </a:moveTo>
                  <a:cubicBezTo>
                    <a:pt x="3197146" y="1277426"/>
                    <a:pt x="3187993" y="1290160"/>
                    <a:pt x="3178840" y="1302497"/>
                  </a:cubicBezTo>
                  <a:cubicBezTo>
                    <a:pt x="3191177" y="1312048"/>
                    <a:pt x="3200728" y="1319211"/>
                    <a:pt x="3211472" y="1327170"/>
                  </a:cubicBezTo>
                  <a:cubicBezTo>
                    <a:pt x="3221421" y="1314037"/>
                    <a:pt x="3230972" y="1302099"/>
                    <a:pt x="3241318" y="1288568"/>
                  </a:cubicBezTo>
                  <a:cubicBezTo>
                    <a:pt x="3229778" y="1279813"/>
                    <a:pt x="3219431" y="1271854"/>
                    <a:pt x="3207493" y="1263100"/>
                  </a:cubicBezTo>
                  <a:close/>
                  <a:moveTo>
                    <a:pt x="1414719" y="1254345"/>
                  </a:moveTo>
                  <a:cubicBezTo>
                    <a:pt x="1405566" y="1260712"/>
                    <a:pt x="1398403" y="1265487"/>
                    <a:pt x="1389648" y="1271457"/>
                  </a:cubicBezTo>
                  <a:cubicBezTo>
                    <a:pt x="1397607" y="1281803"/>
                    <a:pt x="1404372" y="1291354"/>
                    <a:pt x="1411138" y="1300905"/>
                  </a:cubicBezTo>
                  <a:cubicBezTo>
                    <a:pt x="1419893" y="1294538"/>
                    <a:pt x="1427056" y="1289762"/>
                    <a:pt x="1434617" y="1284589"/>
                  </a:cubicBezTo>
                  <a:cubicBezTo>
                    <a:pt x="1427852" y="1273844"/>
                    <a:pt x="1421484" y="1264691"/>
                    <a:pt x="1414719" y="1254345"/>
                  </a:cubicBezTo>
                  <a:close/>
                  <a:moveTo>
                    <a:pt x="1269467" y="1247977"/>
                  </a:moveTo>
                  <a:cubicBezTo>
                    <a:pt x="1268671" y="1249171"/>
                    <a:pt x="1267875" y="1250763"/>
                    <a:pt x="1267079" y="1251957"/>
                  </a:cubicBezTo>
                  <a:cubicBezTo>
                    <a:pt x="1278620" y="1266681"/>
                    <a:pt x="1289762" y="1281007"/>
                    <a:pt x="1302497" y="1297323"/>
                  </a:cubicBezTo>
                  <a:cubicBezTo>
                    <a:pt x="1312843" y="1289762"/>
                    <a:pt x="1320803" y="1283395"/>
                    <a:pt x="1331945" y="1274640"/>
                  </a:cubicBezTo>
                  <a:cubicBezTo>
                    <a:pt x="1308864" y="1264691"/>
                    <a:pt x="1288966" y="1256334"/>
                    <a:pt x="1269467" y="1247977"/>
                  </a:cubicBezTo>
                  <a:close/>
                  <a:moveTo>
                    <a:pt x="3300216" y="1244794"/>
                  </a:moveTo>
                  <a:cubicBezTo>
                    <a:pt x="3289471" y="1258722"/>
                    <a:pt x="3280318" y="1270263"/>
                    <a:pt x="3269971" y="1283395"/>
                  </a:cubicBezTo>
                  <a:cubicBezTo>
                    <a:pt x="3281512" y="1292946"/>
                    <a:pt x="3292257" y="1301303"/>
                    <a:pt x="3303399" y="1310456"/>
                  </a:cubicBezTo>
                  <a:cubicBezTo>
                    <a:pt x="3314144" y="1297721"/>
                    <a:pt x="3323695" y="1286181"/>
                    <a:pt x="3334439" y="1273446"/>
                  </a:cubicBezTo>
                  <a:cubicBezTo>
                    <a:pt x="3323297" y="1263895"/>
                    <a:pt x="3312950" y="1255141"/>
                    <a:pt x="3300216" y="1244794"/>
                  </a:cubicBezTo>
                  <a:close/>
                  <a:moveTo>
                    <a:pt x="3396122" y="1232457"/>
                  </a:moveTo>
                  <a:cubicBezTo>
                    <a:pt x="3384979" y="1245192"/>
                    <a:pt x="3375826" y="1256334"/>
                    <a:pt x="3364286" y="1269467"/>
                  </a:cubicBezTo>
                  <a:cubicBezTo>
                    <a:pt x="3376622" y="1280211"/>
                    <a:pt x="3387367" y="1289364"/>
                    <a:pt x="3398509" y="1299313"/>
                  </a:cubicBezTo>
                  <a:cubicBezTo>
                    <a:pt x="3410846" y="1285385"/>
                    <a:pt x="3420397" y="1274640"/>
                    <a:pt x="3431142" y="1262702"/>
                  </a:cubicBezTo>
                  <a:cubicBezTo>
                    <a:pt x="3418805" y="1251957"/>
                    <a:pt x="3407663" y="1242406"/>
                    <a:pt x="3396122" y="1232457"/>
                  </a:cubicBezTo>
                  <a:close/>
                  <a:moveTo>
                    <a:pt x="3494814" y="1224100"/>
                  </a:moveTo>
                  <a:cubicBezTo>
                    <a:pt x="3482477" y="1237631"/>
                    <a:pt x="3472131" y="1248375"/>
                    <a:pt x="3460988" y="1260712"/>
                  </a:cubicBezTo>
                  <a:cubicBezTo>
                    <a:pt x="3472927" y="1271854"/>
                    <a:pt x="3483671" y="1282201"/>
                    <a:pt x="3493620" y="1291354"/>
                  </a:cubicBezTo>
                  <a:cubicBezTo>
                    <a:pt x="3506355" y="1279813"/>
                    <a:pt x="3517497" y="1269865"/>
                    <a:pt x="3528242" y="1259916"/>
                  </a:cubicBezTo>
                  <a:cubicBezTo>
                    <a:pt x="3516701" y="1247579"/>
                    <a:pt x="3506752" y="1236835"/>
                    <a:pt x="3494814" y="1224100"/>
                  </a:cubicBezTo>
                  <a:close/>
                  <a:moveTo>
                    <a:pt x="1707612" y="1223304"/>
                  </a:moveTo>
                  <a:cubicBezTo>
                    <a:pt x="1695673" y="1228876"/>
                    <a:pt x="1685724" y="1233253"/>
                    <a:pt x="1674582" y="1238427"/>
                  </a:cubicBezTo>
                  <a:cubicBezTo>
                    <a:pt x="1680153" y="1250763"/>
                    <a:pt x="1685326" y="1261508"/>
                    <a:pt x="1690500" y="1273048"/>
                  </a:cubicBezTo>
                  <a:cubicBezTo>
                    <a:pt x="1702040" y="1267875"/>
                    <a:pt x="1711989" y="1263498"/>
                    <a:pt x="1722734" y="1258722"/>
                  </a:cubicBezTo>
                  <a:cubicBezTo>
                    <a:pt x="1717561" y="1245988"/>
                    <a:pt x="1713183" y="1236039"/>
                    <a:pt x="1707612" y="1223304"/>
                  </a:cubicBezTo>
                  <a:close/>
                  <a:moveTo>
                    <a:pt x="1747009" y="1207386"/>
                  </a:moveTo>
                  <a:cubicBezTo>
                    <a:pt x="1735070" y="1212162"/>
                    <a:pt x="1725122" y="1216539"/>
                    <a:pt x="1713979" y="1221315"/>
                  </a:cubicBezTo>
                  <a:cubicBezTo>
                    <a:pt x="1718754" y="1233651"/>
                    <a:pt x="1723132" y="1244396"/>
                    <a:pt x="1728703" y="1257130"/>
                  </a:cubicBezTo>
                  <a:cubicBezTo>
                    <a:pt x="1740642" y="1251957"/>
                    <a:pt x="1750193" y="1247977"/>
                    <a:pt x="1761335" y="1243202"/>
                  </a:cubicBezTo>
                  <a:cubicBezTo>
                    <a:pt x="1756560" y="1230865"/>
                    <a:pt x="1751784" y="1219723"/>
                    <a:pt x="1747009" y="1207386"/>
                  </a:cubicBezTo>
                  <a:close/>
                  <a:moveTo>
                    <a:pt x="3249278" y="1206590"/>
                  </a:moveTo>
                  <a:cubicBezTo>
                    <a:pt x="3239329" y="1220121"/>
                    <a:pt x="3230972" y="1231661"/>
                    <a:pt x="3220625" y="1245590"/>
                  </a:cubicBezTo>
                  <a:cubicBezTo>
                    <a:pt x="3232564" y="1254345"/>
                    <a:pt x="3243308" y="1262702"/>
                    <a:pt x="3254849" y="1271457"/>
                  </a:cubicBezTo>
                  <a:cubicBezTo>
                    <a:pt x="3265196" y="1257926"/>
                    <a:pt x="3274349" y="1245988"/>
                    <a:pt x="3285093" y="1233253"/>
                  </a:cubicBezTo>
                  <a:cubicBezTo>
                    <a:pt x="3272757" y="1224100"/>
                    <a:pt x="3261216" y="1215743"/>
                    <a:pt x="3249278" y="1206590"/>
                  </a:cubicBezTo>
                  <a:close/>
                  <a:moveTo>
                    <a:pt x="1507840" y="1197438"/>
                  </a:moveTo>
                  <a:cubicBezTo>
                    <a:pt x="1498687" y="1202611"/>
                    <a:pt x="1491524" y="1206590"/>
                    <a:pt x="1481973" y="1212162"/>
                  </a:cubicBezTo>
                  <a:cubicBezTo>
                    <a:pt x="1488738" y="1223702"/>
                    <a:pt x="1494310" y="1232855"/>
                    <a:pt x="1500677" y="1243600"/>
                  </a:cubicBezTo>
                  <a:cubicBezTo>
                    <a:pt x="1510228" y="1238029"/>
                    <a:pt x="1517789" y="1233253"/>
                    <a:pt x="1525748" y="1228478"/>
                  </a:cubicBezTo>
                  <a:cubicBezTo>
                    <a:pt x="1519380" y="1216937"/>
                    <a:pt x="1513809" y="1207386"/>
                    <a:pt x="1507840" y="1197438"/>
                  </a:cubicBezTo>
                  <a:close/>
                  <a:moveTo>
                    <a:pt x="1423872" y="1194254"/>
                  </a:moveTo>
                  <a:cubicBezTo>
                    <a:pt x="1414321" y="1200223"/>
                    <a:pt x="1407556" y="1204601"/>
                    <a:pt x="1398005" y="1210570"/>
                  </a:cubicBezTo>
                  <a:cubicBezTo>
                    <a:pt x="1405566" y="1221713"/>
                    <a:pt x="1411933" y="1230865"/>
                    <a:pt x="1418699" y="1240814"/>
                  </a:cubicBezTo>
                  <a:cubicBezTo>
                    <a:pt x="1428250" y="1234447"/>
                    <a:pt x="1435811" y="1229672"/>
                    <a:pt x="1443770" y="1224100"/>
                  </a:cubicBezTo>
                  <a:cubicBezTo>
                    <a:pt x="1436209" y="1212958"/>
                    <a:pt x="1430239" y="1204203"/>
                    <a:pt x="1423872" y="1194254"/>
                  </a:cubicBezTo>
                  <a:close/>
                  <a:moveTo>
                    <a:pt x="1786804" y="1192264"/>
                  </a:moveTo>
                  <a:cubicBezTo>
                    <a:pt x="1774468" y="1197438"/>
                    <a:pt x="1764121" y="1201417"/>
                    <a:pt x="1753376" y="1205795"/>
                  </a:cubicBezTo>
                  <a:cubicBezTo>
                    <a:pt x="1758152" y="1218131"/>
                    <a:pt x="1762131" y="1228876"/>
                    <a:pt x="1767305" y="1241212"/>
                  </a:cubicBezTo>
                  <a:cubicBezTo>
                    <a:pt x="1778447" y="1236835"/>
                    <a:pt x="1788794" y="1232855"/>
                    <a:pt x="1799937" y="1228478"/>
                  </a:cubicBezTo>
                  <a:cubicBezTo>
                    <a:pt x="1795161" y="1215743"/>
                    <a:pt x="1791182" y="1204601"/>
                    <a:pt x="1786804" y="1192264"/>
                  </a:cubicBezTo>
                  <a:close/>
                  <a:moveTo>
                    <a:pt x="1619664" y="1191070"/>
                  </a:moveTo>
                  <a:cubicBezTo>
                    <a:pt x="1602155" y="1200223"/>
                    <a:pt x="1585839" y="1208580"/>
                    <a:pt x="1568727" y="1217335"/>
                  </a:cubicBezTo>
                  <a:cubicBezTo>
                    <a:pt x="1586236" y="1250763"/>
                    <a:pt x="1602950" y="1282201"/>
                    <a:pt x="1620858" y="1316027"/>
                  </a:cubicBezTo>
                  <a:cubicBezTo>
                    <a:pt x="1637572" y="1306874"/>
                    <a:pt x="1652296" y="1299313"/>
                    <a:pt x="1667817" y="1290956"/>
                  </a:cubicBezTo>
                  <a:cubicBezTo>
                    <a:pt x="1651103" y="1256732"/>
                    <a:pt x="1635980" y="1224498"/>
                    <a:pt x="1619664" y="1191070"/>
                  </a:cubicBezTo>
                  <a:close/>
                  <a:moveTo>
                    <a:pt x="3344388" y="1189478"/>
                  </a:moveTo>
                  <a:cubicBezTo>
                    <a:pt x="3333643" y="1203009"/>
                    <a:pt x="3324491" y="1214549"/>
                    <a:pt x="3314144" y="1227682"/>
                  </a:cubicBezTo>
                  <a:cubicBezTo>
                    <a:pt x="3326082" y="1237233"/>
                    <a:pt x="3337225" y="1246386"/>
                    <a:pt x="3349164" y="1255936"/>
                  </a:cubicBezTo>
                  <a:cubicBezTo>
                    <a:pt x="3359908" y="1243202"/>
                    <a:pt x="3369459" y="1231661"/>
                    <a:pt x="3380602" y="1218529"/>
                  </a:cubicBezTo>
                  <a:cubicBezTo>
                    <a:pt x="3367469" y="1208182"/>
                    <a:pt x="3356327" y="1199427"/>
                    <a:pt x="3344388" y="1189478"/>
                  </a:cubicBezTo>
                  <a:close/>
                  <a:moveTo>
                    <a:pt x="2835010" y="1183509"/>
                  </a:moveTo>
                  <a:cubicBezTo>
                    <a:pt x="2829040" y="1197835"/>
                    <a:pt x="2823469" y="1211366"/>
                    <a:pt x="2817500" y="1225692"/>
                  </a:cubicBezTo>
                  <a:cubicBezTo>
                    <a:pt x="2838989" y="1234845"/>
                    <a:pt x="2857693" y="1243202"/>
                    <a:pt x="2877591" y="1251957"/>
                  </a:cubicBezTo>
                  <a:cubicBezTo>
                    <a:pt x="2884356" y="1237631"/>
                    <a:pt x="2890325" y="1225294"/>
                    <a:pt x="2896692" y="1211366"/>
                  </a:cubicBezTo>
                  <a:cubicBezTo>
                    <a:pt x="2875601" y="1201815"/>
                    <a:pt x="2856499" y="1193060"/>
                    <a:pt x="2835010" y="1183509"/>
                  </a:cubicBezTo>
                  <a:close/>
                  <a:moveTo>
                    <a:pt x="1826997" y="1179132"/>
                  </a:moveTo>
                  <a:cubicBezTo>
                    <a:pt x="1815059" y="1183509"/>
                    <a:pt x="1804314" y="1187091"/>
                    <a:pt x="1792774" y="1191070"/>
                  </a:cubicBezTo>
                  <a:cubicBezTo>
                    <a:pt x="1797151" y="1203805"/>
                    <a:pt x="1801528" y="1214947"/>
                    <a:pt x="1806304" y="1226886"/>
                  </a:cubicBezTo>
                  <a:cubicBezTo>
                    <a:pt x="1818242" y="1222508"/>
                    <a:pt x="1828191" y="1219325"/>
                    <a:pt x="1838936" y="1215345"/>
                  </a:cubicBezTo>
                  <a:cubicBezTo>
                    <a:pt x="1834956" y="1202611"/>
                    <a:pt x="1830977" y="1191468"/>
                    <a:pt x="1826997" y="1179132"/>
                  </a:cubicBezTo>
                  <a:close/>
                  <a:moveTo>
                    <a:pt x="3442284" y="1178336"/>
                  </a:moveTo>
                  <a:cubicBezTo>
                    <a:pt x="3430744" y="1191468"/>
                    <a:pt x="3421193" y="1203009"/>
                    <a:pt x="3410448" y="1215345"/>
                  </a:cubicBezTo>
                  <a:cubicBezTo>
                    <a:pt x="3422785" y="1226090"/>
                    <a:pt x="3433927" y="1235641"/>
                    <a:pt x="3445468" y="1246386"/>
                  </a:cubicBezTo>
                  <a:cubicBezTo>
                    <a:pt x="3457008" y="1234049"/>
                    <a:pt x="3466957" y="1222906"/>
                    <a:pt x="3478100" y="1210570"/>
                  </a:cubicBezTo>
                  <a:cubicBezTo>
                    <a:pt x="3466161" y="1199825"/>
                    <a:pt x="3455019" y="1189876"/>
                    <a:pt x="3442284" y="1178336"/>
                  </a:cubicBezTo>
                  <a:close/>
                  <a:moveTo>
                    <a:pt x="1362587" y="1176346"/>
                  </a:moveTo>
                  <a:cubicBezTo>
                    <a:pt x="1353037" y="1183111"/>
                    <a:pt x="1345476" y="1188683"/>
                    <a:pt x="1336721" y="1194652"/>
                  </a:cubicBezTo>
                  <a:cubicBezTo>
                    <a:pt x="1344282" y="1205397"/>
                    <a:pt x="1350649" y="1214151"/>
                    <a:pt x="1357414" y="1224100"/>
                  </a:cubicBezTo>
                  <a:cubicBezTo>
                    <a:pt x="1366567" y="1217733"/>
                    <a:pt x="1374128" y="1212560"/>
                    <a:pt x="1382883" y="1206590"/>
                  </a:cubicBezTo>
                  <a:cubicBezTo>
                    <a:pt x="1376118" y="1196642"/>
                    <a:pt x="1370149" y="1187489"/>
                    <a:pt x="1362587" y="1176346"/>
                  </a:cubicBezTo>
                  <a:close/>
                  <a:moveTo>
                    <a:pt x="3542568" y="1173162"/>
                  </a:moveTo>
                  <a:cubicBezTo>
                    <a:pt x="3531028" y="1185897"/>
                    <a:pt x="3521079" y="1196244"/>
                    <a:pt x="3509538" y="1208978"/>
                  </a:cubicBezTo>
                  <a:cubicBezTo>
                    <a:pt x="3521875" y="1220917"/>
                    <a:pt x="3533415" y="1231263"/>
                    <a:pt x="3541772" y="1239222"/>
                  </a:cubicBezTo>
                  <a:cubicBezTo>
                    <a:pt x="3555303" y="1228080"/>
                    <a:pt x="3567241" y="1218529"/>
                    <a:pt x="3579976" y="1208182"/>
                  </a:cubicBezTo>
                  <a:cubicBezTo>
                    <a:pt x="3566445" y="1195448"/>
                    <a:pt x="3554905" y="1184703"/>
                    <a:pt x="3542568" y="1173162"/>
                  </a:cubicBezTo>
                  <a:close/>
                  <a:moveTo>
                    <a:pt x="1685724" y="1172366"/>
                  </a:moveTo>
                  <a:cubicBezTo>
                    <a:pt x="1672990" y="1177938"/>
                    <a:pt x="1662643" y="1182713"/>
                    <a:pt x="1651501" y="1187887"/>
                  </a:cubicBezTo>
                  <a:cubicBezTo>
                    <a:pt x="1657072" y="1199427"/>
                    <a:pt x="1661449" y="1208978"/>
                    <a:pt x="1667021" y="1221315"/>
                  </a:cubicBezTo>
                  <a:cubicBezTo>
                    <a:pt x="1678959" y="1216141"/>
                    <a:pt x="1689306" y="1211366"/>
                    <a:pt x="1700449" y="1206590"/>
                  </a:cubicBezTo>
                  <a:cubicBezTo>
                    <a:pt x="1695275" y="1194254"/>
                    <a:pt x="1690500" y="1183509"/>
                    <a:pt x="1685724" y="1172366"/>
                  </a:cubicBezTo>
                  <a:close/>
                  <a:moveTo>
                    <a:pt x="1867190" y="1166795"/>
                  </a:moveTo>
                  <a:cubicBezTo>
                    <a:pt x="1855650" y="1169979"/>
                    <a:pt x="1845303" y="1173162"/>
                    <a:pt x="1832569" y="1176744"/>
                  </a:cubicBezTo>
                  <a:cubicBezTo>
                    <a:pt x="1837344" y="1190672"/>
                    <a:pt x="1841324" y="1201815"/>
                    <a:pt x="1845701" y="1213356"/>
                  </a:cubicBezTo>
                  <a:cubicBezTo>
                    <a:pt x="1857640" y="1209376"/>
                    <a:pt x="1867190" y="1206192"/>
                    <a:pt x="1878333" y="1202611"/>
                  </a:cubicBezTo>
                  <a:cubicBezTo>
                    <a:pt x="1874354" y="1189876"/>
                    <a:pt x="1870772" y="1178734"/>
                    <a:pt x="1867190" y="1166795"/>
                  </a:cubicBezTo>
                  <a:close/>
                  <a:moveTo>
                    <a:pt x="1109888" y="1158438"/>
                  </a:moveTo>
                  <a:cubicBezTo>
                    <a:pt x="1104317" y="1162816"/>
                    <a:pt x="1099541" y="1166397"/>
                    <a:pt x="1095164" y="1169979"/>
                  </a:cubicBezTo>
                  <a:cubicBezTo>
                    <a:pt x="1088797" y="1175550"/>
                    <a:pt x="1082429" y="1181121"/>
                    <a:pt x="1076062" y="1186693"/>
                  </a:cubicBezTo>
                  <a:cubicBezTo>
                    <a:pt x="1091582" y="1209376"/>
                    <a:pt x="1109490" y="1208182"/>
                    <a:pt x="1130582" y="1183111"/>
                  </a:cubicBezTo>
                  <a:cubicBezTo>
                    <a:pt x="1124214" y="1175152"/>
                    <a:pt x="1117449" y="1167193"/>
                    <a:pt x="1109888" y="1158438"/>
                  </a:cubicBezTo>
                  <a:close/>
                  <a:moveTo>
                    <a:pt x="1726713" y="1155653"/>
                  </a:moveTo>
                  <a:cubicBezTo>
                    <a:pt x="1714377" y="1160428"/>
                    <a:pt x="1704030" y="1165203"/>
                    <a:pt x="1692092" y="1170377"/>
                  </a:cubicBezTo>
                  <a:cubicBezTo>
                    <a:pt x="1697265" y="1181917"/>
                    <a:pt x="1701643" y="1192264"/>
                    <a:pt x="1706816" y="1204203"/>
                  </a:cubicBezTo>
                  <a:cubicBezTo>
                    <a:pt x="1719550" y="1199029"/>
                    <a:pt x="1729499" y="1194652"/>
                    <a:pt x="1740642" y="1190274"/>
                  </a:cubicBezTo>
                  <a:cubicBezTo>
                    <a:pt x="1735468" y="1177938"/>
                    <a:pt x="1731489" y="1167591"/>
                    <a:pt x="1726713" y="1155653"/>
                  </a:cubicBezTo>
                  <a:close/>
                  <a:moveTo>
                    <a:pt x="2743481" y="1149683"/>
                  </a:moveTo>
                  <a:cubicBezTo>
                    <a:pt x="2738307" y="1164805"/>
                    <a:pt x="2734328" y="1177540"/>
                    <a:pt x="2729552" y="1192662"/>
                  </a:cubicBezTo>
                  <a:cubicBezTo>
                    <a:pt x="2750644" y="1200223"/>
                    <a:pt x="2769745" y="1207386"/>
                    <a:pt x="2790837" y="1214947"/>
                  </a:cubicBezTo>
                  <a:cubicBezTo>
                    <a:pt x="2796408" y="1200223"/>
                    <a:pt x="2801582" y="1187091"/>
                    <a:pt x="2807153" y="1172764"/>
                  </a:cubicBezTo>
                  <a:cubicBezTo>
                    <a:pt x="2784868" y="1164407"/>
                    <a:pt x="2764572" y="1157244"/>
                    <a:pt x="2743481" y="1149683"/>
                  </a:cubicBezTo>
                  <a:close/>
                  <a:moveTo>
                    <a:pt x="3291062" y="1149285"/>
                  </a:moveTo>
                  <a:cubicBezTo>
                    <a:pt x="3281114" y="1162816"/>
                    <a:pt x="3271961" y="1175152"/>
                    <a:pt x="3262410" y="1188285"/>
                  </a:cubicBezTo>
                  <a:cubicBezTo>
                    <a:pt x="3275144" y="1197438"/>
                    <a:pt x="3286287" y="1206192"/>
                    <a:pt x="3298624" y="1215345"/>
                  </a:cubicBezTo>
                  <a:cubicBezTo>
                    <a:pt x="3308970" y="1201417"/>
                    <a:pt x="3318123" y="1189478"/>
                    <a:pt x="3328072" y="1176346"/>
                  </a:cubicBezTo>
                  <a:cubicBezTo>
                    <a:pt x="3314542" y="1166397"/>
                    <a:pt x="3303001" y="1158040"/>
                    <a:pt x="3291062" y="1149285"/>
                  </a:cubicBezTo>
                  <a:close/>
                  <a:moveTo>
                    <a:pt x="1767305" y="1139734"/>
                  </a:moveTo>
                  <a:cubicBezTo>
                    <a:pt x="1754968" y="1144908"/>
                    <a:pt x="1744223" y="1149285"/>
                    <a:pt x="1733081" y="1154061"/>
                  </a:cubicBezTo>
                  <a:cubicBezTo>
                    <a:pt x="1737856" y="1166397"/>
                    <a:pt x="1741836" y="1176744"/>
                    <a:pt x="1746611" y="1187489"/>
                  </a:cubicBezTo>
                  <a:cubicBezTo>
                    <a:pt x="1758550" y="1182713"/>
                    <a:pt x="1769294" y="1179132"/>
                    <a:pt x="1780835" y="1174754"/>
                  </a:cubicBezTo>
                  <a:cubicBezTo>
                    <a:pt x="1776059" y="1162816"/>
                    <a:pt x="1772080" y="1151673"/>
                    <a:pt x="1767305" y="1139734"/>
                  </a:cubicBezTo>
                  <a:close/>
                  <a:moveTo>
                    <a:pt x="3388561" y="1133765"/>
                  </a:moveTo>
                  <a:cubicBezTo>
                    <a:pt x="3377816" y="1147296"/>
                    <a:pt x="3369061" y="1158438"/>
                    <a:pt x="3358316" y="1171969"/>
                  </a:cubicBezTo>
                  <a:cubicBezTo>
                    <a:pt x="3371051" y="1182713"/>
                    <a:pt x="3382591" y="1191866"/>
                    <a:pt x="3394530" y="1201815"/>
                  </a:cubicBezTo>
                  <a:cubicBezTo>
                    <a:pt x="3405275" y="1189080"/>
                    <a:pt x="3415224" y="1177540"/>
                    <a:pt x="3425968" y="1164407"/>
                  </a:cubicBezTo>
                  <a:cubicBezTo>
                    <a:pt x="3412836" y="1153663"/>
                    <a:pt x="3400897" y="1144112"/>
                    <a:pt x="3388561" y="1133765"/>
                  </a:cubicBezTo>
                  <a:close/>
                  <a:moveTo>
                    <a:pt x="1809487" y="1126204"/>
                  </a:moveTo>
                  <a:cubicBezTo>
                    <a:pt x="1796753" y="1130582"/>
                    <a:pt x="1786406" y="1134163"/>
                    <a:pt x="1774070" y="1138541"/>
                  </a:cubicBezTo>
                  <a:cubicBezTo>
                    <a:pt x="1778845" y="1151275"/>
                    <a:pt x="1783223" y="1162020"/>
                    <a:pt x="1787600" y="1173162"/>
                  </a:cubicBezTo>
                  <a:cubicBezTo>
                    <a:pt x="1799937" y="1168785"/>
                    <a:pt x="1809885" y="1165203"/>
                    <a:pt x="1821028" y="1161224"/>
                  </a:cubicBezTo>
                  <a:cubicBezTo>
                    <a:pt x="1817049" y="1148887"/>
                    <a:pt x="1813467" y="1138143"/>
                    <a:pt x="1809487" y="1126204"/>
                  </a:cubicBezTo>
                  <a:close/>
                  <a:moveTo>
                    <a:pt x="1492320" y="1125806"/>
                  </a:moveTo>
                  <a:cubicBezTo>
                    <a:pt x="1482371" y="1131377"/>
                    <a:pt x="1474412" y="1136153"/>
                    <a:pt x="1465657" y="1141724"/>
                  </a:cubicBezTo>
                  <a:cubicBezTo>
                    <a:pt x="1472422" y="1152867"/>
                    <a:pt x="1477994" y="1162020"/>
                    <a:pt x="1483963" y="1172366"/>
                  </a:cubicBezTo>
                  <a:cubicBezTo>
                    <a:pt x="1493514" y="1167193"/>
                    <a:pt x="1501473" y="1162816"/>
                    <a:pt x="1510626" y="1157642"/>
                  </a:cubicBezTo>
                  <a:cubicBezTo>
                    <a:pt x="1503860" y="1146500"/>
                    <a:pt x="1498289" y="1136551"/>
                    <a:pt x="1492320" y="1125806"/>
                  </a:cubicBezTo>
                  <a:close/>
                  <a:moveTo>
                    <a:pt x="3488049" y="1124612"/>
                  </a:moveTo>
                  <a:cubicBezTo>
                    <a:pt x="3476906" y="1137745"/>
                    <a:pt x="3467355" y="1148887"/>
                    <a:pt x="3456611" y="1161622"/>
                  </a:cubicBezTo>
                  <a:cubicBezTo>
                    <a:pt x="3469743" y="1173162"/>
                    <a:pt x="3481284" y="1183111"/>
                    <a:pt x="3493620" y="1193856"/>
                  </a:cubicBezTo>
                  <a:cubicBezTo>
                    <a:pt x="3505161" y="1180723"/>
                    <a:pt x="3515110" y="1169183"/>
                    <a:pt x="3525854" y="1156846"/>
                  </a:cubicBezTo>
                  <a:cubicBezTo>
                    <a:pt x="3511926" y="1145306"/>
                    <a:pt x="3500385" y="1135357"/>
                    <a:pt x="3488049" y="1124612"/>
                  </a:cubicBezTo>
                  <a:close/>
                  <a:moveTo>
                    <a:pt x="1252355" y="1122622"/>
                  </a:moveTo>
                  <a:cubicBezTo>
                    <a:pt x="1233651" y="1136551"/>
                    <a:pt x="1216539" y="1149285"/>
                    <a:pt x="1197437" y="1162816"/>
                  </a:cubicBezTo>
                  <a:cubicBezTo>
                    <a:pt x="1214151" y="1183509"/>
                    <a:pt x="1226090" y="1208182"/>
                    <a:pt x="1245988" y="1219723"/>
                  </a:cubicBezTo>
                  <a:cubicBezTo>
                    <a:pt x="1277028" y="1238427"/>
                    <a:pt x="1313241" y="1248375"/>
                    <a:pt x="1347465" y="1261906"/>
                  </a:cubicBezTo>
                  <a:cubicBezTo>
                    <a:pt x="1348659" y="1261508"/>
                    <a:pt x="1349455" y="1260712"/>
                    <a:pt x="1350649" y="1259916"/>
                  </a:cubicBezTo>
                  <a:cubicBezTo>
                    <a:pt x="1318415" y="1214549"/>
                    <a:pt x="1285783" y="1169581"/>
                    <a:pt x="1252355" y="1122622"/>
                  </a:cubicBezTo>
                  <a:close/>
                  <a:moveTo>
                    <a:pt x="2649962" y="1121429"/>
                  </a:moveTo>
                  <a:cubicBezTo>
                    <a:pt x="2645982" y="1136949"/>
                    <a:pt x="2642401" y="1150479"/>
                    <a:pt x="2638819" y="1165203"/>
                  </a:cubicBezTo>
                  <a:cubicBezTo>
                    <a:pt x="2660707" y="1171173"/>
                    <a:pt x="2680206" y="1176744"/>
                    <a:pt x="2701298" y="1182713"/>
                  </a:cubicBezTo>
                  <a:cubicBezTo>
                    <a:pt x="2706073" y="1167989"/>
                    <a:pt x="2710053" y="1154857"/>
                    <a:pt x="2714828" y="1140132"/>
                  </a:cubicBezTo>
                  <a:cubicBezTo>
                    <a:pt x="2691747" y="1133367"/>
                    <a:pt x="2671452" y="1127398"/>
                    <a:pt x="2649962" y="1121429"/>
                  </a:cubicBezTo>
                  <a:close/>
                  <a:moveTo>
                    <a:pt x="3591118" y="1119837"/>
                  </a:moveTo>
                  <a:cubicBezTo>
                    <a:pt x="3578384" y="1133367"/>
                    <a:pt x="3568435" y="1144510"/>
                    <a:pt x="3557292" y="1156448"/>
                  </a:cubicBezTo>
                  <a:cubicBezTo>
                    <a:pt x="3570425" y="1168785"/>
                    <a:pt x="3582363" y="1179530"/>
                    <a:pt x="3591118" y="1187887"/>
                  </a:cubicBezTo>
                  <a:cubicBezTo>
                    <a:pt x="3604251" y="1176744"/>
                    <a:pt x="3615393" y="1166795"/>
                    <a:pt x="3624944" y="1158040"/>
                  </a:cubicBezTo>
                  <a:cubicBezTo>
                    <a:pt x="3613802" y="1145704"/>
                    <a:pt x="3603057" y="1133367"/>
                    <a:pt x="3591118" y="1119837"/>
                  </a:cubicBezTo>
                  <a:close/>
                  <a:moveTo>
                    <a:pt x="1375322" y="1116653"/>
                  </a:moveTo>
                  <a:cubicBezTo>
                    <a:pt x="1364975" y="1123020"/>
                    <a:pt x="1357016" y="1128592"/>
                    <a:pt x="1348261" y="1134561"/>
                  </a:cubicBezTo>
                  <a:cubicBezTo>
                    <a:pt x="1355424" y="1145306"/>
                    <a:pt x="1361394" y="1154459"/>
                    <a:pt x="1368159" y="1164407"/>
                  </a:cubicBezTo>
                  <a:cubicBezTo>
                    <a:pt x="1377710" y="1158438"/>
                    <a:pt x="1385669" y="1153265"/>
                    <a:pt x="1394822" y="1147296"/>
                  </a:cubicBezTo>
                  <a:cubicBezTo>
                    <a:pt x="1388056" y="1136551"/>
                    <a:pt x="1382087" y="1127000"/>
                    <a:pt x="1375322" y="1116653"/>
                  </a:cubicBezTo>
                  <a:close/>
                  <a:moveTo>
                    <a:pt x="1851272" y="1113072"/>
                  </a:moveTo>
                  <a:cubicBezTo>
                    <a:pt x="1838538" y="1117051"/>
                    <a:pt x="1827793" y="1120633"/>
                    <a:pt x="1815855" y="1124612"/>
                  </a:cubicBezTo>
                  <a:cubicBezTo>
                    <a:pt x="1820232" y="1136949"/>
                    <a:pt x="1823416" y="1147296"/>
                    <a:pt x="1827395" y="1159234"/>
                  </a:cubicBezTo>
                  <a:cubicBezTo>
                    <a:pt x="1839732" y="1155255"/>
                    <a:pt x="1850079" y="1152071"/>
                    <a:pt x="1862017" y="1148489"/>
                  </a:cubicBezTo>
                  <a:cubicBezTo>
                    <a:pt x="1858038" y="1135755"/>
                    <a:pt x="1854854" y="1125010"/>
                    <a:pt x="1851272" y="1113072"/>
                  </a:cubicBezTo>
                  <a:close/>
                  <a:moveTo>
                    <a:pt x="1071287" y="1112276"/>
                  </a:moveTo>
                  <a:cubicBezTo>
                    <a:pt x="1058552" y="1123418"/>
                    <a:pt x="1047409" y="1133367"/>
                    <a:pt x="1035471" y="1143714"/>
                  </a:cubicBezTo>
                  <a:cubicBezTo>
                    <a:pt x="1044226" y="1153663"/>
                    <a:pt x="1051389" y="1161622"/>
                    <a:pt x="1059348" y="1170377"/>
                  </a:cubicBezTo>
                  <a:cubicBezTo>
                    <a:pt x="1072083" y="1159632"/>
                    <a:pt x="1082827" y="1150081"/>
                    <a:pt x="1094368" y="1140132"/>
                  </a:cubicBezTo>
                  <a:cubicBezTo>
                    <a:pt x="1086409" y="1130582"/>
                    <a:pt x="1080042" y="1122622"/>
                    <a:pt x="1071287" y="1112276"/>
                  </a:cubicBezTo>
                  <a:close/>
                  <a:moveTo>
                    <a:pt x="1312445" y="1100337"/>
                  </a:moveTo>
                  <a:cubicBezTo>
                    <a:pt x="1302497" y="1107102"/>
                    <a:pt x="1294538" y="1112276"/>
                    <a:pt x="1284987" y="1119439"/>
                  </a:cubicBezTo>
                  <a:cubicBezTo>
                    <a:pt x="1292548" y="1130184"/>
                    <a:pt x="1298915" y="1138939"/>
                    <a:pt x="1305680" y="1148887"/>
                  </a:cubicBezTo>
                  <a:cubicBezTo>
                    <a:pt x="1315629" y="1142122"/>
                    <a:pt x="1323986" y="1136153"/>
                    <a:pt x="1332741" y="1130184"/>
                  </a:cubicBezTo>
                  <a:cubicBezTo>
                    <a:pt x="1325180" y="1119041"/>
                    <a:pt x="1319211" y="1110286"/>
                    <a:pt x="1312445" y="1100337"/>
                  </a:cubicBezTo>
                  <a:close/>
                  <a:moveTo>
                    <a:pt x="3332847" y="1091582"/>
                  </a:moveTo>
                  <a:cubicBezTo>
                    <a:pt x="3322899" y="1105511"/>
                    <a:pt x="3313746" y="1118245"/>
                    <a:pt x="3304195" y="1131377"/>
                  </a:cubicBezTo>
                  <a:cubicBezTo>
                    <a:pt x="3317327" y="1140928"/>
                    <a:pt x="3328868" y="1149683"/>
                    <a:pt x="3341602" y="1159234"/>
                  </a:cubicBezTo>
                  <a:cubicBezTo>
                    <a:pt x="3351551" y="1146500"/>
                    <a:pt x="3360306" y="1134959"/>
                    <a:pt x="3371449" y="1120633"/>
                  </a:cubicBezTo>
                  <a:cubicBezTo>
                    <a:pt x="3357919" y="1110286"/>
                    <a:pt x="3345980" y="1101531"/>
                    <a:pt x="3332847" y="1091582"/>
                  </a:cubicBezTo>
                  <a:close/>
                  <a:moveTo>
                    <a:pt x="1440188" y="1078450"/>
                  </a:moveTo>
                  <a:cubicBezTo>
                    <a:pt x="1430637" y="1083623"/>
                    <a:pt x="1422280" y="1088797"/>
                    <a:pt x="1412331" y="1094766"/>
                  </a:cubicBezTo>
                  <a:cubicBezTo>
                    <a:pt x="1419495" y="1106704"/>
                    <a:pt x="1425464" y="1115857"/>
                    <a:pt x="1431433" y="1125806"/>
                  </a:cubicBezTo>
                  <a:cubicBezTo>
                    <a:pt x="1441382" y="1119837"/>
                    <a:pt x="1449341" y="1114663"/>
                    <a:pt x="1458494" y="1109490"/>
                  </a:cubicBezTo>
                  <a:cubicBezTo>
                    <a:pt x="1451729" y="1098348"/>
                    <a:pt x="1446157" y="1088797"/>
                    <a:pt x="1440188" y="1078450"/>
                  </a:cubicBezTo>
                  <a:close/>
                  <a:moveTo>
                    <a:pt x="3432335" y="1078052"/>
                  </a:moveTo>
                  <a:cubicBezTo>
                    <a:pt x="3421989" y="1091582"/>
                    <a:pt x="3412438" y="1103919"/>
                    <a:pt x="3402489" y="1116653"/>
                  </a:cubicBezTo>
                  <a:cubicBezTo>
                    <a:pt x="3415622" y="1127398"/>
                    <a:pt x="3426764" y="1136153"/>
                    <a:pt x="3440294" y="1147296"/>
                  </a:cubicBezTo>
                  <a:cubicBezTo>
                    <a:pt x="3451039" y="1134163"/>
                    <a:pt x="3460590" y="1122225"/>
                    <a:pt x="3471335" y="1109490"/>
                  </a:cubicBezTo>
                  <a:cubicBezTo>
                    <a:pt x="3457804" y="1098745"/>
                    <a:pt x="3445866" y="1089195"/>
                    <a:pt x="3432335" y="1078052"/>
                  </a:cubicBezTo>
                  <a:close/>
                  <a:moveTo>
                    <a:pt x="1645929" y="1078052"/>
                  </a:moveTo>
                  <a:cubicBezTo>
                    <a:pt x="1632399" y="1084419"/>
                    <a:pt x="1621654" y="1089195"/>
                    <a:pt x="1608920" y="1094766"/>
                  </a:cubicBezTo>
                  <a:cubicBezTo>
                    <a:pt x="1622450" y="1124214"/>
                    <a:pt x="1635185" y="1151673"/>
                    <a:pt x="1648317" y="1180326"/>
                  </a:cubicBezTo>
                  <a:cubicBezTo>
                    <a:pt x="1660653" y="1174754"/>
                    <a:pt x="1671000" y="1169979"/>
                    <a:pt x="1682939" y="1164407"/>
                  </a:cubicBezTo>
                  <a:cubicBezTo>
                    <a:pt x="1670204" y="1134561"/>
                    <a:pt x="1658266" y="1106704"/>
                    <a:pt x="1645929" y="1078052"/>
                  </a:cubicBezTo>
                  <a:close/>
                  <a:moveTo>
                    <a:pt x="3534609" y="1071287"/>
                  </a:moveTo>
                  <a:cubicBezTo>
                    <a:pt x="3523466" y="1084419"/>
                    <a:pt x="3513518" y="1095562"/>
                    <a:pt x="3503171" y="1107898"/>
                  </a:cubicBezTo>
                  <a:cubicBezTo>
                    <a:pt x="3515905" y="1119041"/>
                    <a:pt x="3527446" y="1129388"/>
                    <a:pt x="3540976" y="1142122"/>
                  </a:cubicBezTo>
                  <a:cubicBezTo>
                    <a:pt x="3552517" y="1128990"/>
                    <a:pt x="3562864" y="1117449"/>
                    <a:pt x="3573608" y="1105113"/>
                  </a:cubicBezTo>
                  <a:cubicBezTo>
                    <a:pt x="3559680" y="1092776"/>
                    <a:pt x="3547344" y="1082429"/>
                    <a:pt x="3534609" y="1071287"/>
                  </a:cubicBezTo>
                  <a:close/>
                  <a:moveTo>
                    <a:pt x="3639270" y="1068899"/>
                  </a:moveTo>
                  <a:cubicBezTo>
                    <a:pt x="3626934" y="1081633"/>
                    <a:pt x="3616985" y="1092776"/>
                    <a:pt x="3605843" y="1104715"/>
                  </a:cubicBezTo>
                  <a:cubicBezTo>
                    <a:pt x="3618975" y="1117051"/>
                    <a:pt x="3631311" y="1128592"/>
                    <a:pt x="3642056" y="1138541"/>
                  </a:cubicBezTo>
                  <a:cubicBezTo>
                    <a:pt x="3654393" y="1127000"/>
                    <a:pt x="3665137" y="1116653"/>
                    <a:pt x="3677474" y="1105113"/>
                  </a:cubicBezTo>
                  <a:cubicBezTo>
                    <a:pt x="3664739" y="1092776"/>
                    <a:pt x="3652005" y="1080838"/>
                    <a:pt x="3639270" y="1068899"/>
                  </a:cubicBezTo>
                  <a:close/>
                  <a:moveTo>
                    <a:pt x="1561961" y="1068103"/>
                  </a:moveTo>
                  <a:cubicBezTo>
                    <a:pt x="1541666" y="1078450"/>
                    <a:pt x="1523758" y="1087603"/>
                    <a:pt x="1505054" y="1097154"/>
                  </a:cubicBezTo>
                  <a:cubicBezTo>
                    <a:pt x="1522166" y="1129786"/>
                    <a:pt x="1538482" y="1160428"/>
                    <a:pt x="1555594" y="1192662"/>
                  </a:cubicBezTo>
                  <a:cubicBezTo>
                    <a:pt x="1573502" y="1183509"/>
                    <a:pt x="1590216" y="1175152"/>
                    <a:pt x="1608920" y="1165601"/>
                  </a:cubicBezTo>
                  <a:cubicBezTo>
                    <a:pt x="1592604" y="1131775"/>
                    <a:pt x="1577879" y="1100735"/>
                    <a:pt x="1561961" y="1068103"/>
                  </a:cubicBezTo>
                  <a:close/>
                  <a:moveTo>
                    <a:pt x="2885151" y="1063328"/>
                  </a:moveTo>
                  <a:cubicBezTo>
                    <a:pt x="2879182" y="1078052"/>
                    <a:pt x="2874009" y="1090786"/>
                    <a:pt x="2868040" y="1104715"/>
                  </a:cubicBezTo>
                  <a:cubicBezTo>
                    <a:pt x="2889927" y="1114663"/>
                    <a:pt x="2910621" y="1123816"/>
                    <a:pt x="2932906" y="1133765"/>
                  </a:cubicBezTo>
                  <a:cubicBezTo>
                    <a:pt x="2939273" y="1120633"/>
                    <a:pt x="2945242" y="1108296"/>
                    <a:pt x="2952803" y="1092776"/>
                  </a:cubicBezTo>
                  <a:cubicBezTo>
                    <a:pt x="2928926" y="1082429"/>
                    <a:pt x="2907835" y="1073276"/>
                    <a:pt x="2885151" y="1063328"/>
                  </a:cubicBezTo>
                  <a:close/>
                  <a:moveTo>
                    <a:pt x="1689704" y="1060144"/>
                  </a:moveTo>
                  <a:cubicBezTo>
                    <a:pt x="1675776" y="1066113"/>
                    <a:pt x="1664633" y="1070889"/>
                    <a:pt x="1652296" y="1075664"/>
                  </a:cubicBezTo>
                  <a:cubicBezTo>
                    <a:pt x="1665031" y="1105511"/>
                    <a:pt x="1676969" y="1133765"/>
                    <a:pt x="1689306" y="1162418"/>
                  </a:cubicBezTo>
                  <a:cubicBezTo>
                    <a:pt x="1702040" y="1156846"/>
                    <a:pt x="1712387" y="1152867"/>
                    <a:pt x="1723928" y="1147694"/>
                  </a:cubicBezTo>
                  <a:cubicBezTo>
                    <a:pt x="1712387" y="1118245"/>
                    <a:pt x="1701643" y="1090388"/>
                    <a:pt x="1689704" y="1060144"/>
                  </a:cubicBezTo>
                  <a:close/>
                  <a:moveTo>
                    <a:pt x="2666278" y="1058552"/>
                  </a:moveTo>
                  <a:cubicBezTo>
                    <a:pt x="2661901" y="1075664"/>
                    <a:pt x="2658717" y="1088399"/>
                    <a:pt x="2655135" y="1101929"/>
                  </a:cubicBezTo>
                  <a:cubicBezTo>
                    <a:pt x="2677819" y="1108296"/>
                    <a:pt x="2698910" y="1114266"/>
                    <a:pt x="2720797" y="1120633"/>
                  </a:cubicBezTo>
                  <a:cubicBezTo>
                    <a:pt x="2725573" y="1106307"/>
                    <a:pt x="2729552" y="1093174"/>
                    <a:pt x="2734328" y="1077654"/>
                  </a:cubicBezTo>
                  <a:cubicBezTo>
                    <a:pt x="2709655" y="1070889"/>
                    <a:pt x="2688165" y="1064522"/>
                    <a:pt x="2666278" y="1058552"/>
                  </a:cubicBezTo>
                  <a:close/>
                  <a:moveTo>
                    <a:pt x="1385271" y="1054175"/>
                  </a:moveTo>
                  <a:cubicBezTo>
                    <a:pt x="1374924" y="1060940"/>
                    <a:pt x="1366169" y="1066113"/>
                    <a:pt x="1357414" y="1072083"/>
                  </a:cubicBezTo>
                  <a:cubicBezTo>
                    <a:pt x="1364179" y="1082827"/>
                    <a:pt x="1369751" y="1091980"/>
                    <a:pt x="1376516" y="1102725"/>
                  </a:cubicBezTo>
                  <a:cubicBezTo>
                    <a:pt x="1386863" y="1096358"/>
                    <a:pt x="1395220" y="1090786"/>
                    <a:pt x="1404372" y="1085215"/>
                  </a:cubicBezTo>
                  <a:cubicBezTo>
                    <a:pt x="1397209" y="1073674"/>
                    <a:pt x="1391638" y="1064124"/>
                    <a:pt x="1385271" y="1054175"/>
                  </a:cubicBezTo>
                  <a:close/>
                  <a:moveTo>
                    <a:pt x="2051840" y="1052185"/>
                  </a:moveTo>
                  <a:cubicBezTo>
                    <a:pt x="2040300" y="1053777"/>
                    <a:pt x="2029953" y="1055369"/>
                    <a:pt x="2018014" y="1056563"/>
                  </a:cubicBezTo>
                  <a:cubicBezTo>
                    <a:pt x="2020402" y="1071287"/>
                    <a:pt x="2022392" y="1084021"/>
                    <a:pt x="2024779" y="1097950"/>
                  </a:cubicBezTo>
                  <a:cubicBezTo>
                    <a:pt x="2036718" y="1095960"/>
                    <a:pt x="2046667" y="1094368"/>
                    <a:pt x="2057810" y="1092378"/>
                  </a:cubicBezTo>
                  <a:cubicBezTo>
                    <a:pt x="2055820" y="1078450"/>
                    <a:pt x="2053830" y="1066113"/>
                    <a:pt x="2051840" y="1052185"/>
                  </a:cubicBezTo>
                  <a:close/>
                  <a:moveTo>
                    <a:pt x="1627623" y="1036665"/>
                  </a:moveTo>
                  <a:cubicBezTo>
                    <a:pt x="1614491" y="1043032"/>
                    <a:pt x="1602950" y="1048604"/>
                    <a:pt x="1590216" y="1054573"/>
                  </a:cubicBezTo>
                  <a:cubicBezTo>
                    <a:pt x="1596185" y="1066909"/>
                    <a:pt x="1600961" y="1076858"/>
                    <a:pt x="1606134" y="1087205"/>
                  </a:cubicBezTo>
                  <a:cubicBezTo>
                    <a:pt x="1618470" y="1081633"/>
                    <a:pt x="1629215" y="1076858"/>
                    <a:pt x="1642746" y="1070889"/>
                  </a:cubicBezTo>
                  <a:cubicBezTo>
                    <a:pt x="1637572" y="1058552"/>
                    <a:pt x="1632797" y="1048206"/>
                    <a:pt x="1627623" y="1036665"/>
                  </a:cubicBezTo>
                  <a:close/>
                  <a:moveTo>
                    <a:pt x="2566790" y="1035073"/>
                  </a:moveTo>
                  <a:cubicBezTo>
                    <a:pt x="2564004" y="1052185"/>
                    <a:pt x="2561617" y="1065317"/>
                    <a:pt x="2559627" y="1079644"/>
                  </a:cubicBezTo>
                  <a:cubicBezTo>
                    <a:pt x="2582708" y="1084817"/>
                    <a:pt x="2603800" y="1089195"/>
                    <a:pt x="2625687" y="1093970"/>
                  </a:cubicBezTo>
                  <a:cubicBezTo>
                    <a:pt x="2629268" y="1078450"/>
                    <a:pt x="2632850" y="1065317"/>
                    <a:pt x="2636432" y="1050195"/>
                  </a:cubicBezTo>
                  <a:cubicBezTo>
                    <a:pt x="2612953" y="1045022"/>
                    <a:pt x="2591463" y="1040246"/>
                    <a:pt x="2566790" y="1035073"/>
                  </a:cubicBezTo>
                  <a:close/>
                  <a:moveTo>
                    <a:pt x="3375030" y="1034277"/>
                  </a:moveTo>
                  <a:cubicBezTo>
                    <a:pt x="3364684" y="1048604"/>
                    <a:pt x="3355929" y="1060940"/>
                    <a:pt x="3346378" y="1074072"/>
                  </a:cubicBezTo>
                  <a:cubicBezTo>
                    <a:pt x="3359908" y="1084419"/>
                    <a:pt x="3371847" y="1093174"/>
                    <a:pt x="3384979" y="1103123"/>
                  </a:cubicBezTo>
                  <a:cubicBezTo>
                    <a:pt x="3395326" y="1089593"/>
                    <a:pt x="3404877" y="1077256"/>
                    <a:pt x="3414826" y="1064124"/>
                  </a:cubicBezTo>
                  <a:cubicBezTo>
                    <a:pt x="3400897" y="1053777"/>
                    <a:pt x="3388561" y="1044226"/>
                    <a:pt x="3375030" y="1034277"/>
                  </a:cubicBezTo>
                  <a:close/>
                  <a:moveTo>
                    <a:pt x="1778447" y="1029104"/>
                  </a:moveTo>
                  <a:cubicBezTo>
                    <a:pt x="1765315" y="1033481"/>
                    <a:pt x="1754172" y="1037063"/>
                    <a:pt x="1740244" y="1041838"/>
                  </a:cubicBezTo>
                  <a:cubicBezTo>
                    <a:pt x="1750989" y="1072481"/>
                    <a:pt x="1761335" y="1101133"/>
                    <a:pt x="1771682" y="1130582"/>
                  </a:cubicBezTo>
                  <a:cubicBezTo>
                    <a:pt x="1784814" y="1126204"/>
                    <a:pt x="1795161" y="1122622"/>
                    <a:pt x="1807498" y="1118643"/>
                  </a:cubicBezTo>
                  <a:cubicBezTo>
                    <a:pt x="1797549" y="1088399"/>
                    <a:pt x="1788396" y="1059348"/>
                    <a:pt x="1778447" y="1029104"/>
                  </a:cubicBezTo>
                  <a:close/>
                  <a:moveTo>
                    <a:pt x="3199932" y="1025522"/>
                  </a:moveTo>
                  <a:cubicBezTo>
                    <a:pt x="3195952" y="1032685"/>
                    <a:pt x="3192370" y="1037859"/>
                    <a:pt x="3188789" y="1044624"/>
                  </a:cubicBezTo>
                  <a:cubicBezTo>
                    <a:pt x="3217043" y="1062930"/>
                    <a:pt x="3244104" y="1080838"/>
                    <a:pt x="3272757" y="1099541"/>
                  </a:cubicBezTo>
                  <a:cubicBezTo>
                    <a:pt x="3276736" y="1093572"/>
                    <a:pt x="3280716" y="1088399"/>
                    <a:pt x="3285491" y="1081633"/>
                  </a:cubicBezTo>
                  <a:cubicBezTo>
                    <a:pt x="3256441" y="1062532"/>
                    <a:pt x="3228584" y="1044226"/>
                    <a:pt x="3199932" y="1025522"/>
                  </a:cubicBezTo>
                  <a:close/>
                  <a:moveTo>
                    <a:pt x="2785664" y="1025522"/>
                  </a:moveTo>
                  <a:cubicBezTo>
                    <a:pt x="2780888" y="1039848"/>
                    <a:pt x="2776113" y="1052981"/>
                    <a:pt x="2770939" y="1068103"/>
                  </a:cubicBezTo>
                  <a:cubicBezTo>
                    <a:pt x="2794419" y="1076858"/>
                    <a:pt x="2815510" y="1084419"/>
                    <a:pt x="2838193" y="1092378"/>
                  </a:cubicBezTo>
                  <a:cubicBezTo>
                    <a:pt x="2843765" y="1078052"/>
                    <a:pt x="2848938" y="1065317"/>
                    <a:pt x="2854509" y="1050593"/>
                  </a:cubicBezTo>
                  <a:cubicBezTo>
                    <a:pt x="2831428" y="1042236"/>
                    <a:pt x="2809541" y="1034277"/>
                    <a:pt x="2785664" y="1025522"/>
                  </a:cubicBezTo>
                  <a:close/>
                  <a:moveTo>
                    <a:pt x="1934444" y="1023930"/>
                  </a:moveTo>
                  <a:cubicBezTo>
                    <a:pt x="1921710" y="1026716"/>
                    <a:pt x="1911761" y="1029104"/>
                    <a:pt x="1900221" y="1031889"/>
                  </a:cubicBezTo>
                  <a:cubicBezTo>
                    <a:pt x="1903802" y="1046216"/>
                    <a:pt x="1906986" y="1058552"/>
                    <a:pt x="1910169" y="1072481"/>
                  </a:cubicBezTo>
                  <a:cubicBezTo>
                    <a:pt x="1922506" y="1069695"/>
                    <a:pt x="1932853" y="1067307"/>
                    <a:pt x="1944393" y="1064522"/>
                  </a:cubicBezTo>
                  <a:cubicBezTo>
                    <a:pt x="1940812" y="1049797"/>
                    <a:pt x="1937628" y="1037461"/>
                    <a:pt x="1934444" y="1023930"/>
                  </a:cubicBezTo>
                  <a:close/>
                  <a:moveTo>
                    <a:pt x="3476906" y="1023134"/>
                  </a:moveTo>
                  <a:cubicBezTo>
                    <a:pt x="3466559" y="1035869"/>
                    <a:pt x="3457008" y="1047808"/>
                    <a:pt x="3446264" y="1061338"/>
                  </a:cubicBezTo>
                  <a:cubicBezTo>
                    <a:pt x="3460192" y="1072481"/>
                    <a:pt x="3472131" y="1082429"/>
                    <a:pt x="3485661" y="1093174"/>
                  </a:cubicBezTo>
                  <a:cubicBezTo>
                    <a:pt x="3496406" y="1080042"/>
                    <a:pt x="3506355" y="1068501"/>
                    <a:pt x="3517099" y="1055767"/>
                  </a:cubicBezTo>
                  <a:cubicBezTo>
                    <a:pt x="3503569" y="1044624"/>
                    <a:pt x="3490834" y="1034277"/>
                    <a:pt x="3476906" y="1023134"/>
                  </a:cubicBezTo>
                  <a:close/>
                  <a:moveTo>
                    <a:pt x="1672592" y="1018757"/>
                  </a:moveTo>
                  <a:cubicBezTo>
                    <a:pt x="1659062" y="1024328"/>
                    <a:pt x="1647919" y="1029104"/>
                    <a:pt x="1634787" y="1034675"/>
                  </a:cubicBezTo>
                  <a:cubicBezTo>
                    <a:pt x="1639960" y="1046614"/>
                    <a:pt x="1644337" y="1056563"/>
                    <a:pt x="1649113" y="1068103"/>
                  </a:cubicBezTo>
                  <a:cubicBezTo>
                    <a:pt x="1662245" y="1062930"/>
                    <a:pt x="1673388" y="1058154"/>
                    <a:pt x="1686520" y="1052981"/>
                  </a:cubicBezTo>
                  <a:cubicBezTo>
                    <a:pt x="1681745" y="1040644"/>
                    <a:pt x="1677367" y="1030298"/>
                    <a:pt x="1672592" y="1018757"/>
                  </a:cubicBezTo>
                  <a:close/>
                  <a:moveTo>
                    <a:pt x="2384130" y="1017961"/>
                  </a:moveTo>
                  <a:cubicBezTo>
                    <a:pt x="2382936" y="1041042"/>
                    <a:pt x="2381742" y="1060940"/>
                    <a:pt x="2380549" y="1082031"/>
                  </a:cubicBezTo>
                  <a:cubicBezTo>
                    <a:pt x="2398456" y="1083623"/>
                    <a:pt x="2413977" y="1084817"/>
                    <a:pt x="2430691" y="1086409"/>
                  </a:cubicBezTo>
                  <a:cubicBezTo>
                    <a:pt x="2433078" y="1064124"/>
                    <a:pt x="2435068" y="1044624"/>
                    <a:pt x="2437456" y="1023532"/>
                  </a:cubicBezTo>
                  <a:cubicBezTo>
                    <a:pt x="2419548" y="1021941"/>
                    <a:pt x="2403630" y="1019951"/>
                    <a:pt x="2384130" y="1017961"/>
                  </a:cubicBezTo>
                  <a:close/>
                  <a:moveTo>
                    <a:pt x="3580772" y="1016767"/>
                  </a:moveTo>
                  <a:cubicBezTo>
                    <a:pt x="3569629" y="1029900"/>
                    <a:pt x="3559680" y="1041838"/>
                    <a:pt x="3548936" y="1054175"/>
                  </a:cubicBezTo>
                  <a:cubicBezTo>
                    <a:pt x="3562864" y="1066511"/>
                    <a:pt x="3575200" y="1077256"/>
                    <a:pt x="3588333" y="1088797"/>
                  </a:cubicBezTo>
                  <a:cubicBezTo>
                    <a:pt x="3599873" y="1076062"/>
                    <a:pt x="3610220" y="1064522"/>
                    <a:pt x="3620965" y="1052185"/>
                  </a:cubicBezTo>
                  <a:cubicBezTo>
                    <a:pt x="3607434" y="1040246"/>
                    <a:pt x="3595098" y="1029502"/>
                    <a:pt x="3580772" y="1016767"/>
                  </a:cubicBezTo>
                  <a:close/>
                  <a:moveTo>
                    <a:pt x="2205450" y="1015175"/>
                  </a:moveTo>
                  <a:cubicBezTo>
                    <a:pt x="2186746" y="1016369"/>
                    <a:pt x="2170032" y="1017563"/>
                    <a:pt x="2152124" y="1018757"/>
                  </a:cubicBezTo>
                  <a:cubicBezTo>
                    <a:pt x="2153716" y="1040246"/>
                    <a:pt x="2155308" y="1060144"/>
                    <a:pt x="2156899" y="1082031"/>
                  </a:cubicBezTo>
                  <a:cubicBezTo>
                    <a:pt x="2175603" y="1080838"/>
                    <a:pt x="2191123" y="1079644"/>
                    <a:pt x="2205450" y="1078848"/>
                  </a:cubicBezTo>
                  <a:cubicBezTo>
                    <a:pt x="2205450" y="1056563"/>
                    <a:pt x="2205450" y="1037063"/>
                    <a:pt x="2205450" y="1015175"/>
                  </a:cubicBezTo>
                  <a:close/>
                  <a:moveTo>
                    <a:pt x="1823018" y="1015175"/>
                  </a:moveTo>
                  <a:cubicBezTo>
                    <a:pt x="1809090" y="1019553"/>
                    <a:pt x="1797151" y="1023532"/>
                    <a:pt x="1784417" y="1027512"/>
                  </a:cubicBezTo>
                  <a:cubicBezTo>
                    <a:pt x="1794763" y="1058552"/>
                    <a:pt x="1803916" y="1087205"/>
                    <a:pt x="1813467" y="1116653"/>
                  </a:cubicBezTo>
                  <a:cubicBezTo>
                    <a:pt x="1826599" y="1112674"/>
                    <a:pt x="1836946" y="1109490"/>
                    <a:pt x="1849681" y="1105511"/>
                  </a:cubicBezTo>
                  <a:cubicBezTo>
                    <a:pt x="1840528" y="1074072"/>
                    <a:pt x="1832171" y="1045420"/>
                    <a:pt x="1823018" y="1015175"/>
                  </a:cubicBezTo>
                  <a:close/>
                  <a:moveTo>
                    <a:pt x="2306927" y="1014380"/>
                  </a:moveTo>
                  <a:cubicBezTo>
                    <a:pt x="2306927" y="1036665"/>
                    <a:pt x="2306927" y="1056165"/>
                    <a:pt x="2306927" y="1077654"/>
                  </a:cubicBezTo>
                  <a:cubicBezTo>
                    <a:pt x="2323244" y="1078450"/>
                    <a:pt x="2338764" y="1079246"/>
                    <a:pt x="2356274" y="1080042"/>
                  </a:cubicBezTo>
                  <a:cubicBezTo>
                    <a:pt x="2357865" y="1058552"/>
                    <a:pt x="2359059" y="1038655"/>
                    <a:pt x="2360253" y="1016767"/>
                  </a:cubicBezTo>
                  <a:cubicBezTo>
                    <a:pt x="2341549" y="1015971"/>
                    <a:pt x="2325233" y="1015175"/>
                    <a:pt x="2306927" y="1014380"/>
                  </a:cubicBezTo>
                  <a:close/>
                  <a:moveTo>
                    <a:pt x="1718356" y="1001645"/>
                  </a:moveTo>
                  <a:cubicBezTo>
                    <a:pt x="1704428" y="1006818"/>
                    <a:pt x="1692888" y="1011196"/>
                    <a:pt x="1679755" y="1016369"/>
                  </a:cubicBezTo>
                  <a:cubicBezTo>
                    <a:pt x="1684133" y="1027910"/>
                    <a:pt x="1688112" y="1038257"/>
                    <a:pt x="1692888" y="1050991"/>
                  </a:cubicBezTo>
                  <a:cubicBezTo>
                    <a:pt x="1706418" y="1045818"/>
                    <a:pt x="1717561" y="1041440"/>
                    <a:pt x="1730693" y="1036267"/>
                  </a:cubicBezTo>
                  <a:cubicBezTo>
                    <a:pt x="1726315" y="1023930"/>
                    <a:pt x="1722336" y="1013186"/>
                    <a:pt x="1718356" y="1001645"/>
                  </a:cubicBezTo>
                  <a:close/>
                  <a:moveTo>
                    <a:pt x="2476057" y="995676"/>
                  </a:moveTo>
                  <a:cubicBezTo>
                    <a:pt x="2468098" y="1053777"/>
                    <a:pt x="2460935" y="1109490"/>
                    <a:pt x="2453374" y="1167193"/>
                  </a:cubicBezTo>
                  <a:cubicBezTo>
                    <a:pt x="2472077" y="1169979"/>
                    <a:pt x="2489189" y="1172366"/>
                    <a:pt x="2507495" y="1175152"/>
                  </a:cubicBezTo>
                  <a:cubicBezTo>
                    <a:pt x="2517444" y="1117051"/>
                    <a:pt x="2526995" y="1061736"/>
                    <a:pt x="2536944" y="1004431"/>
                  </a:cubicBezTo>
                  <a:cubicBezTo>
                    <a:pt x="2516648" y="1001247"/>
                    <a:pt x="2497944" y="998462"/>
                    <a:pt x="2476057" y="995676"/>
                  </a:cubicBezTo>
                  <a:close/>
                  <a:moveTo>
                    <a:pt x="1044226" y="994084"/>
                  </a:moveTo>
                  <a:cubicBezTo>
                    <a:pt x="1030298" y="1006023"/>
                    <a:pt x="1018359" y="1015971"/>
                    <a:pt x="1006022" y="1026318"/>
                  </a:cubicBezTo>
                  <a:cubicBezTo>
                    <a:pt x="1013584" y="1035869"/>
                    <a:pt x="1019951" y="1043032"/>
                    <a:pt x="1027114" y="1051787"/>
                  </a:cubicBezTo>
                  <a:cubicBezTo>
                    <a:pt x="1040644" y="1041042"/>
                    <a:pt x="1052583" y="1031093"/>
                    <a:pt x="1065317" y="1020747"/>
                  </a:cubicBezTo>
                  <a:cubicBezTo>
                    <a:pt x="1058154" y="1011992"/>
                    <a:pt x="1052185" y="1004033"/>
                    <a:pt x="1044226" y="994084"/>
                  </a:cubicBezTo>
                  <a:close/>
                  <a:moveTo>
                    <a:pt x="1764519" y="985727"/>
                  </a:moveTo>
                  <a:cubicBezTo>
                    <a:pt x="1750989" y="990502"/>
                    <a:pt x="1739448" y="994482"/>
                    <a:pt x="1725122" y="999257"/>
                  </a:cubicBezTo>
                  <a:cubicBezTo>
                    <a:pt x="1729897" y="1012390"/>
                    <a:pt x="1733877" y="1023134"/>
                    <a:pt x="1737856" y="1034277"/>
                  </a:cubicBezTo>
                  <a:cubicBezTo>
                    <a:pt x="1752182" y="1029104"/>
                    <a:pt x="1763723" y="1025124"/>
                    <a:pt x="1776059" y="1020349"/>
                  </a:cubicBezTo>
                  <a:cubicBezTo>
                    <a:pt x="1772080" y="1008012"/>
                    <a:pt x="1768498" y="997666"/>
                    <a:pt x="1764519" y="985727"/>
                  </a:cubicBezTo>
                  <a:close/>
                  <a:moveTo>
                    <a:pt x="1606134" y="984931"/>
                  </a:moveTo>
                  <a:cubicBezTo>
                    <a:pt x="1593002" y="990900"/>
                    <a:pt x="1580665" y="996074"/>
                    <a:pt x="1567135" y="1002043"/>
                  </a:cubicBezTo>
                  <a:cubicBezTo>
                    <a:pt x="1573104" y="1014380"/>
                    <a:pt x="1577879" y="1024726"/>
                    <a:pt x="1583053" y="1036665"/>
                  </a:cubicBezTo>
                  <a:cubicBezTo>
                    <a:pt x="1596185" y="1031093"/>
                    <a:pt x="1608124" y="1025920"/>
                    <a:pt x="1621256" y="1019951"/>
                  </a:cubicBezTo>
                  <a:cubicBezTo>
                    <a:pt x="1616481" y="1008410"/>
                    <a:pt x="1612103" y="998462"/>
                    <a:pt x="1606134" y="984931"/>
                  </a:cubicBezTo>
                  <a:close/>
                  <a:moveTo>
                    <a:pt x="3416815" y="976972"/>
                  </a:moveTo>
                  <a:cubicBezTo>
                    <a:pt x="3406867" y="990900"/>
                    <a:pt x="3397714" y="1003635"/>
                    <a:pt x="3388561" y="1016767"/>
                  </a:cubicBezTo>
                  <a:cubicBezTo>
                    <a:pt x="3402489" y="1027114"/>
                    <a:pt x="3414826" y="1036665"/>
                    <a:pt x="3428754" y="1047012"/>
                  </a:cubicBezTo>
                  <a:cubicBezTo>
                    <a:pt x="3438703" y="1034277"/>
                    <a:pt x="3447856" y="1022339"/>
                    <a:pt x="3458600" y="1008410"/>
                  </a:cubicBezTo>
                  <a:cubicBezTo>
                    <a:pt x="3443876" y="997268"/>
                    <a:pt x="3430744" y="987717"/>
                    <a:pt x="3416815" y="976972"/>
                  </a:cubicBezTo>
                  <a:close/>
                  <a:moveTo>
                    <a:pt x="1810681" y="971799"/>
                  </a:moveTo>
                  <a:cubicBezTo>
                    <a:pt x="1796753" y="976176"/>
                    <a:pt x="1784417" y="980156"/>
                    <a:pt x="1771682" y="984135"/>
                  </a:cubicBezTo>
                  <a:cubicBezTo>
                    <a:pt x="1775662" y="996472"/>
                    <a:pt x="1778845" y="1006818"/>
                    <a:pt x="1782825" y="1018757"/>
                  </a:cubicBezTo>
                  <a:cubicBezTo>
                    <a:pt x="1795957" y="1014777"/>
                    <a:pt x="1807498" y="1011594"/>
                    <a:pt x="1821426" y="1007216"/>
                  </a:cubicBezTo>
                  <a:cubicBezTo>
                    <a:pt x="1817446" y="994084"/>
                    <a:pt x="1814263" y="983737"/>
                    <a:pt x="1810681" y="971799"/>
                  </a:cubicBezTo>
                  <a:close/>
                  <a:moveTo>
                    <a:pt x="3520681" y="967023"/>
                  </a:moveTo>
                  <a:cubicBezTo>
                    <a:pt x="3509936" y="980554"/>
                    <a:pt x="3500385" y="992492"/>
                    <a:pt x="3490437" y="1005227"/>
                  </a:cubicBezTo>
                  <a:cubicBezTo>
                    <a:pt x="3504763" y="1016767"/>
                    <a:pt x="3516701" y="1026716"/>
                    <a:pt x="3531426" y="1038655"/>
                  </a:cubicBezTo>
                  <a:cubicBezTo>
                    <a:pt x="3542170" y="1025522"/>
                    <a:pt x="3551721" y="1013584"/>
                    <a:pt x="3562466" y="1000849"/>
                  </a:cubicBezTo>
                  <a:cubicBezTo>
                    <a:pt x="3547741" y="988911"/>
                    <a:pt x="3534609" y="978564"/>
                    <a:pt x="3520681" y="967023"/>
                  </a:cubicBezTo>
                  <a:close/>
                  <a:moveTo>
                    <a:pt x="1652296" y="965034"/>
                  </a:moveTo>
                  <a:cubicBezTo>
                    <a:pt x="1637970" y="971401"/>
                    <a:pt x="1625634" y="976574"/>
                    <a:pt x="1612899" y="982145"/>
                  </a:cubicBezTo>
                  <a:cubicBezTo>
                    <a:pt x="1618470" y="994880"/>
                    <a:pt x="1623246" y="1005625"/>
                    <a:pt x="1628419" y="1017165"/>
                  </a:cubicBezTo>
                  <a:cubicBezTo>
                    <a:pt x="1642348" y="1011196"/>
                    <a:pt x="1654286" y="1006023"/>
                    <a:pt x="1666623" y="1000849"/>
                  </a:cubicBezTo>
                  <a:cubicBezTo>
                    <a:pt x="1661449" y="988115"/>
                    <a:pt x="1657470" y="977768"/>
                    <a:pt x="1652296" y="965034"/>
                  </a:cubicBezTo>
                  <a:close/>
                  <a:moveTo>
                    <a:pt x="1699255" y="947922"/>
                  </a:moveTo>
                  <a:cubicBezTo>
                    <a:pt x="1685326" y="953095"/>
                    <a:pt x="1672990" y="957870"/>
                    <a:pt x="1659460" y="963044"/>
                  </a:cubicBezTo>
                  <a:cubicBezTo>
                    <a:pt x="1664235" y="975380"/>
                    <a:pt x="1668214" y="985727"/>
                    <a:pt x="1673388" y="998859"/>
                  </a:cubicBezTo>
                  <a:cubicBezTo>
                    <a:pt x="1687316" y="993686"/>
                    <a:pt x="1699255" y="989309"/>
                    <a:pt x="1712387" y="984135"/>
                  </a:cubicBezTo>
                  <a:cubicBezTo>
                    <a:pt x="1708010" y="971799"/>
                    <a:pt x="1704030" y="960656"/>
                    <a:pt x="1699255" y="947922"/>
                  </a:cubicBezTo>
                  <a:close/>
                  <a:moveTo>
                    <a:pt x="1006818" y="947126"/>
                  </a:moveTo>
                  <a:cubicBezTo>
                    <a:pt x="992890" y="958666"/>
                    <a:pt x="980554" y="969013"/>
                    <a:pt x="967421" y="979758"/>
                  </a:cubicBezTo>
                  <a:cubicBezTo>
                    <a:pt x="975380" y="989707"/>
                    <a:pt x="982543" y="998064"/>
                    <a:pt x="991298" y="1008410"/>
                  </a:cubicBezTo>
                  <a:cubicBezTo>
                    <a:pt x="1005227" y="996870"/>
                    <a:pt x="1017165" y="986921"/>
                    <a:pt x="1030298" y="976176"/>
                  </a:cubicBezTo>
                  <a:cubicBezTo>
                    <a:pt x="1021941" y="966227"/>
                    <a:pt x="1014777" y="957074"/>
                    <a:pt x="1006818" y="947126"/>
                  </a:cubicBezTo>
                  <a:close/>
                  <a:moveTo>
                    <a:pt x="2055422" y="944738"/>
                  </a:moveTo>
                  <a:cubicBezTo>
                    <a:pt x="2041891" y="947126"/>
                    <a:pt x="2030749" y="948718"/>
                    <a:pt x="2018810" y="951105"/>
                  </a:cubicBezTo>
                  <a:cubicBezTo>
                    <a:pt x="2021198" y="965034"/>
                    <a:pt x="2022790" y="977370"/>
                    <a:pt x="2025177" y="991298"/>
                  </a:cubicBezTo>
                  <a:cubicBezTo>
                    <a:pt x="2037116" y="989707"/>
                    <a:pt x="2047861" y="988115"/>
                    <a:pt x="2060595" y="986523"/>
                  </a:cubicBezTo>
                  <a:cubicBezTo>
                    <a:pt x="2059003" y="972197"/>
                    <a:pt x="2057411" y="959860"/>
                    <a:pt x="2055422" y="944738"/>
                  </a:cubicBezTo>
                  <a:close/>
                  <a:moveTo>
                    <a:pt x="2935294" y="942350"/>
                  </a:moveTo>
                  <a:cubicBezTo>
                    <a:pt x="2928926" y="957472"/>
                    <a:pt x="2923355" y="970605"/>
                    <a:pt x="2917784" y="984135"/>
                  </a:cubicBezTo>
                  <a:cubicBezTo>
                    <a:pt x="2942855" y="995278"/>
                    <a:pt x="2965538" y="1004829"/>
                    <a:pt x="2989017" y="1015175"/>
                  </a:cubicBezTo>
                  <a:cubicBezTo>
                    <a:pt x="2995384" y="1001247"/>
                    <a:pt x="3001354" y="989707"/>
                    <a:pt x="3008119" y="974982"/>
                  </a:cubicBezTo>
                  <a:cubicBezTo>
                    <a:pt x="2983048" y="963442"/>
                    <a:pt x="2959967" y="953095"/>
                    <a:pt x="2935294" y="942350"/>
                  </a:cubicBezTo>
                  <a:close/>
                  <a:moveTo>
                    <a:pt x="2700502" y="931606"/>
                  </a:moveTo>
                  <a:cubicBezTo>
                    <a:pt x="2696522" y="947126"/>
                    <a:pt x="2692941" y="960258"/>
                    <a:pt x="2688961" y="975380"/>
                  </a:cubicBezTo>
                  <a:cubicBezTo>
                    <a:pt x="2714430" y="982543"/>
                    <a:pt x="2736715" y="988911"/>
                    <a:pt x="2760593" y="995676"/>
                  </a:cubicBezTo>
                  <a:cubicBezTo>
                    <a:pt x="2764970" y="980952"/>
                    <a:pt x="2768950" y="967819"/>
                    <a:pt x="2773327" y="953095"/>
                  </a:cubicBezTo>
                  <a:cubicBezTo>
                    <a:pt x="2748256" y="945932"/>
                    <a:pt x="2725175" y="939167"/>
                    <a:pt x="2700502" y="931606"/>
                  </a:cubicBezTo>
                  <a:close/>
                  <a:moveTo>
                    <a:pt x="1747009" y="931606"/>
                  </a:moveTo>
                  <a:cubicBezTo>
                    <a:pt x="1732683" y="936381"/>
                    <a:pt x="1720346" y="940758"/>
                    <a:pt x="1706418" y="945534"/>
                  </a:cubicBezTo>
                  <a:cubicBezTo>
                    <a:pt x="1711193" y="958666"/>
                    <a:pt x="1715173" y="969809"/>
                    <a:pt x="1719550" y="981747"/>
                  </a:cubicBezTo>
                  <a:cubicBezTo>
                    <a:pt x="1733479" y="976972"/>
                    <a:pt x="1745019" y="972993"/>
                    <a:pt x="1758948" y="968217"/>
                  </a:cubicBezTo>
                  <a:cubicBezTo>
                    <a:pt x="1754570" y="954687"/>
                    <a:pt x="1750989" y="943942"/>
                    <a:pt x="1747009" y="931606"/>
                  </a:cubicBezTo>
                  <a:close/>
                  <a:moveTo>
                    <a:pt x="2309713" y="924442"/>
                  </a:moveTo>
                  <a:cubicBezTo>
                    <a:pt x="2309713" y="943942"/>
                    <a:pt x="2309713" y="963442"/>
                    <a:pt x="2309713" y="985329"/>
                  </a:cubicBezTo>
                  <a:cubicBezTo>
                    <a:pt x="2326427" y="986125"/>
                    <a:pt x="2343539" y="986921"/>
                    <a:pt x="2362243" y="987717"/>
                  </a:cubicBezTo>
                  <a:cubicBezTo>
                    <a:pt x="2363437" y="965829"/>
                    <a:pt x="2364630" y="946330"/>
                    <a:pt x="2365824" y="924442"/>
                  </a:cubicBezTo>
                  <a:cubicBezTo>
                    <a:pt x="2346325" y="924442"/>
                    <a:pt x="2328815" y="924442"/>
                    <a:pt x="2309713" y="924442"/>
                  </a:cubicBezTo>
                  <a:close/>
                  <a:moveTo>
                    <a:pt x="2228531" y="923647"/>
                  </a:moveTo>
                  <a:cubicBezTo>
                    <a:pt x="2228531" y="944738"/>
                    <a:pt x="2228531" y="964238"/>
                    <a:pt x="2228531" y="984533"/>
                  </a:cubicBezTo>
                  <a:cubicBezTo>
                    <a:pt x="2248428" y="984533"/>
                    <a:pt x="2265142" y="984533"/>
                    <a:pt x="2282254" y="984533"/>
                  </a:cubicBezTo>
                  <a:cubicBezTo>
                    <a:pt x="2282254" y="963044"/>
                    <a:pt x="2282254" y="943146"/>
                    <a:pt x="2282254" y="923647"/>
                  </a:cubicBezTo>
                  <a:cubicBezTo>
                    <a:pt x="2263153" y="923647"/>
                    <a:pt x="2245643" y="923647"/>
                    <a:pt x="2228531" y="923647"/>
                  </a:cubicBezTo>
                  <a:close/>
                  <a:moveTo>
                    <a:pt x="2201470" y="923249"/>
                  </a:moveTo>
                  <a:cubicBezTo>
                    <a:pt x="2182766" y="924442"/>
                    <a:pt x="2166053" y="925636"/>
                    <a:pt x="2145359" y="926830"/>
                  </a:cubicBezTo>
                  <a:cubicBezTo>
                    <a:pt x="2146951" y="949115"/>
                    <a:pt x="2148543" y="969013"/>
                    <a:pt x="2150532" y="990502"/>
                  </a:cubicBezTo>
                  <a:cubicBezTo>
                    <a:pt x="2170032" y="988911"/>
                    <a:pt x="2186746" y="987717"/>
                    <a:pt x="2204256" y="986523"/>
                  </a:cubicBezTo>
                  <a:cubicBezTo>
                    <a:pt x="2203460" y="964238"/>
                    <a:pt x="2202266" y="944340"/>
                    <a:pt x="2201470" y="923249"/>
                  </a:cubicBezTo>
                  <a:close/>
                  <a:moveTo>
                    <a:pt x="3458998" y="919667"/>
                  </a:moveTo>
                  <a:cubicBezTo>
                    <a:pt x="3448652" y="933993"/>
                    <a:pt x="3439499" y="946330"/>
                    <a:pt x="3430346" y="959462"/>
                  </a:cubicBezTo>
                  <a:cubicBezTo>
                    <a:pt x="3445070" y="970605"/>
                    <a:pt x="3457804" y="980156"/>
                    <a:pt x="3472131" y="990900"/>
                  </a:cubicBezTo>
                  <a:cubicBezTo>
                    <a:pt x="3482477" y="977370"/>
                    <a:pt x="3491630" y="965034"/>
                    <a:pt x="3501977" y="951901"/>
                  </a:cubicBezTo>
                  <a:cubicBezTo>
                    <a:pt x="3487253" y="941156"/>
                    <a:pt x="3474518" y="931208"/>
                    <a:pt x="3458998" y="919667"/>
                  </a:cubicBezTo>
                  <a:close/>
                  <a:moveTo>
                    <a:pt x="1794365" y="917279"/>
                  </a:moveTo>
                  <a:cubicBezTo>
                    <a:pt x="1780039" y="921259"/>
                    <a:pt x="1767702" y="925238"/>
                    <a:pt x="1753774" y="929218"/>
                  </a:cubicBezTo>
                  <a:cubicBezTo>
                    <a:pt x="1757754" y="941952"/>
                    <a:pt x="1761335" y="953095"/>
                    <a:pt x="1765315" y="966625"/>
                  </a:cubicBezTo>
                  <a:cubicBezTo>
                    <a:pt x="1780039" y="961850"/>
                    <a:pt x="1792376" y="957870"/>
                    <a:pt x="1805508" y="953493"/>
                  </a:cubicBezTo>
                  <a:cubicBezTo>
                    <a:pt x="1801528" y="940360"/>
                    <a:pt x="1798345" y="929218"/>
                    <a:pt x="1794365" y="917279"/>
                  </a:cubicBezTo>
                  <a:close/>
                  <a:moveTo>
                    <a:pt x="2592657" y="906933"/>
                  </a:moveTo>
                  <a:cubicBezTo>
                    <a:pt x="2589473" y="922453"/>
                    <a:pt x="2586688" y="935585"/>
                    <a:pt x="2583902" y="950707"/>
                  </a:cubicBezTo>
                  <a:cubicBezTo>
                    <a:pt x="2608575" y="956279"/>
                    <a:pt x="2632054" y="961452"/>
                    <a:pt x="2656727" y="967023"/>
                  </a:cubicBezTo>
                  <a:cubicBezTo>
                    <a:pt x="2660309" y="952299"/>
                    <a:pt x="2663890" y="939167"/>
                    <a:pt x="2667472" y="923647"/>
                  </a:cubicBezTo>
                  <a:cubicBezTo>
                    <a:pt x="2642003" y="918075"/>
                    <a:pt x="2618126" y="912504"/>
                    <a:pt x="2592657" y="906933"/>
                  </a:cubicBezTo>
                  <a:close/>
                  <a:moveTo>
                    <a:pt x="2827847" y="901361"/>
                  </a:moveTo>
                  <a:cubicBezTo>
                    <a:pt x="2822673" y="916085"/>
                    <a:pt x="2818296" y="929218"/>
                    <a:pt x="2813122" y="944340"/>
                  </a:cubicBezTo>
                  <a:cubicBezTo>
                    <a:pt x="2838989" y="953891"/>
                    <a:pt x="2862070" y="962248"/>
                    <a:pt x="2886346" y="971003"/>
                  </a:cubicBezTo>
                  <a:cubicBezTo>
                    <a:pt x="2891917" y="956279"/>
                    <a:pt x="2896692" y="943942"/>
                    <a:pt x="2902264" y="929218"/>
                  </a:cubicBezTo>
                  <a:cubicBezTo>
                    <a:pt x="2876795" y="920065"/>
                    <a:pt x="2852917" y="911310"/>
                    <a:pt x="2827847" y="901361"/>
                  </a:cubicBezTo>
                  <a:close/>
                  <a:moveTo>
                    <a:pt x="1969066" y="898178"/>
                  </a:moveTo>
                  <a:cubicBezTo>
                    <a:pt x="1955536" y="900963"/>
                    <a:pt x="1943995" y="903351"/>
                    <a:pt x="1931261" y="906137"/>
                  </a:cubicBezTo>
                  <a:cubicBezTo>
                    <a:pt x="1934444" y="920463"/>
                    <a:pt x="1937230" y="932799"/>
                    <a:pt x="1940016" y="946728"/>
                  </a:cubicBezTo>
                  <a:cubicBezTo>
                    <a:pt x="1953148" y="943942"/>
                    <a:pt x="1964291" y="941554"/>
                    <a:pt x="1976627" y="939167"/>
                  </a:cubicBezTo>
                  <a:cubicBezTo>
                    <a:pt x="1973842" y="924442"/>
                    <a:pt x="1971454" y="911708"/>
                    <a:pt x="1969066" y="898178"/>
                  </a:cubicBezTo>
                  <a:close/>
                  <a:moveTo>
                    <a:pt x="1565941" y="890617"/>
                  </a:moveTo>
                  <a:cubicBezTo>
                    <a:pt x="1551217" y="896984"/>
                    <a:pt x="1538482" y="902555"/>
                    <a:pt x="1524156" y="908922"/>
                  </a:cubicBezTo>
                  <a:cubicBezTo>
                    <a:pt x="1537686" y="938371"/>
                    <a:pt x="1550421" y="965829"/>
                    <a:pt x="1563553" y="994880"/>
                  </a:cubicBezTo>
                  <a:cubicBezTo>
                    <a:pt x="1576686" y="988911"/>
                    <a:pt x="1588624" y="983737"/>
                    <a:pt x="1602950" y="977370"/>
                  </a:cubicBezTo>
                  <a:cubicBezTo>
                    <a:pt x="1590216" y="947524"/>
                    <a:pt x="1578277" y="919667"/>
                    <a:pt x="1565941" y="890617"/>
                  </a:cubicBezTo>
                  <a:close/>
                  <a:moveTo>
                    <a:pt x="2960762" y="882259"/>
                  </a:moveTo>
                  <a:cubicBezTo>
                    <a:pt x="2954395" y="896586"/>
                    <a:pt x="2949222" y="909718"/>
                    <a:pt x="2943253" y="923647"/>
                  </a:cubicBezTo>
                  <a:cubicBezTo>
                    <a:pt x="2968324" y="934789"/>
                    <a:pt x="2991803" y="945136"/>
                    <a:pt x="3016874" y="956279"/>
                  </a:cubicBezTo>
                  <a:cubicBezTo>
                    <a:pt x="3023241" y="942350"/>
                    <a:pt x="3029210" y="929616"/>
                    <a:pt x="3036373" y="915687"/>
                  </a:cubicBezTo>
                  <a:cubicBezTo>
                    <a:pt x="3010108" y="904147"/>
                    <a:pt x="2986231" y="893402"/>
                    <a:pt x="2960762" y="882259"/>
                  </a:cubicBezTo>
                  <a:close/>
                  <a:moveTo>
                    <a:pt x="2491975" y="875096"/>
                  </a:moveTo>
                  <a:cubicBezTo>
                    <a:pt x="2488394" y="904147"/>
                    <a:pt x="2484812" y="930412"/>
                    <a:pt x="2480832" y="958666"/>
                  </a:cubicBezTo>
                  <a:cubicBezTo>
                    <a:pt x="2502322" y="961850"/>
                    <a:pt x="2522220" y="964636"/>
                    <a:pt x="2542913" y="967819"/>
                  </a:cubicBezTo>
                  <a:cubicBezTo>
                    <a:pt x="2547688" y="939167"/>
                    <a:pt x="2552066" y="913698"/>
                    <a:pt x="2557239" y="884647"/>
                  </a:cubicBezTo>
                  <a:cubicBezTo>
                    <a:pt x="2534158" y="881066"/>
                    <a:pt x="2513862" y="878280"/>
                    <a:pt x="2491975" y="875096"/>
                  </a:cubicBezTo>
                  <a:close/>
                  <a:moveTo>
                    <a:pt x="1614889" y="870321"/>
                  </a:moveTo>
                  <a:cubicBezTo>
                    <a:pt x="1600165" y="876290"/>
                    <a:pt x="1587430" y="881862"/>
                    <a:pt x="1573104" y="887831"/>
                  </a:cubicBezTo>
                  <a:cubicBezTo>
                    <a:pt x="1585441" y="917279"/>
                    <a:pt x="1597379" y="945534"/>
                    <a:pt x="1609716" y="974584"/>
                  </a:cubicBezTo>
                  <a:cubicBezTo>
                    <a:pt x="1624042" y="968615"/>
                    <a:pt x="1635980" y="963442"/>
                    <a:pt x="1649511" y="957870"/>
                  </a:cubicBezTo>
                  <a:cubicBezTo>
                    <a:pt x="1637572" y="928024"/>
                    <a:pt x="1626430" y="899769"/>
                    <a:pt x="1614889" y="870321"/>
                  </a:cubicBezTo>
                  <a:close/>
                  <a:moveTo>
                    <a:pt x="1879527" y="858382"/>
                  </a:moveTo>
                  <a:cubicBezTo>
                    <a:pt x="1866395" y="861566"/>
                    <a:pt x="1855650" y="864352"/>
                    <a:pt x="1841722" y="867933"/>
                  </a:cubicBezTo>
                  <a:cubicBezTo>
                    <a:pt x="1845701" y="882657"/>
                    <a:pt x="1849283" y="894994"/>
                    <a:pt x="1852864" y="908524"/>
                  </a:cubicBezTo>
                  <a:cubicBezTo>
                    <a:pt x="1866395" y="904545"/>
                    <a:pt x="1877537" y="901759"/>
                    <a:pt x="1889874" y="898178"/>
                  </a:cubicBezTo>
                  <a:cubicBezTo>
                    <a:pt x="1885894" y="883453"/>
                    <a:pt x="1882711" y="871117"/>
                    <a:pt x="1879527" y="858382"/>
                  </a:cubicBezTo>
                  <a:close/>
                  <a:moveTo>
                    <a:pt x="2848938" y="840077"/>
                  </a:moveTo>
                  <a:cubicBezTo>
                    <a:pt x="2843765" y="854801"/>
                    <a:pt x="2838989" y="867535"/>
                    <a:pt x="2833816" y="882657"/>
                  </a:cubicBezTo>
                  <a:cubicBezTo>
                    <a:pt x="2860081" y="892606"/>
                    <a:pt x="2884356" y="901361"/>
                    <a:pt x="2909825" y="910514"/>
                  </a:cubicBezTo>
                  <a:cubicBezTo>
                    <a:pt x="2915396" y="896188"/>
                    <a:pt x="2920569" y="883055"/>
                    <a:pt x="2926141" y="868331"/>
                  </a:cubicBezTo>
                  <a:cubicBezTo>
                    <a:pt x="2899080" y="858382"/>
                    <a:pt x="2874805" y="849627"/>
                    <a:pt x="2848938" y="840077"/>
                  </a:cubicBezTo>
                  <a:close/>
                  <a:moveTo>
                    <a:pt x="1715173" y="834505"/>
                  </a:moveTo>
                  <a:cubicBezTo>
                    <a:pt x="1699653" y="839679"/>
                    <a:pt x="1686520" y="844056"/>
                    <a:pt x="1672194" y="849230"/>
                  </a:cubicBezTo>
                  <a:cubicBezTo>
                    <a:pt x="1682939" y="879872"/>
                    <a:pt x="1693286" y="908524"/>
                    <a:pt x="1703632" y="937973"/>
                  </a:cubicBezTo>
                  <a:cubicBezTo>
                    <a:pt x="1718754" y="932799"/>
                    <a:pt x="1731091" y="928422"/>
                    <a:pt x="1744621" y="924044"/>
                  </a:cubicBezTo>
                  <a:cubicBezTo>
                    <a:pt x="1734673" y="893402"/>
                    <a:pt x="1725122" y="864352"/>
                    <a:pt x="1715173" y="834505"/>
                  </a:cubicBezTo>
                  <a:close/>
                  <a:moveTo>
                    <a:pt x="2398058" y="834107"/>
                  </a:moveTo>
                  <a:cubicBezTo>
                    <a:pt x="2396467" y="856393"/>
                    <a:pt x="2394875" y="876290"/>
                    <a:pt x="2393283" y="897382"/>
                  </a:cubicBezTo>
                  <a:cubicBezTo>
                    <a:pt x="2413181" y="899371"/>
                    <a:pt x="2430691" y="900963"/>
                    <a:pt x="2450588" y="902953"/>
                  </a:cubicBezTo>
                  <a:cubicBezTo>
                    <a:pt x="2452976" y="880668"/>
                    <a:pt x="2454966" y="861168"/>
                    <a:pt x="2457353" y="839679"/>
                  </a:cubicBezTo>
                  <a:cubicBezTo>
                    <a:pt x="2437058" y="837689"/>
                    <a:pt x="2418354" y="836097"/>
                    <a:pt x="2398058" y="834107"/>
                  </a:cubicBezTo>
                  <a:close/>
                  <a:moveTo>
                    <a:pt x="2311305" y="832515"/>
                  </a:moveTo>
                  <a:cubicBezTo>
                    <a:pt x="2311305" y="852413"/>
                    <a:pt x="2311305" y="871913"/>
                    <a:pt x="2311305" y="893402"/>
                  </a:cubicBezTo>
                  <a:cubicBezTo>
                    <a:pt x="2329611" y="893402"/>
                    <a:pt x="2347916" y="893402"/>
                    <a:pt x="2367814" y="893402"/>
                  </a:cubicBezTo>
                  <a:cubicBezTo>
                    <a:pt x="2368610" y="873505"/>
                    <a:pt x="2369406" y="854005"/>
                    <a:pt x="2370600" y="832515"/>
                  </a:cubicBezTo>
                  <a:cubicBezTo>
                    <a:pt x="2350702" y="832515"/>
                    <a:pt x="2332396" y="832515"/>
                    <a:pt x="2311305" y="832515"/>
                  </a:cubicBezTo>
                  <a:close/>
                  <a:moveTo>
                    <a:pt x="2197889" y="830526"/>
                  </a:moveTo>
                  <a:cubicBezTo>
                    <a:pt x="2177593" y="831322"/>
                    <a:pt x="2159287" y="832515"/>
                    <a:pt x="2137798" y="833709"/>
                  </a:cubicBezTo>
                  <a:cubicBezTo>
                    <a:pt x="2139788" y="856393"/>
                    <a:pt x="2141379" y="876290"/>
                    <a:pt x="2143369" y="897780"/>
                  </a:cubicBezTo>
                  <a:cubicBezTo>
                    <a:pt x="2163267" y="896586"/>
                    <a:pt x="2181175" y="894994"/>
                    <a:pt x="2197889" y="893800"/>
                  </a:cubicBezTo>
                  <a:cubicBezTo>
                    <a:pt x="2197889" y="872311"/>
                    <a:pt x="2197889" y="852811"/>
                    <a:pt x="2197889" y="830526"/>
                  </a:cubicBezTo>
                  <a:close/>
                  <a:moveTo>
                    <a:pt x="1766111" y="819383"/>
                  </a:moveTo>
                  <a:cubicBezTo>
                    <a:pt x="1751784" y="823761"/>
                    <a:pt x="1738652" y="827740"/>
                    <a:pt x="1722734" y="832515"/>
                  </a:cubicBezTo>
                  <a:cubicBezTo>
                    <a:pt x="1732683" y="863556"/>
                    <a:pt x="1741836" y="892208"/>
                    <a:pt x="1751387" y="922055"/>
                  </a:cubicBezTo>
                  <a:cubicBezTo>
                    <a:pt x="1766111" y="917279"/>
                    <a:pt x="1778845" y="913300"/>
                    <a:pt x="1792774" y="908922"/>
                  </a:cubicBezTo>
                  <a:cubicBezTo>
                    <a:pt x="1783621" y="878280"/>
                    <a:pt x="1775264" y="849230"/>
                    <a:pt x="1766111" y="819383"/>
                  </a:cubicBezTo>
                  <a:close/>
                  <a:moveTo>
                    <a:pt x="2733930" y="805853"/>
                  </a:moveTo>
                  <a:cubicBezTo>
                    <a:pt x="2729950" y="820975"/>
                    <a:pt x="2726369" y="834107"/>
                    <a:pt x="2722389" y="849230"/>
                  </a:cubicBezTo>
                  <a:cubicBezTo>
                    <a:pt x="2749450" y="857189"/>
                    <a:pt x="2774123" y="863954"/>
                    <a:pt x="2799990" y="871515"/>
                  </a:cubicBezTo>
                  <a:cubicBezTo>
                    <a:pt x="2804367" y="856791"/>
                    <a:pt x="2808745" y="843260"/>
                    <a:pt x="2813122" y="828536"/>
                  </a:cubicBezTo>
                  <a:cubicBezTo>
                    <a:pt x="2785266" y="820577"/>
                    <a:pt x="2760195" y="813414"/>
                    <a:pt x="2733930" y="805853"/>
                  </a:cubicBezTo>
                  <a:close/>
                  <a:moveTo>
                    <a:pt x="2617330" y="778792"/>
                  </a:moveTo>
                  <a:cubicBezTo>
                    <a:pt x="2614544" y="794312"/>
                    <a:pt x="2611759" y="808240"/>
                    <a:pt x="2608575" y="822965"/>
                  </a:cubicBezTo>
                  <a:cubicBezTo>
                    <a:pt x="2635636" y="828934"/>
                    <a:pt x="2660707" y="834107"/>
                    <a:pt x="2687370" y="840077"/>
                  </a:cubicBezTo>
                  <a:cubicBezTo>
                    <a:pt x="2690951" y="824954"/>
                    <a:pt x="2694135" y="811424"/>
                    <a:pt x="2697716" y="796302"/>
                  </a:cubicBezTo>
                  <a:cubicBezTo>
                    <a:pt x="2669860" y="790333"/>
                    <a:pt x="2644391" y="784761"/>
                    <a:pt x="2617330" y="778792"/>
                  </a:cubicBezTo>
                  <a:close/>
                  <a:moveTo>
                    <a:pt x="2869233" y="777996"/>
                  </a:moveTo>
                  <a:cubicBezTo>
                    <a:pt x="2864060" y="793516"/>
                    <a:pt x="2859683" y="806649"/>
                    <a:pt x="2854907" y="820577"/>
                  </a:cubicBezTo>
                  <a:cubicBezTo>
                    <a:pt x="2881570" y="830526"/>
                    <a:pt x="2906641" y="839679"/>
                    <a:pt x="2933304" y="848832"/>
                  </a:cubicBezTo>
                  <a:cubicBezTo>
                    <a:pt x="2938875" y="834903"/>
                    <a:pt x="2944049" y="822169"/>
                    <a:pt x="2950018" y="807047"/>
                  </a:cubicBezTo>
                  <a:cubicBezTo>
                    <a:pt x="2921763" y="797098"/>
                    <a:pt x="2895896" y="787547"/>
                    <a:pt x="2869233" y="777996"/>
                  </a:cubicBezTo>
                  <a:close/>
                  <a:moveTo>
                    <a:pt x="1577879" y="775210"/>
                  </a:moveTo>
                  <a:cubicBezTo>
                    <a:pt x="1562359" y="781578"/>
                    <a:pt x="1548431" y="787149"/>
                    <a:pt x="1533309" y="793516"/>
                  </a:cubicBezTo>
                  <a:cubicBezTo>
                    <a:pt x="1545645" y="822965"/>
                    <a:pt x="1557584" y="851219"/>
                    <a:pt x="1569920" y="880668"/>
                  </a:cubicBezTo>
                  <a:cubicBezTo>
                    <a:pt x="1585043" y="873903"/>
                    <a:pt x="1598175" y="868331"/>
                    <a:pt x="1612103" y="862362"/>
                  </a:cubicBezTo>
                  <a:cubicBezTo>
                    <a:pt x="1600563" y="832515"/>
                    <a:pt x="1589420" y="804261"/>
                    <a:pt x="1577879" y="775210"/>
                  </a:cubicBezTo>
                  <a:close/>
                  <a:moveTo>
                    <a:pt x="3010506" y="761282"/>
                  </a:moveTo>
                  <a:cubicBezTo>
                    <a:pt x="3004139" y="776404"/>
                    <a:pt x="2998568" y="789537"/>
                    <a:pt x="2992997" y="803067"/>
                  </a:cubicBezTo>
                  <a:cubicBezTo>
                    <a:pt x="3020455" y="815404"/>
                    <a:pt x="3045526" y="826546"/>
                    <a:pt x="3072189" y="838087"/>
                  </a:cubicBezTo>
                  <a:cubicBezTo>
                    <a:pt x="3078954" y="824159"/>
                    <a:pt x="3084923" y="811424"/>
                    <a:pt x="3091689" y="797496"/>
                  </a:cubicBezTo>
                  <a:cubicBezTo>
                    <a:pt x="3063832" y="785159"/>
                    <a:pt x="3038761" y="773619"/>
                    <a:pt x="3010506" y="761282"/>
                  </a:cubicBezTo>
                  <a:close/>
                  <a:moveTo>
                    <a:pt x="1630807" y="755313"/>
                  </a:moveTo>
                  <a:cubicBezTo>
                    <a:pt x="1614093" y="761282"/>
                    <a:pt x="1600165" y="766853"/>
                    <a:pt x="1585441" y="772823"/>
                  </a:cubicBezTo>
                  <a:cubicBezTo>
                    <a:pt x="1597379" y="802669"/>
                    <a:pt x="1608124" y="830924"/>
                    <a:pt x="1619664" y="860372"/>
                  </a:cubicBezTo>
                  <a:cubicBezTo>
                    <a:pt x="1634389" y="854801"/>
                    <a:pt x="1647919" y="849627"/>
                    <a:pt x="1662643" y="844056"/>
                  </a:cubicBezTo>
                  <a:cubicBezTo>
                    <a:pt x="1651899" y="813812"/>
                    <a:pt x="1641552" y="785159"/>
                    <a:pt x="1630807" y="755313"/>
                  </a:cubicBezTo>
                  <a:close/>
                  <a:moveTo>
                    <a:pt x="2750644" y="742578"/>
                  </a:moveTo>
                  <a:cubicBezTo>
                    <a:pt x="2746266" y="758496"/>
                    <a:pt x="2743083" y="771231"/>
                    <a:pt x="2739103" y="785955"/>
                  </a:cubicBezTo>
                  <a:cubicBezTo>
                    <a:pt x="2766164" y="793516"/>
                    <a:pt x="2791633" y="801077"/>
                    <a:pt x="2819489" y="809036"/>
                  </a:cubicBezTo>
                  <a:cubicBezTo>
                    <a:pt x="2824265" y="793914"/>
                    <a:pt x="2828244" y="780782"/>
                    <a:pt x="2832622" y="766058"/>
                  </a:cubicBezTo>
                  <a:cubicBezTo>
                    <a:pt x="2803969" y="757701"/>
                    <a:pt x="2777704" y="750139"/>
                    <a:pt x="2750644" y="742578"/>
                  </a:cubicBezTo>
                  <a:close/>
                  <a:moveTo>
                    <a:pt x="2404824" y="742180"/>
                  </a:moveTo>
                  <a:cubicBezTo>
                    <a:pt x="2403232" y="764864"/>
                    <a:pt x="2401640" y="784761"/>
                    <a:pt x="2400844" y="805455"/>
                  </a:cubicBezTo>
                  <a:cubicBezTo>
                    <a:pt x="2422333" y="807445"/>
                    <a:pt x="2441037" y="809036"/>
                    <a:pt x="2460935" y="810628"/>
                  </a:cubicBezTo>
                  <a:cubicBezTo>
                    <a:pt x="2463322" y="788741"/>
                    <a:pt x="2465312" y="769241"/>
                    <a:pt x="2467700" y="747354"/>
                  </a:cubicBezTo>
                  <a:cubicBezTo>
                    <a:pt x="2445415" y="745762"/>
                    <a:pt x="2425915" y="744170"/>
                    <a:pt x="2404824" y="742180"/>
                  </a:cubicBezTo>
                  <a:close/>
                  <a:moveTo>
                    <a:pt x="2313693" y="739793"/>
                  </a:moveTo>
                  <a:cubicBezTo>
                    <a:pt x="2313693" y="760486"/>
                    <a:pt x="2313693" y="779986"/>
                    <a:pt x="2313693" y="801077"/>
                  </a:cubicBezTo>
                  <a:cubicBezTo>
                    <a:pt x="2333988" y="801077"/>
                    <a:pt x="2353090" y="801077"/>
                    <a:pt x="2372988" y="801077"/>
                  </a:cubicBezTo>
                  <a:cubicBezTo>
                    <a:pt x="2374181" y="780782"/>
                    <a:pt x="2375375" y="761282"/>
                    <a:pt x="2376569" y="739793"/>
                  </a:cubicBezTo>
                  <a:cubicBezTo>
                    <a:pt x="2355080" y="739793"/>
                    <a:pt x="2335580" y="739793"/>
                    <a:pt x="2313693" y="739793"/>
                  </a:cubicBezTo>
                  <a:close/>
                  <a:moveTo>
                    <a:pt x="2224153" y="738997"/>
                  </a:moveTo>
                  <a:cubicBezTo>
                    <a:pt x="2224153" y="760486"/>
                    <a:pt x="2224153" y="779986"/>
                    <a:pt x="2224153" y="799486"/>
                  </a:cubicBezTo>
                  <a:cubicBezTo>
                    <a:pt x="2245245" y="799486"/>
                    <a:pt x="2264346" y="799486"/>
                    <a:pt x="2284642" y="799486"/>
                  </a:cubicBezTo>
                  <a:cubicBezTo>
                    <a:pt x="2284642" y="778394"/>
                    <a:pt x="2284642" y="759292"/>
                    <a:pt x="2284642" y="738997"/>
                  </a:cubicBezTo>
                  <a:cubicBezTo>
                    <a:pt x="2263153" y="738997"/>
                    <a:pt x="2243255" y="738997"/>
                    <a:pt x="2224153" y="738997"/>
                  </a:cubicBezTo>
                  <a:close/>
                  <a:moveTo>
                    <a:pt x="1684133" y="737405"/>
                  </a:moveTo>
                  <a:cubicBezTo>
                    <a:pt x="1668612" y="742578"/>
                    <a:pt x="1654286" y="747354"/>
                    <a:pt x="1638766" y="752925"/>
                  </a:cubicBezTo>
                  <a:cubicBezTo>
                    <a:pt x="1649113" y="783567"/>
                    <a:pt x="1659460" y="811822"/>
                    <a:pt x="1669806" y="841668"/>
                  </a:cubicBezTo>
                  <a:cubicBezTo>
                    <a:pt x="1684929" y="836097"/>
                    <a:pt x="1698459" y="831720"/>
                    <a:pt x="1713183" y="826546"/>
                  </a:cubicBezTo>
                  <a:cubicBezTo>
                    <a:pt x="1703234" y="796700"/>
                    <a:pt x="1694081" y="768047"/>
                    <a:pt x="1684133" y="737405"/>
                  </a:cubicBezTo>
                  <a:close/>
                  <a:moveTo>
                    <a:pt x="1737856" y="720691"/>
                  </a:moveTo>
                  <a:cubicBezTo>
                    <a:pt x="1721540" y="725864"/>
                    <a:pt x="1707612" y="729844"/>
                    <a:pt x="1691694" y="734619"/>
                  </a:cubicBezTo>
                  <a:cubicBezTo>
                    <a:pt x="1702040" y="766058"/>
                    <a:pt x="1711193" y="794710"/>
                    <a:pt x="1720744" y="824556"/>
                  </a:cubicBezTo>
                  <a:cubicBezTo>
                    <a:pt x="1736264" y="819383"/>
                    <a:pt x="1749795" y="815006"/>
                    <a:pt x="1764121" y="810628"/>
                  </a:cubicBezTo>
                  <a:cubicBezTo>
                    <a:pt x="1754968" y="779588"/>
                    <a:pt x="1746611" y="750935"/>
                    <a:pt x="1737856" y="720691"/>
                  </a:cubicBezTo>
                  <a:close/>
                  <a:moveTo>
                    <a:pt x="2630064" y="714722"/>
                  </a:moveTo>
                  <a:cubicBezTo>
                    <a:pt x="2626881" y="730242"/>
                    <a:pt x="2624493" y="743772"/>
                    <a:pt x="2621708" y="759292"/>
                  </a:cubicBezTo>
                  <a:cubicBezTo>
                    <a:pt x="2649962" y="765262"/>
                    <a:pt x="2675829" y="770833"/>
                    <a:pt x="2703288" y="776802"/>
                  </a:cubicBezTo>
                  <a:cubicBezTo>
                    <a:pt x="2706869" y="761282"/>
                    <a:pt x="2710053" y="748150"/>
                    <a:pt x="2713634" y="733028"/>
                  </a:cubicBezTo>
                  <a:cubicBezTo>
                    <a:pt x="2684982" y="726660"/>
                    <a:pt x="2658319" y="721089"/>
                    <a:pt x="2630064" y="714722"/>
                  </a:cubicBezTo>
                  <a:close/>
                  <a:moveTo>
                    <a:pt x="1485953" y="701987"/>
                  </a:moveTo>
                  <a:cubicBezTo>
                    <a:pt x="1470034" y="709150"/>
                    <a:pt x="1455708" y="715518"/>
                    <a:pt x="1439392" y="722681"/>
                  </a:cubicBezTo>
                  <a:cubicBezTo>
                    <a:pt x="1453320" y="752925"/>
                    <a:pt x="1465657" y="780384"/>
                    <a:pt x="1478789" y="808638"/>
                  </a:cubicBezTo>
                  <a:cubicBezTo>
                    <a:pt x="1494708" y="801475"/>
                    <a:pt x="1508238" y="795506"/>
                    <a:pt x="1522962" y="788343"/>
                  </a:cubicBezTo>
                  <a:cubicBezTo>
                    <a:pt x="1510228" y="758894"/>
                    <a:pt x="1498289" y="731038"/>
                    <a:pt x="1485953" y="701987"/>
                  </a:cubicBezTo>
                  <a:close/>
                  <a:moveTo>
                    <a:pt x="1540870" y="680100"/>
                  </a:moveTo>
                  <a:cubicBezTo>
                    <a:pt x="1524952" y="686467"/>
                    <a:pt x="1510228" y="692436"/>
                    <a:pt x="1493514" y="698804"/>
                  </a:cubicBezTo>
                  <a:cubicBezTo>
                    <a:pt x="1506646" y="729048"/>
                    <a:pt x="1518187" y="756905"/>
                    <a:pt x="1530523" y="785955"/>
                  </a:cubicBezTo>
                  <a:cubicBezTo>
                    <a:pt x="1546441" y="779190"/>
                    <a:pt x="1559972" y="773619"/>
                    <a:pt x="1575094" y="767251"/>
                  </a:cubicBezTo>
                  <a:cubicBezTo>
                    <a:pt x="1563155" y="737405"/>
                    <a:pt x="1552411" y="709150"/>
                    <a:pt x="1540870" y="680100"/>
                  </a:cubicBezTo>
                  <a:close/>
                  <a:moveTo>
                    <a:pt x="1468841" y="662590"/>
                  </a:moveTo>
                  <a:cubicBezTo>
                    <a:pt x="1451729" y="670549"/>
                    <a:pt x="1437005" y="677314"/>
                    <a:pt x="1421882" y="684079"/>
                  </a:cubicBezTo>
                  <a:cubicBezTo>
                    <a:pt x="1426658" y="694824"/>
                    <a:pt x="1431035" y="703977"/>
                    <a:pt x="1436607" y="715916"/>
                  </a:cubicBezTo>
                  <a:cubicBezTo>
                    <a:pt x="1452525" y="708752"/>
                    <a:pt x="1467647" y="701987"/>
                    <a:pt x="1483167" y="694824"/>
                  </a:cubicBezTo>
                  <a:cubicBezTo>
                    <a:pt x="1477994" y="683284"/>
                    <a:pt x="1473616" y="673335"/>
                    <a:pt x="1468841" y="662590"/>
                  </a:cubicBezTo>
                  <a:close/>
                  <a:moveTo>
                    <a:pt x="1596185" y="659008"/>
                  </a:moveTo>
                  <a:cubicBezTo>
                    <a:pt x="1579471" y="665376"/>
                    <a:pt x="1564747" y="670947"/>
                    <a:pt x="1548829" y="676916"/>
                  </a:cubicBezTo>
                  <a:cubicBezTo>
                    <a:pt x="1560370" y="706763"/>
                    <a:pt x="1571114" y="735017"/>
                    <a:pt x="1582655" y="764864"/>
                  </a:cubicBezTo>
                  <a:cubicBezTo>
                    <a:pt x="1598573" y="758894"/>
                    <a:pt x="1612899" y="753323"/>
                    <a:pt x="1628021" y="747354"/>
                  </a:cubicBezTo>
                  <a:cubicBezTo>
                    <a:pt x="1616879" y="716712"/>
                    <a:pt x="1606930" y="688457"/>
                    <a:pt x="1596185" y="659008"/>
                  </a:cubicBezTo>
                  <a:close/>
                  <a:moveTo>
                    <a:pt x="2911018" y="654233"/>
                  </a:moveTo>
                  <a:cubicBezTo>
                    <a:pt x="2905845" y="669753"/>
                    <a:pt x="2901866" y="682886"/>
                    <a:pt x="2897090" y="696814"/>
                  </a:cubicBezTo>
                  <a:cubicBezTo>
                    <a:pt x="2925743" y="707559"/>
                    <a:pt x="2952803" y="717507"/>
                    <a:pt x="2981058" y="727854"/>
                  </a:cubicBezTo>
                  <a:cubicBezTo>
                    <a:pt x="2986629" y="713130"/>
                    <a:pt x="2991803" y="699998"/>
                    <a:pt x="2997374" y="685671"/>
                  </a:cubicBezTo>
                  <a:cubicBezTo>
                    <a:pt x="2967130" y="674529"/>
                    <a:pt x="2939671" y="664580"/>
                    <a:pt x="2911018" y="654233"/>
                  </a:cubicBezTo>
                  <a:close/>
                  <a:moveTo>
                    <a:pt x="2191123" y="646672"/>
                  </a:moveTo>
                  <a:cubicBezTo>
                    <a:pt x="2167246" y="647866"/>
                    <a:pt x="2146553" y="648662"/>
                    <a:pt x="2124268" y="649856"/>
                  </a:cubicBezTo>
                  <a:cubicBezTo>
                    <a:pt x="2125859" y="672539"/>
                    <a:pt x="2127053" y="692436"/>
                    <a:pt x="2128645" y="713528"/>
                  </a:cubicBezTo>
                  <a:cubicBezTo>
                    <a:pt x="2151726" y="711936"/>
                    <a:pt x="2172022" y="711140"/>
                    <a:pt x="2191123" y="709946"/>
                  </a:cubicBezTo>
                  <a:cubicBezTo>
                    <a:pt x="2191123" y="688457"/>
                    <a:pt x="2191123" y="669355"/>
                    <a:pt x="2191123" y="646672"/>
                  </a:cubicBezTo>
                  <a:close/>
                  <a:moveTo>
                    <a:pt x="2315682" y="645080"/>
                  </a:moveTo>
                  <a:cubicBezTo>
                    <a:pt x="2315682" y="667365"/>
                    <a:pt x="2315682" y="687263"/>
                    <a:pt x="2315682" y="708752"/>
                  </a:cubicBezTo>
                  <a:cubicBezTo>
                    <a:pt x="2335182" y="709548"/>
                    <a:pt x="2355478" y="710344"/>
                    <a:pt x="2378161" y="711538"/>
                  </a:cubicBezTo>
                  <a:cubicBezTo>
                    <a:pt x="2379355" y="688855"/>
                    <a:pt x="2380549" y="669355"/>
                    <a:pt x="2381742" y="647866"/>
                  </a:cubicBezTo>
                  <a:cubicBezTo>
                    <a:pt x="2358661" y="647070"/>
                    <a:pt x="2337968" y="645876"/>
                    <a:pt x="2315682" y="645080"/>
                  </a:cubicBezTo>
                  <a:close/>
                  <a:moveTo>
                    <a:pt x="3060648" y="640703"/>
                  </a:moveTo>
                  <a:cubicBezTo>
                    <a:pt x="3054281" y="655427"/>
                    <a:pt x="3049108" y="667763"/>
                    <a:pt x="3043138" y="682090"/>
                  </a:cubicBezTo>
                  <a:cubicBezTo>
                    <a:pt x="3072587" y="695222"/>
                    <a:pt x="3099648" y="707161"/>
                    <a:pt x="3127902" y="719895"/>
                  </a:cubicBezTo>
                  <a:cubicBezTo>
                    <a:pt x="3134270" y="705967"/>
                    <a:pt x="3140239" y="693232"/>
                    <a:pt x="3147004" y="678906"/>
                  </a:cubicBezTo>
                  <a:cubicBezTo>
                    <a:pt x="3117556" y="665774"/>
                    <a:pt x="3090097" y="653835"/>
                    <a:pt x="3060648" y="640703"/>
                  </a:cubicBezTo>
                  <a:close/>
                  <a:moveTo>
                    <a:pt x="1651899" y="640305"/>
                  </a:moveTo>
                  <a:cubicBezTo>
                    <a:pt x="1635185" y="645876"/>
                    <a:pt x="1620460" y="651049"/>
                    <a:pt x="1604144" y="656621"/>
                  </a:cubicBezTo>
                  <a:cubicBezTo>
                    <a:pt x="1614889" y="686467"/>
                    <a:pt x="1624838" y="715120"/>
                    <a:pt x="1635583" y="745364"/>
                  </a:cubicBezTo>
                  <a:cubicBezTo>
                    <a:pt x="1651899" y="739793"/>
                    <a:pt x="1667021" y="734619"/>
                    <a:pt x="1681347" y="729844"/>
                  </a:cubicBezTo>
                  <a:cubicBezTo>
                    <a:pt x="1670602" y="697610"/>
                    <a:pt x="1661449" y="669355"/>
                    <a:pt x="1651899" y="640305"/>
                  </a:cubicBezTo>
                  <a:close/>
                  <a:moveTo>
                    <a:pt x="1524554" y="639907"/>
                  </a:moveTo>
                  <a:cubicBezTo>
                    <a:pt x="1507840" y="647070"/>
                    <a:pt x="1493116" y="653039"/>
                    <a:pt x="1477198" y="659804"/>
                  </a:cubicBezTo>
                  <a:cubicBezTo>
                    <a:pt x="1481973" y="671345"/>
                    <a:pt x="1486351" y="680896"/>
                    <a:pt x="1491126" y="691641"/>
                  </a:cubicBezTo>
                  <a:cubicBezTo>
                    <a:pt x="1507044" y="685273"/>
                    <a:pt x="1521370" y="679304"/>
                    <a:pt x="1538482" y="672539"/>
                  </a:cubicBezTo>
                  <a:cubicBezTo>
                    <a:pt x="1533309" y="660202"/>
                    <a:pt x="1528931" y="650254"/>
                    <a:pt x="1524554" y="639907"/>
                  </a:cubicBezTo>
                  <a:close/>
                  <a:moveTo>
                    <a:pt x="1580665" y="618019"/>
                  </a:moveTo>
                  <a:cubicBezTo>
                    <a:pt x="1563951" y="624387"/>
                    <a:pt x="1549227" y="629958"/>
                    <a:pt x="1532911" y="636325"/>
                  </a:cubicBezTo>
                  <a:cubicBezTo>
                    <a:pt x="1537288" y="647468"/>
                    <a:pt x="1540870" y="657019"/>
                    <a:pt x="1545645" y="669355"/>
                  </a:cubicBezTo>
                  <a:cubicBezTo>
                    <a:pt x="1562757" y="662988"/>
                    <a:pt x="1577879" y="657019"/>
                    <a:pt x="1593798" y="651049"/>
                  </a:cubicBezTo>
                  <a:cubicBezTo>
                    <a:pt x="1589420" y="639111"/>
                    <a:pt x="1585441" y="629162"/>
                    <a:pt x="1580665" y="618019"/>
                  </a:cubicBezTo>
                  <a:close/>
                  <a:moveTo>
                    <a:pt x="2784470" y="616030"/>
                  </a:moveTo>
                  <a:cubicBezTo>
                    <a:pt x="2780490" y="630356"/>
                    <a:pt x="2776909" y="643886"/>
                    <a:pt x="2772531" y="659008"/>
                  </a:cubicBezTo>
                  <a:cubicBezTo>
                    <a:pt x="2802378" y="667763"/>
                    <a:pt x="2829836" y="675722"/>
                    <a:pt x="2858887" y="684079"/>
                  </a:cubicBezTo>
                  <a:cubicBezTo>
                    <a:pt x="2863264" y="669753"/>
                    <a:pt x="2867642" y="656621"/>
                    <a:pt x="2872417" y="641499"/>
                  </a:cubicBezTo>
                  <a:cubicBezTo>
                    <a:pt x="2842571" y="633142"/>
                    <a:pt x="2814316" y="624785"/>
                    <a:pt x="2784470" y="616030"/>
                  </a:cubicBezTo>
                  <a:close/>
                  <a:moveTo>
                    <a:pt x="1445759" y="608071"/>
                  </a:moveTo>
                  <a:cubicBezTo>
                    <a:pt x="1428648" y="616030"/>
                    <a:pt x="1413127" y="622795"/>
                    <a:pt x="1396811" y="630356"/>
                  </a:cubicBezTo>
                  <a:cubicBezTo>
                    <a:pt x="1403576" y="643488"/>
                    <a:pt x="1408750" y="654631"/>
                    <a:pt x="1414321" y="666172"/>
                  </a:cubicBezTo>
                  <a:cubicBezTo>
                    <a:pt x="1430637" y="658611"/>
                    <a:pt x="1445361" y="652243"/>
                    <a:pt x="1461677" y="645080"/>
                  </a:cubicBezTo>
                  <a:cubicBezTo>
                    <a:pt x="1456106" y="631550"/>
                    <a:pt x="1450933" y="620407"/>
                    <a:pt x="1445759" y="608071"/>
                  </a:cubicBezTo>
                  <a:close/>
                  <a:moveTo>
                    <a:pt x="1639164" y="598918"/>
                  </a:moveTo>
                  <a:cubicBezTo>
                    <a:pt x="1622052" y="604887"/>
                    <a:pt x="1606532" y="610458"/>
                    <a:pt x="1590216" y="616030"/>
                  </a:cubicBezTo>
                  <a:cubicBezTo>
                    <a:pt x="1594593" y="628366"/>
                    <a:pt x="1598573" y="638315"/>
                    <a:pt x="1602552" y="649060"/>
                  </a:cubicBezTo>
                  <a:cubicBezTo>
                    <a:pt x="1619266" y="643090"/>
                    <a:pt x="1633991" y="637917"/>
                    <a:pt x="1650307" y="632744"/>
                  </a:cubicBezTo>
                  <a:cubicBezTo>
                    <a:pt x="1646725" y="621203"/>
                    <a:pt x="1643144" y="611652"/>
                    <a:pt x="1639164" y="598918"/>
                  </a:cubicBezTo>
                  <a:close/>
                  <a:moveTo>
                    <a:pt x="2932110" y="592551"/>
                  </a:moveTo>
                  <a:cubicBezTo>
                    <a:pt x="2926936" y="607673"/>
                    <a:pt x="2922559" y="620805"/>
                    <a:pt x="2917386" y="635131"/>
                  </a:cubicBezTo>
                  <a:cubicBezTo>
                    <a:pt x="2947232" y="645876"/>
                    <a:pt x="2975487" y="656223"/>
                    <a:pt x="3004935" y="666968"/>
                  </a:cubicBezTo>
                  <a:cubicBezTo>
                    <a:pt x="3010506" y="652641"/>
                    <a:pt x="3015282" y="639907"/>
                    <a:pt x="3020853" y="625183"/>
                  </a:cubicBezTo>
                  <a:cubicBezTo>
                    <a:pt x="2991007" y="614040"/>
                    <a:pt x="2961956" y="603295"/>
                    <a:pt x="2932110" y="592551"/>
                  </a:cubicBezTo>
                  <a:close/>
                  <a:moveTo>
                    <a:pt x="2654737" y="586581"/>
                  </a:moveTo>
                  <a:cubicBezTo>
                    <a:pt x="2651952" y="602499"/>
                    <a:pt x="2649564" y="616030"/>
                    <a:pt x="2646778" y="630754"/>
                  </a:cubicBezTo>
                  <a:cubicBezTo>
                    <a:pt x="2676625" y="637519"/>
                    <a:pt x="2704879" y="643488"/>
                    <a:pt x="2733930" y="649856"/>
                  </a:cubicBezTo>
                  <a:cubicBezTo>
                    <a:pt x="2737909" y="634335"/>
                    <a:pt x="2741093" y="621203"/>
                    <a:pt x="2744675" y="606081"/>
                  </a:cubicBezTo>
                  <a:cubicBezTo>
                    <a:pt x="2713634" y="599316"/>
                    <a:pt x="2684982" y="592948"/>
                    <a:pt x="2654737" y="586581"/>
                  </a:cubicBezTo>
                  <a:close/>
                  <a:moveTo>
                    <a:pt x="1503860" y="584989"/>
                  </a:moveTo>
                  <a:cubicBezTo>
                    <a:pt x="1486749" y="591755"/>
                    <a:pt x="1470830" y="598122"/>
                    <a:pt x="1454514" y="605285"/>
                  </a:cubicBezTo>
                  <a:cubicBezTo>
                    <a:pt x="1460086" y="618019"/>
                    <a:pt x="1464861" y="629560"/>
                    <a:pt x="1470034" y="642295"/>
                  </a:cubicBezTo>
                  <a:cubicBezTo>
                    <a:pt x="1487146" y="635131"/>
                    <a:pt x="1502269" y="629162"/>
                    <a:pt x="1518585" y="622397"/>
                  </a:cubicBezTo>
                  <a:cubicBezTo>
                    <a:pt x="1513411" y="609264"/>
                    <a:pt x="1509034" y="598122"/>
                    <a:pt x="1503860" y="584989"/>
                  </a:cubicBezTo>
                  <a:close/>
                  <a:moveTo>
                    <a:pt x="1696469" y="581010"/>
                  </a:moveTo>
                  <a:cubicBezTo>
                    <a:pt x="1679357" y="586183"/>
                    <a:pt x="1664235" y="590959"/>
                    <a:pt x="1647123" y="596132"/>
                  </a:cubicBezTo>
                  <a:cubicBezTo>
                    <a:pt x="1651501" y="608867"/>
                    <a:pt x="1654684" y="618417"/>
                    <a:pt x="1658266" y="629560"/>
                  </a:cubicBezTo>
                  <a:cubicBezTo>
                    <a:pt x="1674980" y="624387"/>
                    <a:pt x="1690102" y="620009"/>
                    <a:pt x="1706816" y="614836"/>
                  </a:cubicBezTo>
                  <a:cubicBezTo>
                    <a:pt x="1703234" y="603295"/>
                    <a:pt x="1700051" y="592948"/>
                    <a:pt x="1696469" y="581010"/>
                  </a:cubicBezTo>
                  <a:close/>
                  <a:moveTo>
                    <a:pt x="1561563" y="563102"/>
                  </a:moveTo>
                  <a:cubicBezTo>
                    <a:pt x="1544452" y="569867"/>
                    <a:pt x="1528533" y="575836"/>
                    <a:pt x="1511819" y="582602"/>
                  </a:cubicBezTo>
                  <a:cubicBezTo>
                    <a:pt x="1517391" y="596132"/>
                    <a:pt x="1522166" y="607275"/>
                    <a:pt x="1526942" y="619611"/>
                  </a:cubicBezTo>
                  <a:cubicBezTo>
                    <a:pt x="1543656" y="613244"/>
                    <a:pt x="1558778" y="607275"/>
                    <a:pt x="1575492" y="600907"/>
                  </a:cubicBezTo>
                  <a:cubicBezTo>
                    <a:pt x="1570318" y="587377"/>
                    <a:pt x="1566339" y="575836"/>
                    <a:pt x="1561563" y="563102"/>
                  </a:cubicBezTo>
                  <a:close/>
                  <a:moveTo>
                    <a:pt x="2418354" y="557929"/>
                  </a:moveTo>
                  <a:cubicBezTo>
                    <a:pt x="2416762" y="580214"/>
                    <a:pt x="2415170" y="600112"/>
                    <a:pt x="2413977" y="621203"/>
                  </a:cubicBezTo>
                  <a:cubicBezTo>
                    <a:pt x="2436660" y="623591"/>
                    <a:pt x="2457751" y="625580"/>
                    <a:pt x="2480832" y="627570"/>
                  </a:cubicBezTo>
                  <a:cubicBezTo>
                    <a:pt x="2483220" y="604887"/>
                    <a:pt x="2485210" y="584989"/>
                    <a:pt x="2487200" y="563898"/>
                  </a:cubicBezTo>
                  <a:cubicBezTo>
                    <a:pt x="2462925" y="561908"/>
                    <a:pt x="2441435" y="559918"/>
                    <a:pt x="2418354" y="557929"/>
                  </a:cubicBezTo>
                  <a:close/>
                  <a:moveTo>
                    <a:pt x="2219378" y="553551"/>
                  </a:moveTo>
                  <a:cubicBezTo>
                    <a:pt x="2219378" y="575439"/>
                    <a:pt x="2219378" y="594938"/>
                    <a:pt x="2219378" y="614836"/>
                  </a:cubicBezTo>
                  <a:cubicBezTo>
                    <a:pt x="2242459" y="614836"/>
                    <a:pt x="2263949" y="614836"/>
                    <a:pt x="2284642" y="614836"/>
                  </a:cubicBezTo>
                  <a:cubicBezTo>
                    <a:pt x="2284642" y="593346"/>
                    <a:pt x="2284642" y="573449"/>
                    <a:pt x="2284642" y="553551"/>
                  </a:cubicBezTo>
                  <a:cubicBezTo>
                    <a:pt x="2261959" y="553551"/>
                    <a:pt x="2240867" y="553551"/>
                    <a:pt x="2219378" y="553551"/>
                  </a:cubicBezTo>
                  <a:close/>
                  <a:moveTo>
                    <a:pt x="2318070" y="552755"/>
                  </a:moveTo>
                  <a:cubicBezTo>
                    <a:pt x="2318070" y="575836"/>
                    <a:pt x="2318070" y="595336"/>
                    <a:pt x="2317672" y="616030"/>
                  </a:cubicBezTo>
                  <a:cubicBezTo>
                    <a:pt x="2339957" y="617224"/>
                    <a:pt x="2360651" y="618417"/>
                    <a:pt x="2383732" y="619611"/>
                  </a:cubicBezTo>
                  <a:cubicBezTo>
                    <a:pt x="2384926" y="597724"/>
                    <a:pt x="2385722" y="577428"/>
                    <a:pt x="2386916" y="555939"/>
                  </a:cubicBezTo>
                  <a:cubicBezTo>
                    <a:pt x="2363437" y="554745"/>
                    <a:pt x="2341947" y="553949"/>
                    <a:pt x="2318070" y="552755"/>
                  </a:cubicBezTo>
                  <a:close/>
                  <a:moveTo>
                    <a:pt x="1621256" y="542807"/>
                  </a:moveTo>
                  <a:cubicBezTo>
                    <a:pt x="1603348" y="548776"/>
                    <a:pt x="1587430" y="554347"/>
                    <a:pt x="1570716" y="560316"/>
                  </a:cubicBezTo>
                  <a:cubicBezTo>
                    <a:pt x="1575890" y="574245"/>
                    <a:pt x="1579869" y="585785"/>
                    <a:pt x="1584247" y="598122"/>
                  </a:cubicBezTo>
                  <a:cubicBezTo>
                    <a:pt x="1602155" y="591755"/>
                    <a:pt x="1617277" y="586581"/>
                    <a:pt x="1633593" y="581010"/>
                  </a:cubicBezTo>
                  <a:cubicBezTo>
                    <a:pt x="1629215" y="568275"/>
                    <a:pt x="1625634" y="557133"/>
                    <a:pt x="1621256" y="542807"/>
                  </a:cubicBezTo>
                  <a:close/>
                  <a:moveTo>
                    <a:pt x="1680153" y="524899"/>
                  </a:moveTo>
                  <a:cubicBezTo>
                    <a:pt x="1662245" y="530072"/>
                    <a:pt x="1646327" y="535245"/>
                    <a:pt x="1629215" y="540021"/>
                  </a:cubicBezTo>
                  <a:cubicBezTo>
                    <a:pt x="1633991" y="553949"/>
                    <a:pt x="1637572" y="565092"/>
                    <a:pt x="1641950" y="578622"/>
                  </a:cubicBezTo>
                  <a:cubicBezTo>
                    <a:pt x="1659858" y="573051"/>
                    <a:pt x="1675378" y="568275"/>
                    <a:pt x="1691694" y="563102"/>
                  </a:cubicBezTo>
                  <a:cubicBezTo>
                    <a:pt x="1687714" y="549572"/>
                    <a:pt x="1684133" y="537633"/>
                    <a:pt x="1680153" y="524899"/>
                  </a:cubicBezTo>
                  <a:close/>
                  <a:moveTo>
                    <a:pt x="2667472" y="522113"/>
                  </a:moveTo>
                  <a:cubicBezTo>
                    <a:pt x="2664288" y="538827"/>
                    <a:pt x="2661901" y="551959"/>
                    <a:pt x="2659115" y="566286"/>
                  </a:cubicBezTo>
                  <a:cubicBezTo>
                    <a:pt x="2690155" y="573051"/>
                    <a:pt x="2718808" y="579418"/>
                    <a:pt x="2749450" y="586183"/>
                  </a:cubicBezTo>
                  <a:cubicBezTo>
                    <a:pt x="2753032" y="571061"/>
                    <a:pt x="2756215" y="557929"/>
                    <a:pt x="2760195" y="542409"/>
                  </a:cubicBezTo>
                  <a:cubicBezTo>
                    <a:pt x="2728756" y="535643"/>
                    <a:pt x="2698910" y="528878"/>
                    <a:pt x="2667472" y="522113"/>
                  </a:cubicBezTo>
                  <a:close/>
                  <a:moveTo>
                    <a:pt x="2425119" y="465604"/>
                  </a:moveTo>
                  <a:cubicBezTo>
                    <a:pt x="2423527" y="487889"/>
                    <a:pt x="2421936" y="508185"/>
                    <a:pt x="2420742" y="529276"/>
                  </a:cubicBezTo>
                  <a:cubicBezTo>
                    <a:pt x="2445017" y="531266"/>
                    <a:pt x="2467302" y="533654"/>
                    <a:pt x="2490781" y="535643"/>
                  </a:cubicBezTo>
                  <a:cubicBezTo>
                    <a:pt x="2493169" y="513358"/>
                    <a:pt x="2495159" y="493460"/>
                    <a:pt x="2497148" y="472369"/>
                  </a:cubicBezTo>
                  <a:cubicBezTo>
                    <a:pt x="2472476" y="469981"/>
                    <a:pt x="2450190" y="467992"/>
                    <a:pt x="2425119" y="465604"/>
                  </a:cubicBezTo>
                  <a:close/>
                  <a:moveTo>
                    <a:pt x="2320060" y="462818"/>
                  </a:moveTo>
                  <a:cubicBezTo>
                    <a:pt x="2320060" y="483114"/>
                    <a:pt x="2320060" y="503011"/>
                    <a:pt x="2319662" y="523705"/>
                  </a:cubicBezTo>
                  <a:cubicBezTo>
                    <a:pt x="2342743" y="524899"/>
                    <a:pt x="2364233" y="526092"/>
                    <a:pt x="2388508" y="527286"/>
                  </a:cubicBezTo>
                  <a:cubicBezTo>
                    <a:pt x="2390099" y="505001"/>
                    <a:pt x="2391293" y="485103"/>
                    <a:pt x="2392487" y="462818"/>
                  </a:cubicBezTo>
                  <a:cubicBezTo>
                    <a:pt x="2367416" y="462818"/>
                    <a:pt x="2344335" y="462818"/>
                    <a:pt x="2320060" y="462818"/>
                  </a:cubicBezTo>
                  <a:close/>
                  <a:moveTo>
                    <a:pt x="2181971" y="461226"/>
                  </a:moveTo>
                  <a:cubicBezTo>
                    <a:pt x="2156899" y="462818"/>
                    <a:pt x="2134614" y="464410"/>
                    <a:pt x="2110339" y="466002"/>
                  </a:cubicBezTo>
                  <a:cubicBezTo>
                    <a:pt x="2111931" y="487491"/>
                    <a:pt x="2113523" y="507787"/>
                    <a:pt x="2115115" y="528878"/>
                  </a:cubicBezTo>
                  <a:cubicBezTo>
                    <a:pt x="2138992" y="527684"/>
                    <a:pt x="2161277" y="526490"/>
                    <a:pt x="2185950" y="524899"/>
                  </a:cubicBezTo>
                  <a:cubicBezTo>
                    <a:pt x="2184358" y="501817"/>
                    <a:pt x="2183164" y="481920"/>
                    <a:pt x="2181971" y="461226"/>
                  </a:cubicBezTo>
                  <a:close/>
                  <a:moveTo>
                    <a:pt x="1608523" y="448890"/>
                  </a:moveTo>
                  <a:cubicBezTo>
                    <a:pt x="1613696" y="462420"/>
                    <a:pt x="1616880" y="471573"/>
                    <a:pt x="1620859" y="481522"/>
                  </a:cubicBezTo>
                  <a:cubicBezTo>
                    <a:pt x="1630808" y="479532"/>
                    <a:pt x="1640359" y="477543"/>
                    <a:pt x="1651900" y="475155"/>
                  </a:cubicBezTo>
                  <a:cubicBezTo>
                    <a:pt x="1654287" y="483910"/>
                    <a:pt x="1656277" y="491471"/>
                    <a:pt x="1658267" y="498635"/>
                  </a:cubicBezTo>
                  <a:cubicBezTo>
                    <a:pt x="1573105" y="530471"/>
                    <a:pt x="1489534" y="561113"/>
                    <a:pt x="1403576" y="592950"/>
                  </a:cubicBezTo>
                  <a:cubicBezTo>
                    <a:pt x="1400791" y="586980"/>
                    <a:pt x="1397209" y="579817"/>
                    <a:pt x="1391240" y="566685"/>
                  </a:cubicBezTo>
                  <a:cubicBezTo>
                    <a:pt x="1406760" y="564297"/>
                    <a:pt x="1419892" y="562705"/>
                    <a:pt x="1432627" y="560318"/>
                  </a:cubicBezTo>
                  <a:cubicBezTo>
                    <a:pt x="1437004" y="559522"/>
                    <a:pt x="1441382" y="557930"/>
                    <a:pt x="1445759" y="556338"/>
                  </a:cubicBezTo>
                  <a:cubicBezTo>
                    <a:pt x="1499881" y="536838"/>
                    <a:pt x="1554003" y="516941"/>
                    <a:pt x="1608125" y="496247"/>
                  </a:cubicBezTo>
                  <a:cubicBezTo>
                    <a:pt x="1613298" y="494655"/>
                    <a:pt x="1617676" y="492267"/>
                    <a:pt x="1622451" y="489879"/>
                  </a:cubicBezTo>
                  <a:cubicBezTo>
                    <a:pt x="1621257" y="487093"/>
                    <a:pt x="1620461" y="484706"/>
                    <a:pt x="1619267" y="482318"/>
                  </a:cubicBezTo>
                  <a:cubicBezTo>
                    <a:pt x="1555595" y="505400"/>
                    <a:pt x="1492320" y="528481"/>
                    <a:pt x="1427056" y="552359"/>
                  </a:cubicBezTo>
                  <a:cubicBezTo>
                    <a:pt x="1423474" y="543604"/>
                    <a:pt x="1419494" y="534053"/>
                    <a:pt x="1413525" y="520920"/>
                  </a:cubicBezTo>
                  <a:cubicBezTo>
                    <a:pt x="1478391" y="497043"/>
                    <a:pt x="1542463" y="473165"/>
                    <a:pt x="1608523" y="448890"/>
                  </a:cubicBezTo>
                  <a:close/>
                  <a:moveTo>
                    <a:pt x="2322448" y="370891"/>
                  </a:moveTo>
                  <a:cubicBezTo>
                    <a:pt x="2322448" y="390789"/>
                    <a:pt x="2322448" y="410288"/>
                    <a:pt x="2322845" y="432574"/>
                  </a:cubicBezTo>
                  <a:cubicBezTo>
                    <a:pt x="2347519" y="432574"/>
                    <a:pt x="2370202" y="432574"/>
                    <a:pt x="2394875" y="432574"/>
                  </a:cubicBezTo>
                  <a:cubicBezTo>
                    <a:pt x="2395671" y="412278"/>
                    <a:pt x="2396865" y="392779"/>
                    <a:pt x="2398058" y="370891"/>
                  </a:cubicBezTo>
                  <a:cubicBezTo>
                    <a:pt x="2371794" y="370891"/>
                    <a:pt x="2347916" y="370891"/>
                    <a:pt x="2322448" y="370891"/>
                  </a:cubicBezTo>
                  <a:close/>
                  <a:moveTo>
                    <a:pt x="2215398" y="369697"/>
                  </a:moveTo>
                  <a:cubicBezTo>
                    <a:pt x="2215398" y="390789"/>
                    <a:pt x="2215398" y="411084"/>
                    <a:pt x="2215398" y="430982"/>
                  </a:cubicBezTo>
                  <a:cubicBezTo>
                    <a:pt x="2240072" y="430982"/>
                    <a:pt x="2263153" y="430982"/>
                    <a:pt x="2287428" y="430982"/>
                  </a:cubicBezTo>
                  <a:cubicBezTo>
                    <a:pt x="2287428" y="409891"/>
                    <a:pt x="2287428" y="389993"/>
                    <a:pt x="2287428" y="369697"/>
                  </a:cubicBezTo>
                  <a:cubicBezTo>
                    <a:pt x="2262357" y="369697"/>
                    <a:pt x="2238878" y="369697"/>
                    <a:pt x="2215398" y="369697"/>
                  </a:cubicBezTo>
                  <a:close/>
                  <a:moveTo>
                    <a:pt x="2178787" y="369299"/>
                  </a:moveTo>
                  <a:cubicBezTo>
                    <a:pt x="2152522" y="370891"/>
                    <a:pt x="2128645" y="372483"/>
                    <a:pt x="2103176" y="374075"/>
                  </a:cubicBezTo>
                  <a:cubicBezTo>
                    <a:pt x="2104768" y="395962"/>
                    <a:pt x="2106360" y="415462"/>
                    <a:pt x="2108350" y="437747"/>
                  </a:cubicBezTo>
                  <a:cubicBezTo>
                    <a:pt x="2134614" y="436155"/>
                    <a:pt x="2157695" y="434166"/>
                    <a:pt x="2182368" y="432574"/>
                  </a:cubicBezTo>
                  <a:cubicBezTo>
                    <a:pt x="2181175" y="410288"/>
                    <a:pt x="2179981" y="390789"/>
                    <a:pt x="2178787" y="369299"/>
                  </a:cubicBezTo>
                  <a:close/>
                  <a:moveTo>
                    <a:pt x="2438650" y="281352"/>
                  </a:moveTo>
                  <a:cubicBezTo>
                    <a:pt x="2437058" y="303239"/>
                    <a:pt x="2435466" y="323535"/>
                    <a:pt x="2433874" y="345024"/>
                  </a:cubicBezTo>
                  <a:cubicBezTo>
                    <a:pt x="2460139" y="347412"/>
                    <a:pt x="2484414" y="349402"/>
                    <a:pt x="2510281" y="351790"/>
                  </a:cubicBezTo>
                  <a:cubicBezTo>
                    <a:pt x="2512669" y="330698"/>
                    <a:pt x="2515056" y="311198"/>
                    <a:pt x="2517444" y="288515"/>
                  </a:cubicBezTo>
                  <a:cubicBezTo>
                    <a:pt x="2489985" y="286127"/>
                    <a:pt x="2465312" y="283740"/>
                    <a:pt x="2438650" y="281352"/>
                  </a:cubicBezTo>
                  <a:close/>
                  <a:moveTo>
                    <a:pt x="2212215" y="276975"/>
                  </a:moveTo>
                  <a:cubicBezTo>
                    <a:pt x="2212215" y="298464"/>
                    <a:pt x="2212215" y="317964"/>
                    <a:pt x="2212215" y="337463"/>
                  </a:cubicBezTo>
                  <a:cubicBezTo>
                    <a:pt x="2238878" y="337463"/>
                    <a:pt x="2263153" y="337463"/>
                    <a:pt x="2288622" y="337463"/>
                  </a:cubicBezTo>
                  <a:cubicBezTo>
                    <a:pt x="2288622" y="316372"/>
                    <a:pt x="2288622" y="297270"/>
                    <a:pt x="2288622" y="276975"/>
                  </a:cubicBezTo>
                  <a:cubicBezTo>
                    <a:pt x="2261561" y="276975"/>
                    <a:pt x="2236490" y="276975"/>
                    <a:pt x="2212215" y="276975"/>
                  </a:cubicBezTo>
                  <a:close/>
                  <a:moveTo>
                    <a:pt x="2445415" y="189425"/>
                  </a:moveTo>
                  <a:cubicBezTo>
                    <a:pt x="2443823" y="212108"/>
                    <a:pt x="2442231" y="231608"/>
                    <a:pt x="2440639" y="252700"/>
                  </a:cubicBezTo>
                  <a:cubicBezTo>
                    <a:pt x="2467302" y="255087"/>
                    <a:pt x="2492373" y="257475"/>
                    <a:pt x="2520230" y="259863"/>
                  </a:cubicBezTo>
                  <a:cubicBezTo>
                    <a:pt x="2522617" y="238771"/>
                    <a:pt x="2524607" y="219272"/>
                    <a:pt x="2526995" y="196588"/>
                  </a:cubicBezTo>
                  <a:cubicBezTo>
                    <a:pt x="2499138" y="194201"/>
                    <a:pt x="2472873" y="191813"/>
                    <a:pt x="2445415" y="189425"/>
                  </a:cubicBezTo>
                  <a:close/>
                  <a:moveTo>
                    <a:pt x="2170828" y="184650"/>
                  </a:moveTo>
                  <a:cubicBezTo>
                    <a:pt x="2142175" y="186242"/>
                    <a:pt x="2116309" y="188231"/>
                    <a:pt x="2089248" y="189823"/>
                  </a:cubicBezTo>
                  <a:cubicBezTo>
                    <a:pt x="2091237" y="212506"/>
                    <a:pt x="2092829" y="232006"/>
                    <a:pt x="2094421" y="253097"/>
                  </a:cubicBezTo>
                  <a:cubicBezTo>
                    <a:pt x="2121880" y="251506"/>
                    <a:pt x="2146951" y="249914"/>
                    <a:pt x="2174409" y="248322"/>
                  </a:cubicBezTo>
                  <a:cubicBezTo>
                    <a:pt x="2173216" y="226435"/>
                    <a:pt x="2172022" y="206537"/>
                    <a:pt x="2170828" y="184650"/>
                  </a:cubicBezTo>
                  <a:close/>
                  <a:moveTo>
                    <a:pt x="2210225" y="184252"/>
                  </a:moveTo>
                  <a:cubicBezTo>
                    <a:pt x="2210225" y="205741"/>
                    <a:pt x="2210225" y="225639"/>
                    <a:pt x="2210225" y="245536"/>
                  </a:cubicBezTo>
                  <a:cubicBezTo>
                    <a:pt x="2238082" y="245536"/>
                    <a:pt x="2263153" y="245536"/>
                    <a:pt x="2289020" y="245536"/>
                  </a:cubicBezTo>
                  <a:cubicBezTo>
                    <a:pt x="2289020" y="224047"/>
                    <a:pt x="2289020" y="204547"/>
                    <a:pt x="2289020" y="184252"/>
                  </a:cubicBezTo>
                  <a:cubicBezTo>
                    <a:pt x="2261959" y="184252"/>
                    <a:pt x="2236092" y="184252"/>
                    <a:pt x="2210225" y="184252"/>
                  </a:cubicBezTo>
                  <a:close/>
                  <a:moveTo>
                    <a:pt x="2175205" y="0"/>
                  </a:moveTo>
                  <a:cubicBezTo>
                    <a:pt x="2211021" y="0"/>
                    <a:pt x="2246837" y="0"/>
                    <a:pt x="2282652" y="0"/>
                  </a:cubicBezTo>
                  <a:cubicBezTo>
                    <a:pt x="2282652" y="10347"/>
                    <a:pt x="2282652" y="21091"/>
                    <a:pt x="2282652" y="33030"/>
                  </a:cubicBezTo>
                  <a:cubicBezTo>
                    <a:pt x="2302948" y="33030"/>
                    <a:pt x="2322050" y="33030"/>
                    <a:pt x="2342345" y="33030"/>
                  </a:cubicBezTo>
                  <a:cubicBezTo>
                    <a:pt x="2342345" y="21091"/>
                    <a:pt x="2342345" y="10347"/>
                    <a:pt x="2342345" y="0"/>
                  </a:cubicBezTo>
                  <a:cubicBezTo>
                    <a:pt x="2350304" y="0"/>
                    <a:pt x="2358263" y="0"/>
                    <a:pt x="2366222" y="0"/>
                  </a:cubicBezTo>
                  <a:cubicBezTo>
                    <a:pt x="2381344" y="1194"/>
                    <a:pt x="2396467" y="2786"/>
                    <a:pt x="2411589" y="3980"/>
                  </a:cubicBezTo>
                  <a:cubicBezTo>
                    <a:pt x="2450986" y="7163"/>
                    <a:pt x="2490781" y="9949"/>
                    <a:pt x="2530179" y="12734"/>
                  </a:cubicBezTo>
                  <a:cubicBezTo>
                    <a:pt x="2530179" y="25071"/>
                    <a:pt x="2530179" y="35020"/>
                    <a:pt x="2530179" y="45367"/>
                  </a:cubicBezTo>
                  <a:cubicBezTo>
                    <a:pt x="2534954" y="46958"/>
                    <a:pt x="2540127" y="48550"/>
                    <a:pt x="2545301" y="50142"/>
                  </a:cubicBezTo>
                  <a:cubicBezTo>
                    <a:pt x="2542913" y="73223"/>
                    <a:pt x="2540923" y="95508"/>
                    <a:pt x="2538535" y="118590"/>
                  </a:cubicBezTo>
                  <a:cubicBezTo>
                    <a:pt x="2549678" y="120977"/>
                    <a:pt x="2559627" y="122967"/>
                    <a:pt x="2571168" y="125355"/>
                  </a:cubicBezTo>
                  <a:cubicBezTo>
                    <a:pt x="2541719" y="363330"/>
                    <a:pt x="2512669" y="599714"/>
                    <a:pt x="2483618" y="837689"/>
                  </a:cubicBezTo>
                  <a:cubicBezTo>
                    <a:pt x="2512669" y="841668"/>
                    <a:pt x="2539331" y="845648"/>
                    <a:pt x="2567188" y="849627"/>
                  </a:cubicBezTo>
                  <a:cubicBezTo>
                    <a:pt x="2589075" y="723875"/>
                    <a:pt x="2610565" y="600907"/>
                    <a:pt x="2632054" y="476746"/>
                  </a:cubicBezTo>
                  <a:cubicBezTo>
                    <a:pt x="2643993" y="478338"/>
                    <a:pt x="2653544" y="479532"/>
                    <a:pt x="2664686" y="480726"/>
                  </a:cubicBezTo>
                  <a:cubicBezTo>
                    <a:pt x="2668268" y="465206"/>
                    <a:pt x="2671452" y="449686"/>
                    <a:pt x="2675033" y="432972"/>
                  </a:cubicBezTo>
                  <a:cubicBezTo>
                    <a:pt x="2686176" y="434564"/>
                    <a:pt x="2696522" y="436155"/>
                    <a:pt x="2706869" y="437747"/>
                  </a:cubicBezTo>
                  <a:cubicBezTo>
                    <a:pt x="2709655" y="430186"/>
                    <a:pt x="2712042" y="423421"/>
                    <a:pt x="2715624" y="414666"/>
                  </a:cubicBezTo>
                  <a:cubicBezTo>
                    <a:pt x="2778899" y="430982"/>
                    <a:pt x="2841377" y="446900"/>
                    <a:pt x="2904651" y="463216"/>
                  </a:cubicBezTo>
                  <a:cubicBezTo>
                    <a:pt x="2902661" y="473563"/>
                    <a:pt x="2901070" y="479930"/>
                    <a:pt x="2899478" y="487491"/>
                  </a:cubicBezTo>
                  <a:cubicBezTo>
                    <a:pt x="2925743" y="495848"/>
                    <a:pt x="2951212" y="504205"/>
                    <a:pt x="2976680" y="512562"/>
                  </a:cubicBezTo>
                  <a:cubicBezTo>
                    <a:pt x="2980660" y="505001"/>
                    <a:pt x="2983844" y="499032"/>
                    <a:pt x="2988221" y="490675"/>
                  </a:cubicBezTo>
                  <a:cubicBezTo>
                    <a:pt x="3049506" y="515348"/>
                    <a:pt x="3109199" y="539225"/>
                    <a:pt x="3170085" y="563500"/>
                  </a:cubicBezTo>
                  <a:cubicBezTo>
                    <a:pt x="3166504" y="572653"/>
                    <a:pt x="3164116" y="578622"/>
                    <a:pt x="3161330" y="585387"/>
                  </a:cubicBezTo>
                  <a:cubicBezTo>
                    <a:pt x="3166902" y="589367"/>
                    <a:pt x="3171677" y="592551"/>
                    <a:pt x="3177248" y="596132"/>
                  </a:cubicBezTo>
                  <a:cubicBezTo>
                    <a:pt x="3170483" y="610856"/>
                    <a:pt x="3164116" y="625183"/>
                    <a:pt x="3157351" y="640305"/>
                  </a:cubicBezTo>
                  <a:cubicBezTo>
                    <a:pt x="3168891" y="646274"/>
                    <a:pt x="3179238" y="651845"/>
                    <a:pt x="3190779" y="657815"/>
                  </a:cubicBezTo>
                  <a:cubicBezTo>
                    <a:pt x="3110392" y="822965"/>
                    <a:pt x="3030404" y="987319"/>
                    <a:pt x="2948028" y="1156051"/>
                  </a:cubicBezTo>
                  <a:cubicBezTo>
                    <a:pt x="2952803" y="1157642"/>
                    <a:pt x="2958375" y="1159632"/>
                    <a:pt x="2962752" y="1161224"/>
                  </a:cubicBezTo>
                  <a:cubicBezTo>
                    <a:pt x="2938079" y="1211366"/>
                    <a:pt x="2915396" y="1257130"/>
                    <a:pt x="2892713" y="1303293"/>
                  </a:cubicBezTo>
                  <a:cubicBezTo>
                    <a:pt x="2895498" y="1304487"/>
                    <a:pt x="2897886" y="1306078"/>
                    <a:pt x="2900672" y="1307272"/>
                  </a:cubicBezTo>
                  <a:cubicBezTo>
                    <a:pt x="2924151" y="1260712"/>
                    <a:pt x="2948028" y="1214151"/>
                    <a:pt x="2971905" y="1167989"/>
                  </a:cubicBezTo>
                  <a:cubicBezTo>
                    <a:pt x="2985038" y="1170377"/>
                    <a:pt x="2986231" y="1175550"/>
                    <a:pt x="2980660" y="1185897"/>
                  </a:cubicBezTo>
                  <a:cubicBezTo>
                    <a:pt x="2957977" y="1227682"/>
                    <a:pt x="2936487" y="1269865"/>
                    <a:pt x="2913406" y="1314037"/>
                  </a:cubicBezTo>
                  <a:cubicBezTo>
                    <a:pt x="2929324" y="1322394"/>
                    <a:pt x="2943650" y="1329955"/>
                    <a:pt x="2961558" y="1339506"/>
                  </a:cubicBezTo>
                  <a:cubicBezTo>
                    <a:pt x="2952405" y="1316823"/>
                    <a:pt x="2956385" y="1309660"/>
                    <a:pt x="2977476" y="1300905"/>
                  </a:cubicBezTo>
                  <a:cubicBezTo>
                    <a:pt x="2979466" y="1299711"/>
                    <a:pt x="2981456" y="1292150"/>
                    <a:pt x="2979864" y="1290558"/>
                  </a:cubicBezTo>
                  <a:cubicBezTo>
                    <a:pt x="2976680" y="1286579"/>
                    <a:pt x="2971507" y="1284589"/>
                    <a:pt x="2965936" y="1281007"/>
                  </a:cubicBezTo>
                  <a:cubicBezTo>
                    <a:pt x="2971109" y="1271457"/>
                    <a:pt x="2975885" y="1263100"/>
                    <a:pt x="2979864" y="1256334"/>
                  </a:cubicBezTo>
                  <a:cubicBezTo>
                    <a:pt x="2989415" y="1257926"/>
                    <a:pt x="2996578" y="1259518"/>
                    <a:pt x="3003741" y="1260712"/>
                  </a:cubicBezTo>
                  <a:cubicBezTo>
                    <a:pt x="3004537" y="1258722"/>
                    <a:pt x="3004935" y="1256334"/>
                    <a:pt x="3005333" y="1254345"/>
                  </a:cubicBezTo>
                  <a:cubicBezTo>
                    <a:pt x="2996578" y="1248375"/>
                    <a:pt x="2988221" y="1242804"/>
                    <a:pt x="2979068" y="1236835"/>
                  </a:cubicBezTo>
                  <a:cubicBezTo>
                    <a:pt x="2984639" y="1227284"/>
                    <a:pt x="2989415" y="1218927"/>
                    <a:pt x="2994190" y="1210172"/>
                  </a:cubicBezTo>
                  <a:cubicBezTo>
                    <a:pt x="3002149" y="1214549"/>
                    <a:pt x="3007721" y="1218131"/>
                    <a:pt x="3013690" y="1220519"/>
                  </a:cubicBezTo>
                  <a:cubicBezTo>
                    <a:pt x="3016874" y="1221713"/>
                    <a:pt x="3021251" y="1220519"/>
                    <a:pt x="3025231" y="1220121"/>
                  </a:cubicBezTo>
                  <a:cubicBezTo>
                    <a:pt x="3023241" y="1216937"/>
                    <a:pt x="3022047" y="1212162"/>
                    <a:pt x="3018863" y="1210172"/>
                  </a:cubicBezTo>
                  <a:cubicBezTo>
                    <a:pt x="3010108" y="1204203"/>
                    <a:pt x="3000956" y="1199427"/>
                    <a:pt x="2991007" y="1193856"/>
                  </a:cubicBezTo>
                  <a:cubicBezTo>
                    <a:pt x="2996578" y="1183907"/>
                    <a:pt x="3001354" y="1175152"/>
                    <a:pt x="3006129" y="1166397"/>
                  </a:cubicBezTo>
                  <a:cubicBezTo>
                    <a:pt x="3017272" y="1172366"/>
                    <a:pt x="3026424" y="1177938"/>
                    <a:pt x="3035975" y="1182315"/>
                  </a:cubicBezTo>
                  <a:cubicBezTo>
                    <a:pt x="3038761" y="1183509"/>
                    <a:pt x="3043138" y="1181519"/>
                    <a:pt x="3047118" y="1181121"/>
                  </a:cubicBezTo>
                  <a:cubicBezTo>
                    <a:pt x="3045526" y="1177938"/>
                    <a:pt x="3044332" y="1173958"/>
                    <a:pt x="3041945" y="1172366"/>
                  </a:cubicBezTo>
                  <a:cubicBezTo>
                    <a:pt x="3029210" y="1164407"/>
                    <a:pt x="3016078" y="1157244"/>
                    <a:pt x="3002547" y="1149683"/>
                  </a:cubicBezTo>
                  <a:cubicBezTo>
                    <a:pt x="3008119" y="1139734"/>
                    <a:pt x="3012894" y="1131377"/>
                    <a:pt x="3017670" y="1122622"/>
                  </a:cubicBezTo>
                  <a:cubicBezTo>
                    <a:pt x="3031598" y="1130582"/>
                    <a:pt x="3043138" y="1137347"/>
                    <a:pt x="3055077" y="1142918"/>
                  </a:cubicBezTo>
                  <a:cubicBezTo>
                    <a:pt x="3059057" y="1144510"/>
                    <a:pt x="3064230" y="1143316"/>
                    <a:pt x="3068607" y="1143316"/>
                  </a:cubicBezTo>
                  <a:cubicBezTo>
                    <a:pt x="3065822" y="1139337"/>
                    <a:pt x="3063832" y="1134561"/>
                    <a:pt x="3060250" y="1132173"/>
                  </a:cubicBezTo>
                  <a:cubicBezTo>
                    <a:pt x="3045128" y="1123020"/>
                    <a:pt x="3029608" y="1114663"/>
                    <a:pt x="3013690" y="1105909"/>
                  </a:cubicBezTo>
                  <a:cubicBezTo>
                    <a:pt x="3019261" y="1095562"/>
                    <a:pt x="3023639" y="1087205"/>
                    <a:pt x="3028414" y="1078450"/>
                  </a:cubicBezTo>
                  <a:cubicBezTo>
                    <a:pt x="3041149" y="1085215"/>
                    <a:pt x="3051893" y="1090786"/>
                    <a:pt x="3062240" y="1096358"/>
                  </a:cubicBezTo>
                  <a:cubicBezTo>
                    <a:pt x="3084526" y="1108694"/>
                    <a:pt x="3084526" y="1109092"/>
                    <a:pt x="3091689" y="1099143"/>
                  </a:cubicBezTo>
                  <a:cubicBezTo>
                    <a:pt x="3069403" y="1086807"/>
                    <a:pt x="3047118" y="1074470"/>
                    <a:pt x="3024435" y="1061736"/>
                  </a:cubicBezTo>
                  <a:cubicBezTo>
                    <a:pt x="3030006" y="1051389"/>
                    <a:pt x="3033986" y="1043430"/>
                    <a:pt x="3039159" y="1033879"/>
                  </a:cubicBezTo>
                  <a:cubicBezTo>
                    <a:pt x="3059455" y="1045022"/>
                    <a:pt x="3078158" y="1055767"/>
                    <a:pt x="3097658" y="1065317"/>
                  </a:cubicBezTo>
                  <a:cubicBezTo>
                    <a:pt x="3101637" y="1067307"/>
                    <a:pt x="3107607" y="1065715"/>
                    <a:pt x="3112382" y="1065715"/>
                  </a:cubicBezTo>
                  <a:cubicBezTo>
                    <a:pt x="3109596" y="1062134"/>
                    <a:pt x="3107607" y="1056960"/>
                    <a:pt x="3103627" y="1054971"/>
                  </a:cubicBezTo>
                  <a:cubicBezTo>
                    <a:pt x="3081342" y="1042236"/>
                    <a:pt x="3058659" y="1029900"/>
                    <a:pt x="3035179" y="1017165"/>
                  </a:cubicBezTo>
                  <a:cubicBezTo>
                    <a:pt x="3039955" y="1007614"/>
                    <a:pt x="3044332" y="998859"/>
                    <a:pt x="3049108" y="989309"/>
                  </a:cubicBezTo>
                  <a:cubicBezTo>
                    <a:pt x="3069005" y="1000053"/>
                    <a:pt x="3085719" y="1010798"/>
                    <a:pt x="3104025" y="1017961"/>
                  </a:cubicBezTo>
                  <a:cubicBezTo>
                    <a:pt x="3121137" y="1024726"/>
                    <a:pt x="3139841" y="1027910"/>
                    <a:pt x="3157749" y="1032685"/>
                  </a:cubicBezTo>
                  <a:cubicBezTo>
                    <a:pt x="3168891" y="1015175"/>
                    <a:pt x="3178840" y="999257"/>
                    <a:pt x="3189187" y="982145"/>
                  </a:cubicBezTo>
                  <a:cubicBezTo>
                    <a:pt x="3229778" y="1008012"/>
                    <a:pt x="3268777" y="1033083"/>
                    <a:pt x="3308572" y="1058552"/>
                  </a:cubicBezTo>
                  <a:cubicBezTo>
                    <a:pt x="3360306" y="984533"/>
                    <a:pt x="3411642" y="911708"/>
                    <a:pt x="3463376" y="837689"/>
                  </a:cubicBezTo>
                  <a:cubicBezTo>
                    <a:pt x="3476110" y="846444"/>
                    <a:pt x="3486855" y="853607"/>
                    <a:pt x="3498793" y="861566"/>
                  </a:cubicBezTo>
                  <a:cubicBezTo>
                    <a:pt x="3508344" y="849627"/>
                    <a:pt x="3517099" y="838485"/>
                    <a:pt x="3526650" y="825750"/>
                  </a:cubicBezTo>
                  <a:cubicBezTo>
                    <a:pt x="3538191" y="833709"/>
                    <a:pt x="3548537" y="841270"/>
                    <a:pt x="3559680" y="849230"/>
                  </a:cubicBezTo>
                  <a:cubicBezTo>
                    <a:pt x="3566047" y="842066"/>
                    <a:pt x="3571619" y="836097"/>
                    <a:pt x="3579578" y="827740"/>
                  </a:cubicBezTo>
                  <a:cubicBezTo>
                    <a:pt x="3639270" y="878678"/>
                    <a:pt x="3698167" y="928820"/>
                    <a:pt x="3757462" y="979758"/>
                  </a:cubicBezTo>
                  <a:cubicBezTo>
                    <a:pt x="3750299" y="988911"/>
                    <a:pt x="3745126" y="995278"/>
                    <a:pt x="3737565" y="1004431"/>
                  </a:cubicBezTo>
                  <a:cubicBezTo>
                    <a:pt x="3746717" y="1010798"/>
                    <a:pt x="3755472" y="1017165"/>
                    <a:pt x="3764625" y="1023930"/>
                  </a:cubicBezTo>
                  <a:cubicBezTo>
                    <a:pt x="3752289" y="1037461"/>
                    <a:pt x="3742340" y="1048604"/>
                    <a:pt x="3729208" y="1062930"/>
                  </a:cubicBezTo>
                  <a:cubicBezTo>
                    <a:pt x="3740748" y="1071685"/>
                    <a:pt x="3751095" y="1078848"/>
                    <a:pt x="3762238" y="1087205"/>
                  </a:cubicBezTo>
                  <a:cubicBezTo>
                    <a:pt x="3673096" y="1174356"/>
                    <a:pt x="3586741" y="1258722"/>
                    <a:pt x="3500385" y="1343486"/>
                  </a:cubicBezTo>
                  <a:cubicBezTo>
                    <a:pt x="3510732" y="1354629"/>
                    <a:pt x="3519885" y="1364975"/>
                    <a:pt x="3530232" y="1376118"/>
                  </a:cubicBezTo>
                  <a:cubicBezTo>
                    <a:pt x="3460988" y="1440586"/>
                    <a:pt x="3392540" y="1504258"/>
                    <a:pt x="3322899" y="1569125"/>
                  </a:cubicBezTo>
                  <a:cubicBezTo>
                    <a:pt x="3341205" y="1581063"/>
                    <a:pt x="3357919" y="1592604"/>
                    <a:pt x="3377816" y="1606134"/>
                  </a:cubicBezTo>
                  <a:cubicBezTo>
                    <a:pt x="3379806" y="1604144"/>
                    <a:pt x="3382990" y="1600563"/>
                    <a:pt x="3386969" y="1596583"/>
                  </a:cubicBezTo>
                  <a:cubicBezTo>
                    <a:pt x="3377020" y="1584645"/>
                    <a:pt x="3368663" y="1574696"/>
                    <a:pt x="3359510" y="1563951"/>
                  </a:cubicBezTo>
                  <a:cubicBezTo>
                    <a:pt x="3365480" y="1558778"/>
                    <a:pt x="3370255" y="1554400"/>
                    <a:pt x="3375826" y="1549625"/>
                  </a:cubicBezTo>
                  <a:cubicBezTo>
                    <a:pt x="3385377" y="1560370"/>
                    <a:pt x="3394132" y="1569921"/>
                    <a:pt x="3404081" y="1580665"/>
                  </a:cubicBezTo>
                  <a:cubicBezTo>
                    <a:pt x="3408458" y="1576288"/>
                    <a:pt x="3412438" y="1572706"/>
                    <a:pt x="3416815" y="1568727"/>
                  </a:cubicBezTo>
                  <a:cubicBezTo>
                    <a:pt x="3407264" y="1557186"/>
                    <a:pt x="3398908" y="1547237"/>
                    <a:pt x="3389755" y="1536493"/>
                  </a:cubicBezTo>
                  <a:cubicBezTo>
                    <a:pt x="3395724" y="1530921"/>
                    <a:pt x="3400499" y="1526942"/>
                    <a:pt x="3406071" y="1522166"/>
                  </a:cubicBezTo>
                  <a:cubicBezTo>
                    <a:pt x="3416019" y="1532911"/>
                    <a:pt x="3424774" y="1542860"/>
                    <a:pt x="3434723" y="1553605"/>
                  </a:cubicBezTo>
                  <a:cubicBezTo>
                    <a:pt x="3439101" y="1550023"/>
                    <a:pt x="3443080" y="1546441"/>
                    <a:pt x="3447856" y="1542462"/>
                  </a:cubicBezTo>
                  <a:cubicBezTo>
                    <a:pt x="3437907" y="1530921"/>
                    <a:pt x="3429152" y="1520574"/>
                    <a:pt x="3419601" y="1509034"/>
                  </a:cubicBezTo>
                  <a:cubicBezTo>
                    <a:pt x="3425570" y="1503861"/>
                    <a:pt x="3430346" y="1499881"/>
                    <a:pt x="3436315" y="1494708"/>
                  </a:cubicBezTo>
                  <a:cubicBezTo>
                    <a:pt x="3446264" y="1505850"/>
                    <a:pt x="3455417" y="1515799"/>
                    <a:pt x="3465763" y="1527340"/>
                  </a:cubicBezTo>
                  <a:cubicBezTo>
                    <a:pt x="3470141" y="1523360"/>
                    <a:pt x="3474518" y="1519779"/>
                    <a:pt x="3478896" y="1515799"/>
                  </a:cubicBezTo>
                  <a:cubicBezTo>
                    <a:pt x="3468947" y="1503861"/>
                    <a:pt x="3459794" y="1493514"/>
                    <a:pt x="3449845" y="1481575"/>
                  </a:cubicBezTo>
                  <a:cubicBezTo>
                    <a:pt x="3455815" y="1476402"/>
                    <a:pt x="3460988" y="1472024"/>
                    <a:pt x="3466559" y="1467249"/>
                  </a:cubicBezTo>
                  <a:cubicBezTo>
                    <a:pt x="3477702" y="1479187"/>
                    <a:pt x="3487253" y="1489932"/>
                    <a:pt x="3498793" y="1502667"/>
                  </a:cubicBezTo>
                  <a:cubicBezTo>
                    <a:pt x="3516303" y="1475606"/>
                    <a:pt x="3483273" y="1470433"/>
                    <a:pt x="3482079" y="1452127"/>
                  </a:cubicBezTo>
                  <a:cubicBezTo>
                    <a:pt x="3486059" y="1448545"/>
                    <a:pt x="3490834" y="1444168"/>
                    <a:pt x="3496406" y="1439790"/>
                  </a:cubicBezTo>
                  <a:cubicBezTo>
                    <a:pt x="3507548" y="1451729"/>
                    <a:pt x="3517497" y="1462474"/>
                    <a:pt x="3529834" y="1475606"/>
                  </a:cubicBezTo>
                  <a:cubicBezTo>
                    <a:pt x="3547344" y="1448147"/>
                    <a:pt x="3513916" y="1443372"/>
                    <a:pt x="3512722" y="1424270"/>
                  </a:cubicBezTo>
                  <a:cubicBezTo>
                    <a:pt x="3516303" y="1421086"/>
                    <a:pt x="3521477" y="1416709"/>
                    <a:pt x="3527048" y="1411934"/>
                  </a:cubicBezTo>
                  <a:cubicBezTo>
                    <a:pt x="3538589" y="1424270"/>
                    <a:pt x="3548537" y="1435413"/>
                    <a:pt x="3560874" y="1448943"/>
                  </a:cubicBezTo>
                  <a:cubicBezTo>
                    <a:pt x="3566047" y="1443770"/>
                    <a:pt x="3569629" y="1440586"/>
                    <a:pt x="3573210" y="1436607"/>
                  </a:cubicBezTo>
                  <a:cubicBezTo>
                    <a:pt x="3561670" y="1422678"/>
                    <a:pt x="3551721" y="1411138"/>
                    <a:pt x="3541374" y="1398801"/>
                  </a:cubicBezTo>
                  <a:cubicBezTo>
                    <a:pt x="3546946" y="1394026"/>
                    <a:pt x="3551721" y="1389648"/>
                    <a:pt x="3557292" y="1384475"/>
                  </a:cubicBezTo>
                  <a:cubicBezTo>
                    <a:pt x="3568435" y="1396811"/>
                    <a:pt x="3579180" y="1408352"/>
                    <a:pt x="3590322" y="1420689"/>
                  </a:cubicBezTo>
                  <a:cubicBezTo>
                    <a:pt x="3594700" y="1416311"/>
                    <a:pt x="3598679" y="1413127"/>
                    <a:pt x="3603057" y="1409148"/>
                  </a:cubicBezTo>
                  <a:cubicBezTo>
                    <a:pt x="3592312" y="1396413"/>
                    <a:pt x="3581965" y="1384077"/>
                    <a:pt x="3571221" y="1371342"/>
                  </a:cubicBezTo>
                  <a:cubicBezTo>
                    <a:pt x="3577986" y="1365373"/>
                    <a:pt x="3583557" y="1360598"/>
                    <a:pt x="3590322" y="1354231"/>
                  </a:cubicBezTo>
                  <a:cubicBezTo>
                    <a:pt x="3604251" y="1369751"/>
                    <a:pt x="3616985" y="1383679"/>
                    <a:pt x="3630118" y="1398801"/>
                  </a:cubicBezTo>
                  <a:cubicBezTo>
                    <a:pt x="3644046" y="1387658"/>
                    <a:pt x="3656780" y="1377312"/>
                    <a:pt x="3671903" y="1364975"/>
                  </a:cubicBezTo>
                  <a:cubicBezTo>
                    <a:pt x="3710902" y="1416311"/>
                    <a:pt x="3749105" y="1466851"/>
                    <a:pt x="3787707" y="1517789"/>
                  </a:cubicBezTo>
                  <a:cubicBezTo>
                    <a:pt x="3771390" y="1529329"/>
                    <a:pt x="3757860" y="1538880"/>
                    <a:pt x="3743932" y="1548829"/>
                  </a:cubicBezTo>
                  <a:cubicBezTo>
                    <a:pt x="3756268" y="1567931"/>
                    <a:pt x="3767411" y="1585441"/>
                    <a:pt x="3779350" y="1604144"/>
                  </a:cubicBezTo>
                  <a:cubicBezTo>
                    <a:pt x="3713687" y="1645531"/>
                    <a:pt x="3649219" y="1685724"/>
                    <a:pt x="3585547" y="1725918"/>
                  </a:cubicBezTo>
                  <a:cubicBezTo>
                    <a:pt x="3611016" y="1771682"/>
                    <a:pt x="3635291" y="1814263"/>
                    <a:pt x="3659964" y="1858436"/>
                  </a:cubicBezTo>
                  <a:cubicBezTo>
                    <a:pt x="3675086" y="1834956"/>
                    <a:pt x="3683841" y="1830579"/>
                    <a:pt x="3698565" y="1834161"/>
                  </a:cubicBezTo>
                  <a:cubicBezTo>
                    <a:pt x="3710902" y="1824610"/>
                    <a:pt x="3720453" y="1817049"/>
                    <a:pt x="3732789" y="1807498"/>
                  </a:cubicBezTo>
                  <a:cubicBezTo>
                    <a:pt x="3754676" y="1856048"/>
                    <a:pt x="3774574" y="1900221"/>
                    <a:pt x="3794870" y="1944791"/>
                  </a:cubicBezTo>
                  <a:cubicBezTo>
                    <a:pt x="3811982" y="1938424"/>
                    <a:pt x="3827900" y="1932455"/>
                    <a:pt x="3844216" y="1926088"/>
                  </a:cubicBezTo>
                  <a:cubicBezTo>
                    <a:pt x="3850583" y="1941210"/>
                    <a:pt x="3856154" y="1954342"/>
                    <a:pt x="3861726" y="1968270"/>
                  </a:cubicBezTo>
                  <a:cubicBezTo>
                    <a:pt x="3875654" y="1963495"/>
                    <a:pt x="3887990" y="1959118"/>
                    <a:pt x="3902317" y="1954342"/>
                  </a:cubicBezTo>
                  <a:cubicBezTo>
                    <a:pt x="3917041" y="2002096"/>
                    <a:pt x="3931367" y="2047861"/>
                    <a:pt x="3946091" y="2094421"/>
                  </a:cubicBezTo>
                  <a:cubicBezTo>
                    <a:pt x="3930571" y="2098799"/>
                    <a:pt x="3918235" y="2102778"/>
                    <a:pt x="3905102" y="2106360"/>
                  </a:cubicBezTo>
                  <a:cubicBezTo>
                    <a:pt x="3909082" y="2123472"/>
                    <a:pt x="3912663" y="2138992"/>
                    <a:pt x="3916643" y="2155706"/>
                  </a:cubicBezTo>
                  <a:cubicBezTo>
                    <a:pt x="3870083" y="2166849"/>
                    <a:pt x="3824716" y="2177593"/>
                    <a:pt x="3782135" y="2187940"/>
                  </a:cubicBezTo>
                  <a:cubicBezTo>
                    <a:pt x="3795268" y="2281857"/>
                    <a:pt x="3808400" y="2373385"/>
                    <a:pt x="3821533" y="2467700"/>
                  </a:cubicBezTo>
                  <a:cubicBezTo>
                    <a:pt x="3764227" y="2470884"/>
                    <a:pt x="3712096" y="2473669"/>
                    <a:pt x="3659964" y="2476455"/>
                  </a:cubicBezTo>
                  <a:cubicBezTo>
                    <a:pt x="3659964" y="2530576"/>
                    <a:pt x="3659964" y="2581912"/>
                    <a:pt x="3659964" y="2634442"/>
                  </a:cubicBezTo>
                  <a:cubicBezTo>
                    <a:pt x="3673494" y="2635238"/>
                    <a:pt x="3686229" y="2636432"/>
                    <a:pt x="3698565" y="2637228"/>
                  </a:cubicBezTo>
                  <a:cubicBezTo>
                    <a:pt x="3732789" y="2639615"/>
                    <a:pt x="3767411" y="2641605"/>
                    <a:pt x="3801635" y="2643595"/>
                  </a:cubicBezTo>
                  <a:cubicBezTo>
                    <a:pt x="3812778" y="2643993"/>
                    <a:pt x="3819941" y="2647177"/>
                    <a:pt x="3811584" y="2659911"/>
                  </a:cubicBezTo>
                  <a:cubicBezTo>
                    <a:pt x="3760248" y="2656727"/>
                    <a:pt x="3709708" y="2653146"/>
                    <a:pt x="3656780" y="2649564"/>
                  </a:cubicBezTo>
                  <a:cubicBezTo>
                    <a:pt x="3655984" y="2665084"/>
                    <a:pt x="3655188" y="2678615"/>
                    <a:pt x="3653995" y="2694533"/>
                  </a:cubicBezTo>
                  <a:cubicBezTo>
                    <a:pt x="3706524" y="2705675"/>
                    <a:pt x="3756666" y="2716022"/>
                    <a:pt x="3808002" y="2726767"/>
                  </a:cubicBezTo>
                  <a:cubicBezTo>
                    <a:pt x="3801635" y="2745073"/>
                    <a:pt x="3813971" y="2752634"/>
                    <a:pt x="3828696" y="2761389"/>
                  </a:cubicBezTo>
                  <a:cubicBezTo>
                    <a:pt x="3874062" y="2788450"/>
                    <a:pt x="3913857" y="2822275"/>
                    <a:pt x="3946887" y="2863662"/>
                  </a:cubicBezTo>
                  <a:cubicBezTo>
                    <a:pt x="4063089" y="3008915"/>
                    <a:pt x="4086966" y="3174463"/>
                    <a:pt x="4050753" y="3351949"/>
                  </a:cubicBezTo>
                  <a:cubicBezTo>
                    <a:pt x="4032049" y="3443478"/>
                    <a:pt x="3993846" y="3527048"/>
                    <a:pt x="3941316" y="3603853"/>
                  </a:cubicBezTo>
                  <a:cubicBezTo>
                    <a:pt x="3934949" y="3612608"/>
                    <a:pt x="3929377" y="3620965"/>
                    <a:pt x="3947683" y="3623751"/>
                  </a:cubicBezTo>
                  <a:cubicBezTo>
                    <a:pt x="3973152" y="3580772"/>
                    <a:pt x="3998621" y="3537793"/>
                    <a:pt x="4024886" y="3494018"/>
                  </a:cubicBezTo>
                  <a:cubicBezTo>
                    <a:pt x="4047967" y="3506753"/>
                    <a:pt x="4069854" y="3518691"/>
                    <a:pt x="4094130" y="3531824"/>
                  </a:cubicBezTo>
                  <a:cubicBezTo>
                    <a:pt x="4065477" y="3579976"/>
                    <a:pt x="4037620" y="3626934"/>
                    <a:pt x="4009366" y="3674688"/>
                  </a:cubicBezTo>
                  <a:cubicBezTo>
                    <a:pt x="4015733" y="3679066"/>
                    <a:pt x="4021304" y="3682647"/>
                    <a:pt x="4028069" y="3687025"/>
                  </a:cubicBezTo>
                  <a:cubicBezTo>
                    <a:pt x="4055926" y="3640465"/>
                    <a:pt x="4082987" y="3595496"/>
                    <a:pt x="4110446" y="3549732"/>
                  </a:cubicBezTo>
                  <a:cubicBezTo>
                    <a:pt x="4133129" y="3562068"/>
                    <a:pt x="4154618" y="3574007"/>
                    <a:pt x="4177700" y="3586741"/>
                  </a:cubicBezTo>
                  <a:cubicBezTo>
                    <a:pt x="4148251" y="3636485"/>
                    <a:pt x="4119599" y="3684637"/>
                    <a:pt x="4089752" y="3734381"/>
                  </a:cubicBezTo>
                  <a:cubicBezTo>
                    <a:pt x="4095722" y="3738361"/>
                    <a:pt x="4101691" y="3742738"/>
                    <a:pt x="4109650" y="3748309"/>
                  </a:cubicBezTo>
                  <a:cubicBezTo>
                    <a:pt x="4138700" y="3699760"/>
                    <a:pt x="4166955" y="3653199"/>
                    <a:pt x="4195608" y="3605445"/>
                  </a:cubicBezTo>
                  <a:cubicBezTo>
                    <a:pt x="4217097" y="3617383"/>
                    <a:pt x="4238188" y="3628924"/>
                    <a:pt x="4261270" y="3641658"/>
                  </a:cubicBezTo>
                  <a:cubicBezTo>
                    <a:pt x="4230229" y="3693392"/>
                    <a:pt x="4199985" y="3743534"/>
                    <a:pt x="4169343" y="3794472"/>
                  </a:cubicBezTo>
                  <a:cubicBezTo>
                    <a:pt x="4176505" y="3799645"/>
                    <a:pt x="4182475" y="3804421"/>
                    <a:pt x="4190434" y="3810390"/>
                  </a:cubicBezTo>
                  <a:cubicBezTo>
                    <a:pt x="4221077" y="3760248"/>
                    <a:pt x="4250525" y="3711698"/>
                    <a:pt x="4280769" y="3661954"/>
                  </a:cubicBezTo>
                  <a:cubicBezTo>
                    <a:pt x="4301860" y="3673893"/>
                    <a:pt x="4322554" y="3685035"/>
                    <a:pt x="4344442" y="3697372"/>
                  </a:cubicBezTo>
                  <a:cubicBezTo>
                    <a:pt x="4311411" y="3751095"/>
                    <a:pt x="4279973" y="3803227"/>
                    <a:pt x="4247739" y="3856155"/>
                  </a:cubicBezTo>
                  <a:cubicBezTo>
                    <a:pt x="4254902" y="3862124"/>
                    <a:pt x="4262065" y="3867695"/>
                    <a:pt x="4270422" y="3874460"/>
                  </a:cubicBezTo>
                  <a:cubicBezTo>
                    <a:pt x="4275198" y="3868491"/>
                    <a:pt x="4278780" y="3863318"/>
                    <a:pt x="4283157" y="3858542"/>
                  </a:cubicBezTo>
                  <a:cubicBezTo>
                    <a:pt x="4314197" y="3822727"/>
                    <a:pt x="4344043" y="3786513"/>
                    <a:pt x="4376278" y="3752289"/>
                  </a:cubicBezTo>
                  <a:cubicBezTo>
                    <a:pt x="4387818" y="3739953"/>
                    <a:pt x="4403338" y="3731198"/>
                    <a:pt x="4418461" y="3723239"/>
                  </a:cubicBezTo>
                  <a:cubicBezTo>
                    <a:pt x="4431991" y="3716075"/>
                    <a:pt x="4442736" y="3722443"/>
                    <a:pt x="4443531" y="3737963"/>
                  </a:cubicBezTo>
                  <a:cubicBezTo>
                    <a:pt x="4444327" y="3752289"/>
                    <a:pt x="4444725" y="3767809"/>
                    <a:pt x="4439950" y="3780942"/>
                  </a:cubicBezTo>
                  <a:cubicBezTo>
                    <a:pt x="4422838" y="3829094"/>
                    <a:pt x="4404532" y="3876450"/>
                    <a:pt x="4384635" y="3923408"/>
                  </a:cubicBezTo>
                  <a:cubicBezTo>
                    <a:pt x="4372696" y="3951265"/>
                    <a:pt x="4371104" y="3955643"/>
                    <a:pt x="4394186" y="3976336"/>
                  </a:cubicBezTo>
                  <a:cubicBezTo>
                    <a:pt x="4438358" y="4015335"/>
                    <a:pt x="4483326" y="4053539"/>
                    <a:pt x="4527897" y="4092140"/>
                  </a:cubicBezTo>
                  <a:cubicBezTo>
                    <a:pt x="4532275" y="4096120"/>
                    <a:pt x="4537448" y="4098905"/>
                    <a:pt x="4546203" y="4104079"/>
                  </a:cubicBezTo>
                  <a:cubicBezTo>
                    <a:pt x="4546203" y="4106864"/>
                    <a:pt x="4546203" y="4109252"/>
                    <a:pt x="4546203" y="4112038"/>
                  </a:cubicBezTo>
                  <a:cubicBezTo>
                    <a:pt x="4541826" y="4115221"/>
                    <a:pt x="4537448" y="4118803"/>
                    <a:pt x="4531479" y="4123181"/>
                  </a:cubicBezTo>
                  <a:cubicBezTo>
                    <a:pt x="4465021" y="4086966"/>
                    <a:pt x="4398165" y="4050753"/>
                    <a:pt x="4330513" y="4014142"/>
                  </a:cubicBezTo>
                  <a:cubicBezTo>
                    <a:pt x="4325738" y="4019713"/>
                    <a:pt x="4321360" y="4024488"/>
                    <a:pt x="4317381" y="4029662"/>
                  </a:cubicBezTo>
                  <a:cubicBezTo>
                    <a:pt x="4281963" y="4072242"/>
                    <a:pt x="4244954" y="4112833"/>
                    <a:pt x="4198393" y="4143078"/>
                  </a:cubicBezTo>
                  <a:cubicBezTo>
                    <a:pt x="4180883" y="4154220"/>
                    <a:pt x="4160190" y="4172128"/>
                    <a:pt x="4140690" y="4156608"/>
                  </a:cubicBezTo>
                  <a:cubicBezTo>
                    <a:pt x="4121986" y="4141486"/>
                    <a:pt x="4133925" y="4117211"/>
                    <a:pt x="4142282" y="4099303"/>
                  </a:cubicBezTo>
                  <a:cubicBezTo>
                    <a:pt x="4160190" y="4060304"/>
                    <a:pt x="4181281" y="4022498"/>
                    <a:pt x="4201577" y="3984693"/>
                  </a:cubicBezTo>
                  <a:cubicBezTo>
                    <a:pt x="4207546" y="3973152"/>
                    <a:pt x="4215107" y="3962408"/>
                    <a:pt x="4222668" y="3950867"/>
                  </a:cubicBezTo>
                  <a:cubicBezTo>
                    <a:pt x="4213117" y="3945296"/>
                    <a:pt x="4205556" y="3940520"/>
                    <a:pt x="4197597" y="3935745"/>
                  </a:cubicBezTo>
                  <a:cubicBezTo>
                    <a:pt x="4159792" y="3983897"/>
                    <a:pt x="4122384" y="4031253"/>
                    <a:pt x="4084579" y="4079406"/>
                  </a:cubicBezTo>
                  <a:cubicBezTo>
                    <a:pt x="4064283" y="4062294"/>
                    <a:pt x="4046375" y="4047172"/>
                    <a:pt x="4028865" y="4032447"/>
                  </a:cubicBezTo>
                  <a:cubicBezTo>
                    <a:pt x="4064681" y="3986683"/>
                    <a:pt x="4098905" y="3942908"/>
                    <a:pt x="4134323" y="3897940"/>
                  </a:cubicBezTo>
                  <a:cubicBezTo>
                    <a:pt x="4125568" y="3892368"/>
                    <a:pt x="4119200" y="3888389"/>
                    <a:pt x="4112037" y="3884011"/>
                  </a:cubicBezTo>
                  <a:cubicBezTo>
                    <a:pt x="4075426" y="3930174"/>
                    <a:pt x="4039610" y="3975142"/>
                    <a:pt x="4002999" y="4021703"/>
                  </a:cubicBezTo>
                  <a:cubicBezTo>
                    <a:pt x="3983101" y="4004591"/>
                    <a:pt x="3964795" y="3989070"/>
                    <a:pt x="3946091" y="3973152"/>
                  </a:cubicBezTo>
                  <a:cubicBezTo>
                    <a:pt x="3980713" y="3929776"/>
                    <a:pt x="4013743" y="3887593"/>
                    <a:pt x="4047967" y="3844216"/>
                  </a:cubicBezTo>
                  <a:cubicBezTo>
                    <a:pt x="4039610" y="3839043"/>
                    <a:pt x="4033243" y="3835063"/>
                    <a:pt x="4027274" y="3831482"/>
                  </a:cubicBezTo>
                  <a:cubicBezTo>
                    <a:pt x="3991458" y="3876450"/>
                    <a:pt x="3956836" y="3919429"/>
                    <a:pt x="3921816" y="3963204"/>
                  </a:cubicBezTo>
                  <a:cubicBezTo>
                    <a:pt x="3900327" y="3944898"/>
                    <a:pt x="3882021" y="3928980"/>
                    <a:pt x="3863715" y="3913062"/>
                  </a:cubicBezTo>
                  <a:cubicBezTo>
                    <a:pt x="3897143" y="3870481"/>
                    <a:pt x="3929377" y="3830288"/>
                    <a:pt x="3962010" y="3788901"/>
                  </a:cubicBezTo>
                  <a:cubicBezTo>
                    <a:pt x="3954051" y="3784125"/>
                    <a:pt x="3948877" y="3780544"/>
                    <a:pt x="3943306" y="3776962"/>
                  </a:cubicBezTo>
                  <a:cubicBezTo>
                    <a:pt x="3909082" y="3819543"/>
                    <a:pt x="3875654" y="3861328"/>
                    <a:pt x="3841430" y="3903909"/>
                  </a:cubicBezTo>
                  <a:cubicBezTo>
                    <a:pt x="3819941" y="3885205"/>
                    <a:pt x="3800839" y="3868491"/>
                    <a:pt x="3781737" y="3852175"/>
                  </a:cubicBezTo>
                  <a:cubicBezTo>
                    <a:pt x="3813971" y="3811584"/>
                    <a:pt x="3845012" y="3772983"/>
                    <a:pt x="3876450" y="3733585"/>
                  </a:cubicBezTo>
                  <a:cubicBezTo>
                    <a:pt x="3868491" y="3728810"/>
                    <a:pt x="3863715" y="3726024"/>
                    <a:pt x="3858940" y="3723239"/>
                  </a:cubicBezTo>
                  <a:cubicBezTo>
                    <a:pt x="3825910" y="3763830"/>
                    <a:pt x="3793676" y="3803227"/>
                    <a:pt x="3761044" y="3843818"/>
                  </a:cubicBezTo>
                  <a:cubicBezTo>
                    <a:pt x="3750299" y="3834267"/>
                    <a:pt x="3741544" y="3826308"/>
                    <a:pt x="3731993" y="3819145"/>
                  </a:cubicBezTo>
                  <a:cubicBezTo>
                    <a:pt x="3728412" y="3816359"/>
                    <a:pt x="3721646" y="3813574"/>
                    <a:pt x="3718463" y="3815166"/>
                  </a:cubicBezTo>
                  <a:cubicBezTo>
                    <a:pt x="3694984" y="3826308"/>
                    <a:pt x="3671903" y="3838247"/>
                    <a:pt x="3647229" y="3850981"/>
                  </a:cubicBezTo>
                  <a:cubicBezTo>
                    <a:pt x="3687423" y="3889185"/>
                    <a:pt x="3726024" y="3925796"/>
                    <a:pt x="3770197" y="3967979"/>
                  </a:cubicBezTo>
                  <a:cubicBezTo>
                    <a:pt x="3750299" y="3982703"/>
                    <a:pt x="3732789" y="3996234"/>
                    <a:pt x="3714086" y="4010560"/>
                  </a:cubicBezTo>
                  <a:cubicBezTo>
                    <a:pt x="3723636" y="4019315"/>
                    <a:pt x="3728014" y="4023692"/>
                    <a:pt x="3734381" y="4029662"/>
                  </a:cubicBezTo>
                  <a:cubicBezTo>
                    <a:pt x="3750697" y="4012948"/>
                    <a:pt x="3766615" y="3997029"/>
                    <a:pt x="3783329" y="3980316"/>
                  </a:cubicBezTo>
                  <a:cubicBezTo>
                    <a:pt x="3789696" y="3987479"/>
                    <a:pt x="3795666" y="3993846"/>
                    <a:pt x="3802431" y="4001009"/>
                  </a:cubicBezTo>
                  <a:cubicBezTo>
                    <a:pt x="3794472" y="4009764"/>
                    <a:pt x="3786513" y="4018519"/>
                    <a:pt x="3774574" y="4031651"/>
                  </a:cubicBezTo>
                  <a:cubicBezTo>
                    <a:pt x="3785717" y="4038417"/>
                    <a:pt x="3795666" y="4044784"/>
                    <a:pt x="3806410" y="4051549"/>
                  </a:cubicBezTo>
                  <a:cubicBezTo>
                    <a:pt x="3793278" y="4065079"/>
                    <a:pt x="3784523" y="4074630"/>
                    <a:pt x="3770197" y="4089355"/>
                  </a:cubicBezTo>
                  <a:cubicBezTo>
                    <a:pt x="3793278" y="4109252"/>
                    <a:pt x="3815961" y="4128354"/>
                    <a:pt x="3840236" y="4149445"/>
                  </a:cubicBezTo>
                  <a:cubicBezTo>
                    <a:pt x="3826706" y="4161384"/>
                    <a:pt x="3815961" y="4170139"/>
                    <a:pt x="3804819" y="4180087"/>
                  </a:cubicBezTo>
                  <a:cubicBezTo>
                    <a:pt x="3831879" y="4208740"/>
                    <a:pt x="3857348" y="4236199"/>
                    <a:pt x="3884011" y="4264851"/>
                  </a:cubicBezTo>
                  <a:cubicBezTo>
                    <a:pt x="3860930" y="4285943"/>
                    <a:pt x="3839042" y="4305840"/>
                    <a:pt x="3816359" y="4326136"/>
                  </a:cubicBezTo>
                  <a:cubicBezTo>
                    <a:pt x="3790492" y="4296290"/>
                    <a:pt x="3765819" y="4268035"/>
                    <a:pt x="3741146" y="4239382"/>
                  </a:cubicBezTo>
                  <a:cubicBezTo>
                    <a:pt x="3728412" y="4249331"/>
                    <a:pt x="3717667" y="4258086"/>
                    <a:pt x="3706127" y="4267637"/>
                  </a:cubicBezTo>
                  <a:cubicBezTo>
                    <a:pt x="3686229" y="4244158"/>
                    <a:pt x="3667127" y="4221872"/>
                    <a:pt x="3648025" y="4199189"/>
                  </a:cubicBezTo>
                  <a:cubicBezTo>
                    <a:pt x="3637679" y="4206751"/>
                    <a:pt x="3628924" y="4213516"/>
                    <a:pt x="3619373" y="4220679"/>
                  </a:cubicBezTo>
                  <a:cubicBezTo>
                    <a:pt x="3610618" y="4211128"/>
                    <a:pt x="3603057" y="4202373"/>
                    <a:pt x="3595098" y="4193220"/>
                  </a:cubicBezTo>
                  <a:cubicBezTo>
                    <a:pt x="3584751" y="4200781"/>
                    <a:pt x="3575996" y="4207148"/>
                    <a:pt x="3566445" y="4214311"/>
                  </a:cubicBezTo>
                  <a:cubicBezTo>
                    <a:pt x="3494018" y="4121589"/>
                    <a:pt x="3423183" y="4030060"/>
                    <a:pt x="3351551" y="3937735"/>
                  </a:cubicBezTo>
                  <a:cubicBezTo>
                    <a:pt x="3332450" y="3952061"/>
                    <a:pt x="3315338" y="3965193"/>
                    <a:pt x="3297828" y="3978326"/>
                  </a:cubicBezTo>
                  <a:cubicBezTo>
                    <a:pt x="3304195" y="3987877"/>
                    <a:pt x="3309368" y="3995836"/>
                    <a:pt x="3314940" y="4004591"/>
                  </a:cubicBezTo>
                  <a:cubicBezTo>
                    <a:pt x="3302205" y="4014142"/>
                    <a:pt x="3290665" y="4022896"/>
                    <a:pt x="3278726" y="4031651"/>
                  </a:cubicBezTo>
                  <a:cubicBezTo>
                    <a:pt x="3288675" y="4046773"/>
                    <a:pt x="3297430" y="4060702"/>
                    <a:pt x="3307379" y="4075824"/>
                  </a:cubicBezTo>
                  <a:cubicBezTo>
                    <a:pt x="3264798" y="4102089"/>
                    <a:pt x="3224207" y="4127558"/>
                    <a:pt x="3182422" y="4153425"/>
                  </a:cubicBezTo>
                  <a:cubicBezTo>
                    <a:pt x="3172871" y="4136710"/>
                    <a:pt x="3164514" y="4122384"/>
                    <a:pt x="3155759" y="4107660"/>
                  </a:cubicBezTo>
                  <a:cubicBezTo>
                    <a:pt x="3140637" y="4115619"/>
                    <a:pt x="3126708" y="4122782"/>
                    <a:pt x="3111188" y="4131140"/>
                  </a:cubicBezTo>
                  <a:cubicBezTo>
                    <a:pt x="3088505" y="4088558"/>
                    <a:pt x="3066220" y="4046773"/>
                    <a:pt x="3043537" y="4004193"/>
                  </a:cubicBezTo>
                  <a:cubicBezTo>
                    <a:pt x="3023241" y="4014539"/>
                    <a:pt x="3005333" y="4024090"/>
                    <a:pt x="2986629" y="4033641"/>
                  </a:cubicBezTo>
                  <a:cubicBezTo>
                    <a:pt x="3056669" y="4180087"/>
                    <a:pt x="3126311" y="4324942"/>
                    <a:pt x="3196350" y="4470990"/>
                  </a:cubicBezTo>
                  <a:cubicBezTo>
                    <a:pt x="3184014" y="4476960"/>
                    <a:pt x="3173269" y="4482133"/>
                    <a:pt x="3162524" y="4486908"/>
                  </a:cubicBezTo>
                  <a:cubicBezTo>
                    <a:pt x="3159738" y="4488102"/>
                    <a:pt x="3155361" y="4487307"/>
                    <a:pt x="3151779" y="4487307"/>
                  </a:cubicBezTo>
                  <a:cubicBezTo>
                    <a:pt x="3145014" y="4486908"/>
                    <a:pt x="3137453" y="4484123"/>
                    <a:pt x="3131882" y="4486113"/>
                  </a:cubicBezTo>
                  <a:cubicBezTo>
                    <a:pt x="3049108" y="4515959"/>
                    <a:pt x="2966732" y="4546601"/>
                    <a:pt x="2883958" y="4577244"/>
                  </a:cubicBezTo>
                  <a:cubicBezTo>
                    <a:pt x="2879182" y="4579233"/>
                    <a:pt x="2870427" y="4580825"/>
                    <a:pt x="2870029" y="4583213"/>
                  </a:cubicBezTo>
                  <a:cubicBezTo>
                    <a:pt x="2867244" y="4609876"/>
                    <a:pt x="2844561" y="4596743"/>
                    <a:pt x="2831428" y="4607488"/>
                  </a:cubicBezTo>
                  <a:cubicBezTo>
                    <a:pt x="2799990" y="4490888"/>
                    <a:pt x="2769745" y="4378666"/>
                    <a:pt x="2739103" y="4264851"/>
                  </a:cubicBezTo>
                  <a:cubicBezTo>
                    <a:pt x="2730746" y="4267239"/>
                    <a:pt x="2723981" y="4269229"/>
                    <a:pt x="2715624" y="4271616"/>
                  </a:cubicBezTo>
                  <a:cubicBezTo>
                    <a:pt x="2719604" y="4288729"/>
                    <a:pt x="2723185" y="4304647"/>
                    <a:pt x="2727563" y="4323748"/>
                  </a:cubicBezTo>
                  <a:cubicBezTo>
                    <a:pt x="2664288" y="4336085"/>
                    <a:pt x="2602606" y="4348421"/>
                    <a:pt x="2539729" y="4360758"/>
                  </a:cubicBezTo>
                  <a:cubicBezTo>
                    <a:pt x="2536148" y="4340462"/>
                    <a:pt x="2533362" y="4325340"/>
                    <a:pt x="2530576" y="4308228"/>
                  </a:cubicBezTo>
                  <a:cubicBezTo>
                    <a:pt x="2508291" y="4310616"/>
                    <a:pt x="2487598" y="4312606"/>
                    <a:pt x="2465710" y="4314993"/>
                  </a:cubicBezTo>
                  <a:cubicBezTo>
                    <a:pt x="2464118" y="4305044"/>
                    <a:pt x="2462925" y="4297483"/>
                    <a:pt x="2462129" y="4289524"/>
                  </a:cubicBezTo>
                  <a:cubicBezTo>
                    <a:pt x="2452578" y="4199189"/>
                    <a:pt x="2443027" y="4108854"/>
                    <a:pt x="2433476" y="4018519"/>
                  </a:cubicBezTo>
                  <a:cubicBezTo>
                    <a:pt x="2431486" y="4002203"/>
                    <a:pt x="2431088" y="4001805"/>
                    <a:pt x="2413181" y="4009366"/>
                  </a:cubicBezTo>
                  <a:cubicBezTo>
                    <a:pt x="2443027" y="4331309"/>
                    <a:pt x="2473271" y="4653650"/>
                    <a:pt x="2503118" y="4975594"/>
                  </a:cubicBezTo>
                  <a:cubicBezTo>
                    <a:pt x="2491179" y="4977981"/>
                    <a:pt x="2483220" y="4979175"/>
                    <a:pt x="2474465" y="4980767"/>
                  </a:cubicBezTo>
                  <a:cubicBezTo>
                    <a:pt x="2476057" y="5004644"/>
                    <a:pt x="2477649" y="5026929"/>
                    <a:pt x="2479241" y="5049612"/>
                  </a:cubicBezTo>
                  <a:cubicBezTo>
                    <a:pt x="2468098" y="5051204"/>
                    <a:pt x="2459343" y="5052796"/>
                    <a:pt x="2449792" y="5054388"/>
                  </a:cubicBezTo>
                  <a:cubicBezTo>
                    <a:pt x="2449792" y="5065531"/>
                    <a:pt x="2449792" y="5075082"/>
                    <a:pt x="2449792" y="5085428"/>
                  </a:cubicBezTo>
                  <a:cubicBezTo>
                    <a:pt x="2422732" y="5087816"/>
                    <a:pt x="2396467" y="5090204"/>
                    <a:pt x="2370202" y="5092591"/>
                  </a:cubicBezTo>
                  <a:cubicBezTo>
                    <a:pt x="2334386" y="5092591"/>
                    <a:pt x="2298571" y="5092591"/>
                    <a:pt x="2262755" y="5092591"/>
                  </a:cubicBezTo>
                  <a:cubicBezTo>
                    <a:pt x="2262755" y="5082245"/>
                    <a:pt x="2262755" y="5071500"/>
                    <a:pt x="2262755" y="5059561"/>
                  </a:cubicBezTo>
                  <a:cubicBezTo>
                    <a:pt x="2242459" y="5059561"/>
                    <a:pt x="2223357" y="5059561"/>
                    <a:pt x="2203062" y="5059561"/>
                  </a:cubicBezTo>
                  <a:cubicBezTo>
                    <a:pt x="2203062" y="5071500"/>
                    <a:pt x="2203062" y="5082245"/>
                    <a:pt x="2203062" y="5092591"/>
                  </a:cubicBezTo>
                  <a:cubicBezTo>
                    <a:pt x="2195103" y="5092591"/>
                    <a:pt x="2187144" y="5092591"/>
                    <a:pt x="2179185" y="5092591"/>
                  </a:cubicBezTo>
                  <a:cubicBezTo>
                    <a:pt x="2169236" y="5091795"/>
                    <a:pt x="2159685" y="5090204"/>
                    <a:pt x="2149736" y="5089408"/>
                  </a:cubicBezTo>
                  <a:cubicBezTo>
                    <a:pt x="2105166" y="5085826"/>
                    <a:pt x="2060197" y="5083041"/>
                    <a:pt x="2016422" y="5079857"/>
                  </a:cubicBezTo>
                  <a:cubicBezTo>
                    <a:pt x="2011647" y="5065133"/>
                    <a:pt x="2027167" y="5044837"/>
                    <a:pt x="2000504" y="5042847"/>
                  </a:cubicBezTo>
                  <a:cubicBezTo>
                    <a:pt x="2002892" y="5019368"/>
                    <a:pt x="2004882" y="4997481"/>
                    <a:pt x="2007270" y="4974399"/>
                  </a:cubicBezTo>
                  <a:cubicBezTo>
                    <a:pt x="1995729" y="4972012"/>
                    <a:pt x="1985780" y="4970022"/>
                    <a:pt x="1974637" y="4967634"/>
                  </a:cubicBezTo>
                  <a:cubicBezTo>
                    <a:pt x="2004086" y="4729659"/>
                    <a:pt x="2033136" y="4492878"/>
                    <a:pt x="2062187" y="4255300"/>
                  </a:cubicBezTo>
                  <a:cubicBezTo>
                    <a:pt x="2032341" y="4250923"/>
                    <a:pt x="2006076" y="4247341"/>
                    <a:pt x="1978219" y="4243362"/>
                  </a:cubicBezTo>
                  <a:cubicBezTo>
                    <a:pt x="1956332" y="4368717"/>
                    <a:pt x="1934842" y="4491684"/>
                    <a:pt x="1913353" y="4615845"/>
                  </a:cubicBezTo>
                  <a:cubicBezTo>
                    <a:pt x="1901414" y="4614253"/>
                    <a:pt x="1891864" y="4613059"/>
                    <a:pt x="1880721" y="4611467"/>
                  </a:cubicBezTo>
                  <a:cubicBezTo>
                    <a:pt x="1877139" y="4627783"/>
                    <a:pt x="1873956" y="4643304"/>
                    <a:pt x="1870374" y="4659620"/>
                  </a:cubicBezTo>
                  <a:cubicBezTo>
                    <a:pt x="1858834" y="4658028"/>
                    <a:pt x="1848885" y="4656834"/>
                    <a:pt x="1838538" y="4655242"/>
                  </a:cubicBezTo>
                  <a:cubicBezTo>
                    <a:pt x="1835752" y="4662803"/>
                    <a:pt x="1832967" y="4669171"/>
                    <a:pt x="1829783" y="4677925"/>
                  </a:cubicBezTo>
                  <a:cubicBezTo>
                    <a:pt x="1766111" y="4661609"/>
                    <a:pt x="1703632" y="4645293"/>
                    <a:pt x="1640756" y="4629375"/>
                  </a:cubicBezTo>
                  <a:cubicBezTo>
                    <a:pt x="1643144" y="4619427"/>
                    <a:pt x="1644337" y="4613059"/>
                    <a:pt x="1645929" y="4605498"/>
                  </a:cubicBezTo>
                  <a:cubicBezTo>
                    <a:pt x="1619664" y="4596743"/>
                    <a:pt x="1594196" y="4588386"/>
                    <a:pt x="1568329" y="4580029"/>
                  </a:cubicBezTo>
                  <a:cubicBezTo>
                    <a:pt x="1565145" y="4587988"/>
                    <a:pt x="1562359" y="4593957"/>
                    <a:pt x="1558380" y="4602713"/>
                  </a:cubicBezTo>
                  <a:cubicBezTo>
                    <a:pt x="1497493" y="4578437"/>
                    <a:pt x="1437005" y="4554162"/>
                    <a:pt x="1375720" y="4529887"/>
                  </a:cubicBezTo>
                  <a:cubicBezTo>
                    <a:pt x="1379699" y="4520336"/>
                    <a:pt x="1381689" y="4514367"/>
                    <a:pt x="1384475" y="4508000"/>
                  </a:cubicBezTo>
                  <a:cubicBezTo>
                    <a:pt x="1378506" y="4504020"/>
                    <a:pt x="1373730" y="4500837"/>
                    <a:pt x="1368557" y="4497255"/>
                  </a:cubicBezTo>
                  <a:cubicBezTo>
                    <a:pt x="1375322" y="4482133"/>
                    <a:pt x="1381689" y="4468205"/>
                    <a:pt x="1388454" y="4453082"/>
                  </a:cubicBezTo>
                  <a:cubicBezTo>
                    <a:pt x="1376516" y="4447113"/>
                    <a:pt x="1366169" y="4441542"/>
                    <a:pt x="1354628" y="4435573"/>
                  </a:cubicBezTo>
                  <a:cubicBezTo>
                    <a:pt x="1435015" y="4270423"/>
                    <a:pt x="1515401" y="4106068"/>
                    <a:pt x="1595389" y="3941714"/>
                  </a:cubicBezTo>
                  <a:cubicBezTo>
                    <a:pt x="1591012" y="3936939"/>
                    <a:pt x="1587430" y="3932959"/>
                    <a:pt x="1583849" y="3929378"/>
                  </a:cubicBezTo>
                  <a:cubicBezTo>
                    <a:pt x="1606930" y="3882021"/>
                    <a:pt x="1630011" y="3836257"/>
                    <a:pt x="1652694" y="3790493"/>
                  </a:cubicBezTo>
                  <a:cubicBezTo>
                    <a:pt x="1649909" y="3789299"/>
                    <a:pt x="1647123" y="3787707"/>
                    <a:pt x="1644337" y="3786513"/>
                  </a:cubicBezTo>
                  <a:cubicBezTo>
                    <a:pt x="1620460" y="3832675"/>
                    <a:pt x="1596583" y="3879236"/>
                    <a:pt x="1573104" y="3925398"/>
                  </a:cubicBezTo>
                  <a:cubicBezTo>
                    <a:pt x="1558778" y="3923010"/>
                    <a:pt x="1559176" y="3917041"/>
                    <a:pt x="1564349" y="3907092"/>
                  </a:cubicBezTo>
                  <a:cubicBezTo>
                    <a:pt x="1586634" y="3865307"/>
                    <a:pt x="1608522" y="3823125"/>
                    <a:pt x="1631205" y="3779350"/>
                  </a:cubicBezTo>
                  <a:cubicBezTo>
                    <a:pt x="1615287" y="3770993"/>
                    <a:pt x="1600563" y="3763034"/>
                    <a:pt x="1582655" y="3753483"/>
                  </a:cubicBezTo>
                  <a:cubicBezTo>
                    <a:pt x="1592206" y="3776564"/>
                    <a:pt x="1587828" y="3784125"/>
                    <a:pt x="1567135" y="3792482"/>
                  </a:cubicBezTo>
                  <a:cubicBezTo>
                    <a:pt x="1565145" y="3793676"/>
                    <a:pt x="1563155" y="3801237"/>
                    <a:pt x="1564349" y="3802829"/>
                  </a:cubicBezTo>
                  <a:cubicBezTo>
                    <a:pt x="1567533" y="3806808"/>
                    <a:pt x="1572706" y="3808798"/>
                    <a:pt x="1578277" y="3812380"/>
                  </a:cubicBezTo>
                  <a:cubicBezTo>
                    <a:pt x="1573104" y="3821533"/>
                    <a:pt x="1568329" y="3829890"/>
                    <a:pt x="1564349" y="3837053"/>
                  </a:cubicBezTo>
                  <a:cubicBezTo>
                    <a:pt x="1554798" y="3835063"/>
                    <a:pt x="1547635" y="3833869"/>
                    <a:pt x="1540472" y="3832277"/>
                  </a:cubicBezTo>
                  <a:cubicBezTo>
                    <a:pt x="1540074" y="3834267"/>
                    <a:pt x="1539278" y="3836655"/>
                    <a:pt x="1538880" y="3838645"/>
                  </a:cubicBezTo>
                  <a:cubicBezTo>
                    <a:pt x="1547635" y="3844216"/>
                    <a:pt x="1555992" y="3850185"/>
                    <a:pt x="1565145" y="3856155"/>
                  </a:cubicBezTo>
                  <a:cubicBezTo>
                    <a:pt x="1559972" y="3865307"/>
                    <a:pt x="1555196" y="3873664"/>
                    <a:pt x="1550421" y="3882419"/>
                  </a:cubicBezTo>
                  <a:cubicBezTo>
                    <a:pt x="1542064" y="3878042"/>
                    <a:pt x="1536095" y="3874062"/>
                    <a:pt x="1529329" y="3871277"/>
                  </a:cubicBezTo>
                  <a:cubicBezTo>
                    <a:pt x="1526544" y="3870083"/>
                    <a:pt x="1522564" y="3872073"/>
                    <a:pt x="1519380" y="3872471"/>
                  </a:cubicBezTo>
                  <a:cubicBezTo>
                    <a:pt x="1520972" y="3875654"/>
                    <a:pt x="1521370" y="3880032"/>
                    <a:pt x="1523758" y="3881623"/>
                  </a:cubicBezTo>
                  <a:cubicBezTo>
                    <a:pt x="1533309" y="3887593"/>
                    <a:pt x="1543258" y="3892766"/>
                    <a:pt x="1553604" y="3898736"/>
                  </a:cubicBezTo>
                  <a:cubicBezTo>
                    <a:pt x="1548033" y="3909082"/>
                    <a:pt x="1543258" y="3917439"/>
                    <a:pt x="1538482" y="3926592"/>
                  </a:cubicBezTo>
                  <a:cubicBezTo>
                    <a:pt x="1528533" y="3921021"/>
                    <a:pt x="1520574" y="3916245"/>
                    <a:pt x="1512217" y="3912664"/>
                  </a:cubicBezTo>
                  <a:cubicBezTo>
                    <a:pt x="1507840" y="3911072"/>
                    <a:pt x="1502667" y="3911868"/>
                    <a:pt x="1497493" y="3911868"/>
                  </a:cubicBezTo>
                  <a:cubicBezTo>
                    <a:pt x="1500279" y="3915449"/>
                    <a:pt x="1502269" y="3920225"/>
                    <a:pt x="1505850" y="3922613"/>
                  </a:cubicBezTo>
                  <a:cubicBezTo>
                    <a:pt x="1517391" y="3929776"/>
                    <a:pt x="1529329" y="3936143"/>
                    <a:pt x="1541666" y="3943306"/>
                  </a:cubicBezTo>
                  <a:cubicBezTo>
                    <a:pt x="1536095" y="3953653"/>
                    <a:pt x="1531319" y="3962010"/>
                    <a:pt x="1526544" y="3970765"/>
                  </a:cubicBezTo>
                  <a:cubicBezTo>
                    <a:pt x="1512217" y="3962806"/>
                    <a:pt x="1499881" y="3955643"/>
                    <a:pt x="1487544" y="3949673"/>
                  </a:cubicBezTo>
                  <a:cubicBezTo>
                    <a:pt x="1484361" y="3948081"/>
                    <a:pt x="1479585" y="3950071"/>
                    <a:pt x="1475606" y="3950071"/>
                  </a:cubicBezTo>
                  <a:cubicBezTo>
                    <a:pt x="1477596" y="3953255"/>
                    <a:pt x="1478789" y="3958030"/>
                    <a:pt x="1481973" y="3960020"/>
                  </a:cubicBezTo>
                  <a:cubicBezTo>
                    <a:pt x="1497493" y="3969173"/>
                    <a:pt x="1513809" y="3977928"/>
                    <a:pt x="1530125" y="3987081"/>
                  </a:cubicBezTo>
                  <a:cubicBezTo>
                    <a:pt x="1524952" y="3997428"/>
                    <a:pt x="1520176" y="4005784"/>
                    <a:pt x="1515799" y="4014142"/>
                  </a:cubicBezTo>
                  <a:cubicBezTo>
                    <a:pt x="1457300" y="3987081"/>
                    <a:pt x="1457300" y="3987081"/>
                    <a:pt x="1451729" y="3994244"/>
                  </a:cubicBezTo>
                  <a:cubicBezTo>
                    <a:pt x="1474412" y="4006580"/>
                    <a:pt x="1496697" y="4018917"/>
                    <a:pt x="1519380" y="4031651"/>
                  </a:cubicBezTo>
                  <a:cubicBezTo>
                    <a:pt x="1513809" y="4041600"/>
                    <a:pt x="1509830" y="4049957"/>
                    <a:pt x="1504656" y="4059508"/>
                  </a:cubicBezTo>
                  <a:cubicBezTo>
                    <a:pt x="1484361" y="4048763"/>
                    <a:pt x="1465657" y="4038019"/>
                    <a:pt x="1446157" y="4028468"/>
                  </a:cubicBezTo>
                  <a:cubicBezTo>
                    <a:pt x="1442178" y="4026478"/>
                    <a:pt x="1436607" y="4027672"/>
                    <a:pt x="1431433" y="4027672"/>
                  </a:cubicBezTo>
                  <a:cubicBezTo>
                    <a:pt x="1434219" y="4031253"/>
                    <a:pt x="1436607" y="4036427"/>
                    <a:pt x="1440188" y="4038417"/>
                  </a:cubicBezTo>
                  <a:cubicBezTo>
                    <a:pt x="1462473" y="4051151"/>
                    <a:pt x="1485157" y="4063487"/>
                    <a:pt x="1509034" y="4076222"/>
                  </a:cubicBezTo>
                  <a:cubicBezTo>
                    <a:pt x="1504258" y="4085773"/>
                    <a:pt x="1499881" y="4094528"/>
                    <a:pt x="1495503" y="4103283"/>
                  </a:cubicBezTo>
                  <a:cubicBezTo>
                    <a:pt x="1457698" y="4089355"/>
                    <a:pt x="1428648" y="4058314"/>
                    <a:pt x="1384475" y="4064681"/>
                  </a:cubicBezTo>
                  <a:cubicBezTo>
                    <a:pt x="1375720" y="4078212"/>
                    <a:pt x="1366169" y="4094528"/>
                    <a:pt x="1355424" y="4111640"/>
                  </a:cubicBezTo>
                  <a:cubicBezTo>
                    <a:pt x="1314435" y="4085375"/>
                    <a:pt x="1275436" y="4060304"/>
                    <a:pt x="1235641" y="4034835"/>
                  </a:cubicBezTo>
                  <a:cubicBezTo>
                    <a:pt x="1183907" y="4108456"/>
                    <a:pt x="1132571" y="4181679"/>
                    <a:pt x="1080838" y="4255698"/>
                  </a:cubicBezTo>
                  <a:cubicBezTo>
                    <a:pt x="1068103" y="4247341"/>
                    <a:pt x="1057358" y="4239780"/>
                    <a:pt x="1045420" y="4231821"/>
                  </a:cubicBezTo>
                  <a:cubicBezTo>
                    <a:pt x="1036267" y="4243760"/>
                    <a:pt x="1027512" y="4255300"/>
                    <a:pt x="1017563" y="4268035"/>
                  </a:cubicBezTo>
                  <a:cubicBezTo>
                    <a:pt x="1006420" y="4260076"/>
                    <a:pt x="995676" y="4252515"/>
                    <a:pt x="984533" y="4244556"/>
                  </a:cubicBezTo>
                  <a:cubicBezTo>
                    <a:pt x="978166" y="4251321"/>
                    <a:pt x="972595" y="4257688"/>
                    <a:pt x="964636" y="4266045"/>
                  </a:cubicBezTo>
                  <a:cubicBezTo>
                    <a:pt x="904943" y="4215505"/>
                    <a:pt x="846046" y="4165363"/>
                    <a:pt x="786353" y="4114425"/>
                  </a:cubicBezTo>
                  <a:cubicBezTo>
                    <a:pt x="793516" y="4105273"/>
                    <a:pt x="798690" y="4098905"/>
                    <a:pt x="804261" y="4092140"/>
                  </a:cubicBezTo>
                  <a:cubicBezTo>
                    <a:pt x="796302" y="4083783"/>
                    <a:pt x="788741" y="4075824"/>
                    <a:pt x="781180" y="4067467"/>
                  </a:cubicBezTo>
                  <a:cubicBezTo>
                    <a:pt x="792322" y="4055927"/>
                    <a:pt x="802271" y="4045580"/>
                    <a:pt x="812220" y="4034835"/>
                  </a:cubicBezTo>
                  <a:cubicBezTo>
                    <a:pt x="801873" y="4024090"/>
                    <a:pt x="793516" y="4014937"/>
                    <a:pt x="783965" y="4004988"/>
                  </a:cubicBezTo>
                  <a:cubicBezTo>
                    <a:pt x="870719" y="3919827"/>
                    <a:pt x="957074" y="3835461"/>
                    <a:pt x="1043430" y="3750697"/>
                  </a:cubicBezTo>
                  <a:cubicBezTo>
                    <a:pt x="1033083" y="3739555"/>
                    <a:pt x="1023930" y="3729208"/>
                    <a:pt x="1013584" y="3718065"/>
                  </a:cubicBezTo>
                  <a:cubicBezTo>
                    <a:pt x="1083225" y="3653199"/>
                    <a:pt x="1152071" y="3589527"/>
                    <a:pt x="1220917" y="3525059"/>
                  </a:cubicBezTo>
                  <a:cubicBezTo>
                    <a:pt x="1202213" y="3512324"/>
                    <a:pt x="1185897" y="3501181"/>
                    <a:pt x="1167989" y="3489243"/>
                  </a:cubicBezTo>
                  <a:cubicBezTo>
                    <a:pt x="1165999" y="3490835"/>
                    <a:pt x="1162418" y="3494416"/>
                    <a:pt x="1158040" y="3498396"/>
                  </a:cubicBezTo>
                  <a:cubicBezTo>
                    <a:pt x="1166795" y="3509140"/>
                    <a:pt x="1175152" y="3519089"/>
                    <a:pt x="1184305" y="3529834"/>
                  </a:cubicBezTo>
                  <a:cubicBezTo>
                    <a:pt x="1178336" y="3535007"/>
                    <a:pt x="1173560" y="3538987"/>
                    <a:pt x="1167989" y="3543762"/>
                  </a:cubicBezTo>
                  <a:cubicBezTo>
                    <a:pt x="1158438" y="3533415"/>
                    <a:pt x="1149683" y="3523865"/>
                    <a:pt x="1139734" y="3513120"/>
                  </a:cubicBezTo>
                  <a:cubicBezTo>
                    <a:pt x="1135357" y="3517497"/>
                    <a:pt x="1131377" y="3521079"/>
                    <a:pt x="1127000" y="3525059"/>
                  </a:cubicBezTo>
                  <a:cubicBezTo>
                    <a:pt x="1136551" y="3536599"/>
                    <a:pt x="1144908" y="3546548"/>
                    <a:pt x="1154061" y="3557293"/>
                  </a:cubicBezTo>
                  <a:cubicBezTo>
                    <a:pt x="1147693" y="3562466"/>
                    <a:pt x="1142918" y="3566446"/>
                    <a:pt x="1137745" y="3571221"/>
                  </a:cubicBezTo>
                  <a:cubicBezTo>
                    <a:pt x="1127000" y="3560078"/>
                    <a:pt x="1117847" y="3550528"/>
                    <a:pt x="1107898" y="3539783"/>
                  </a:cubicBezTo>
                  <a:cubicBezTo>
                    <a:pt x="1103123" y="3544558"/>
                    <a:pt x="1099541" y="3547742"/>
                    <a:pt x="1095562" y="3551721"/>
                  </a:cubicBezTo>
                  <a:cubicBezTo>
                    <a:pt x="1105113" y="3562864"/>
                    <a:pt x="1113868" y="3573609"/>
                    <a:pt x="1123418" y="3584751"/>
                  </a:cubicBezTo>
                  <a:cubicBezTo>
                    <a:pt x="1117449" y="3589527"/>
                    <a:pt x="1112674" y="3593904"/>
                    <a:pt x="1107102" y="3598680"/>
                  </a:cubicBezTo>
                  <a:cubicBezTo>
                    <a:pt x="1096756" y="3587537"/>
                    <a:pt x="1086807" y="3577190"/>
                    <a:pt x="1075266" y="3564854"/>
                  </a:cubicBezTo>
                  <a:cubicBezTo>
                    <a:pt x="1070491" y="3569629"/>
                    <a:pt x="1066909" y="3573211"/>
                    <a:pt x="1062930" y="3576792"/>
                  </a:cubicBezTo>
                  <a:cubicBezTo>
                    <a:pt x="1074072" y="3589925"/>
                    <a:pt x="1083225" y="3600272"/>
                    <a:pt x="1093174" y="3612210"/>
                  </a:cubicBezTo>
                  <a:cubicBezTo>
                    <a:pt x="1087603" y="3617383"/>
                    <a:pt x="1082429" y="3621761"/>
                    <a:pt x="1076858" y="3626536"/>
                  </a:cubicBezTo>
                  <a:cubicBezTo>
                    <a:pt x="1066113" y="3614598"/>
                    <a:pt x="1056164" y="3603853"/>
                    <a:pt x="1044624" y="3591118"/>
                  </a:cubicBezTo>
                  <a:cubicBezTo>
                    <a:pt x="1027114" y="3618179"/>
                    <a:pt x="1059746" y="3623751"/>
                    <a:pt x="1061338" y="3641658"/>
                  </a:cubicBezTo>
                  <a:cubicBezTo>
                    <a:pt x="1056960" y="3645240"/>
                    <a:pt x="1052185" y="3649220"/>
                    <a:pt x="1046614" y="3653995"/>
                  </a:cubicBezTo>
                  <a:cubicBezTo>
                    <a:pt x="1035471" y="3642454"/>
                    <a:pt x="1025522" y="3631312"/>
                    <a:pt x="1014379" y="3619373"/>
                  </a:cubicBezTo>
                  <a:cubicBezTo>
                    <a:pt x="1009206" y="3623751"/>
                    <a:pt x="1005625" y="3626536"/>
                    <a:pt x="1001247" y="3630118"/>
                  </a:cubicBezTo>
                  <a:cubicBezTo>
                    <a:pt x="1013186" y="3644444"/>
                    <a:pt x="1022737" y="3655985"/>
                    <a:pt x="1032685" y="3667923"/>
                  </a:cubicBezTo>
                  <a:cubicBezTo>
                    <a:pt x="1026318" y="3673097"/>
                    <a:pt x="1021543" y="3677076"/>
                    <a:pt x="1016767" y="3681056"/>
                  </a:cubicBezTo>
                  <a:cubicBezTo>
                    <a:pt x="982145" y="3648026"/>
                    <a:pt x="982145" y="3648026"/>
                    <a:pt x="972197" y="3659566"/>
                  </a:cubicBezTo>
                  <a:cubicBezTo>
                    <a:pt x="981747" y="3671107"/>
                    <a:pt x="991696" y="3682647"/>
                    <a:pt x="1002043" y="3694984"/>
                  </a:cubicBezTo>
                  <a:cubicBezTo>
                    <a:pt x="996472" y="3700157"/>
                    <a:pt x="991696" y="3704535"/>
                    <a:pt x="986125" y="3709708"/>
                  </a:cubicBezTo>
                  <a:cubicBezTo>
                    <a:pt x="974584" y="3697372"/>
                    <a:pt x="963840" y="3685831"/>
                    <a:pt x="952697" y="3673495"/>
                  </a:cubicBezTo>
                  <a:cubicBezTo>
                    <a:pt x="947922" y="3677872"/>
                    <a:pt x="944340" y="3681056"/>
                    <a:pt x="939565" y="3685035"/>
                  </a:cubicBezTo>
                  <a:cubicBezTo>
                    <a:pt x="950309" y="3697770"/>
                    <a:pt x="960258" y="3709708"/>
                    <a:pt x="971401" y="3722841"/>
                  </a:cubicBezTo>
                  <a:cubicBezTo>
                    <a:pt x="965033" y="3728810"/>
                    <a:pt x="959064" y="3733585"/>
                    <a:pt x="952299" y="3739953"/>
                  </a:cubicBezTo>
                  <a:cubicBezTo>
                    <a:pt x="938769" y="3724432"/>
                    <a:pt x="926034" y="3710106"/>
                    <a:pt x="912504" y="3694984"/>
                  </a:cubicBezTo>
                  <a:cubicBezTo>
                    <a:pt x="898973" y="3706127"/>
                    <a:pt x="886239" y="3716473"/>
                    <a:pt x="871117" y="3729208"/>
                  </a:cubicBezTo>
                  <a:cubicBezTo>
                    <a:pt x="831720" y="3677474"/>
                    <a:pt x="793516" y="3626934"/>
                    <a:pt x="754915" y="3575996"/>
                  </a:cubicBezTo>
                  <a:cubicBezTo>
                    <a:pt x="771231" y="3564456"/>
                    <a:pt x="784363" y="3554905"/>
                    <a:pt x="798690" y="3544956"/>
                  </a:cubicBezTo>
                  <a:cubicBezTo>
                    <a:pt x="786751" y="3525854"/>
                    <a:pt x="775210" y="3508344"/>
                    <a:pt x="763272" y="3489243"/>
                  </a:cubicBezTo>
                  <a:cubicBezTo>
                    <a:pt x="828934" y="3447856"/>
                    <a:pt x="893402" y="3407663"/>
                    <a:pt x="957472" y="3367470"/>
                  </a:cubicBezTo>
                  <a:cubicBezTo>
                    <a:pt x="932003" y="3322501"/>
                    <a:pt x="907728" y="3279522"/>
                    <a:pt x="882259" y="3233758"/>
                  </a:cubicBezTo>
                  <a:cubicBezTo>
                    <a:pt x="872709" y="3254053"/>
                    <a:pt x="861566" y="3265992"/>
                    <a:pt x="844852" y="3259227"/>
                  </a:cubicBezTo>
                  <a:cubicBezTo>
                    <a:pt x="832913" y="3268777"/>
                    <a:pt x="822965" y="3276339"/>
                    <a:pt x="810628" y="3286287"/>
                  </a:cubicBezTo>
                  <a:cubicBezTo>
                    <a:pt x="788741" y="3238135"/>
                    <a:pt x="768445" y="3193565"/>
                    <a:pt x="748150" y="3148596"/>
                  </a:cubicBezTo>
                  <a:cubicBezTo>
                    <a:pt x="731038" y="3155361"/>
                    <a:pt x="715518" y="3161330"/>
                    <a:pt x="698804" y="3167698"/>
                  </a:cubicBezTo>
                  <a:cubicBezTo>
                    <a:pt x="692834" y="3152973"/>
                    <a:pt x="687263" y="3139841"/>
                    <a:pt x="681294" y="3125515"/>
                  </a:cubicBezTo>
                  <a:cubicBezTo>
                    <a:pt x="667763" y="3129892"/>
                    <a:pt x="655427" y="3133872"/>
                    <a:pt x="640703" y="3139045"/>
                  </a:cubicBezTo>
                  <a:cubicBezTo>
                    <a:pt x="625978" y="3091689"/>
                    <a:pt x="611652" y="3045924"/>
                    <a:pt x="596928" y="2999364"/>
                  </a:cubicBezTo>
                  <a:cubicBezTo>
                    <a:pt x="612050" y="2994986"/>
                    <a:pt x="624387" y="2991007"/>
                    <a:pt x="637917" y="2987027"/>
                  </a:cubicBezTo>
                  <a:cubicBezTo>
                    <a:pt x="634335" y="2970313"/>
                    <a:pt x="630754" y="2955191"/>
                    <a:pt x="626774" y="2938079"/>
                  </a:cubicBezTo>
                  <a:cubicBezTo>
                    <a:pt x="673335" y="2926937"/>
                    <a:pt x="718701" y="2915794"/>
                    <a:pt x="765262" y="2904651"/>
                  </a:cubicBezTo>
                  <a:cubicBezTo>
                    <a:pt x="744966" y="2811929"/>
                    <a:pt x="729844" y="2720400"/>
                    <a:pt x="726262" y="2625289"/>
                  </a:cubicBezTo>
                  <a:cubicBezTo>
                    <a:pt x="780384" y="2622504"/>
                    <a:pt x="831720" y="2619718"/>
                    <a:pt x="883851" y="2616932"/>
                  </a:cubicBezTo>
                  <a:cubicBezTo>
                    <a:pt x="883851" y="2563607"/>
                    <a:pt x="883851" y="2512271"/>
                    <a:pt x="883851" y="2459343"/>
                  </a:cubicBezTo>
                  <a:cubicBezTo>
                    <a:pt x="872311" y="2458547"/>
                    <a:pt x="861168" y="2457353"/>
                    <a:pt x="850025" y="2456558"/>
                  </a:cubicBezTo>
                  <a:cubicBezTo>
                    <a:pt x="814608" y="2454170"/>
                    <a:pt x="778792" y="2452180"/>
                    <a:pt x="742976" y="2450190"/>
                  </a:cubicBezTo>
                  <a:cubicBezTo>
                    <a:pt x="732232" y="2449792"/>
                    <a:pt x="723875" y="2447405"/>
                    <a:pt x="731834" y="2433476"/>
                  </a:cubicBezTo>
                  <a:cubicBezTo>
                    <a:pt x="783169" y="2437058"/>
                    <a:pt x="834505" y="2440639"/>
                    <a:pt x="887035" y="2444221"/>
                  </a:cubicBezTo>
                  <a:cubicBezTo>
                    <a:pt x="888229" y="2428303"/>
                    <a:pt x="889025" y="2415170"/>
                    <a:pt x="889821" y="2399252"/>
                  </a:cubicBezTo>
                  <a:cubicBezTo>
                    <a:pt x="838087" y="2388110"/>
                    <a:pt x="787149" y="2377763"/>
                    <a:pt x="734619" y="2366620"/>
                  </a:cubicBezTo>
                  <a:cubicBezTo>
                    <a:pt x="743772" y="2349111"/>
                    <a:pt x="730640" y="2342743"/>
                    <a:pt x="718303" y="2333590"/>
                  </a:cubicBezTo>
                  <a:cubicBezTo>
                    <a:pt x="685273" y="2309315"/>
                    <a:pt x="650253" y="2286234"/>
                    <a:pt x="622397" y="2256786"/>
                  </a:cubicBezTo>
                  <a:cubicBezTo>
                    <a:pt x="495848" y="2123870"/>
                    <a:pt x="460828" y="1962699"/>
                    <a:pt x="485103" y="1785610"/>
                  </a:cubicBezTo>
                  <a:cubicBezTo>
                    <a:pt x="499828" y="1678163"/>
                    <a:pt x="541215" y="1580267"/>
                    <a:pt x="602101" y="1490728"/>
                  </a:cubicBezTo>
                  <a:cubicBezTo>
                    <a:pt x="607673" y="1482769"/>
                    <a:pt x="616030" y="1474412"/>
                    <a:pt x="596530" y="1469637"/>
                  </a:cubicBezTo>
                  <a:cubicBezTo>
                    <a:pt x="571061" y="1512218"/>
                    <a:pt x="545194" y="1555594"/>
                    <a:pt x="518929" y="1599767"/>
                  </a:cubicBezTo>
                  <a:cubicBezTo>
                    <a:pt x="495848" y="1587430"/>
                    <a:pt x="473563" y="1575492"/>
                    <a:pt x="449288" y="1562359"/>
                  </a:cubicBezTo>
                  <a:cubicBezTo>
                    <a:pt x="478338" y="1513809"/>
                    <a:pt x="505797" y="1467249"/>
                    <a:pt x="534052" y="1419893"/>
                  </a:cubicBezTo>
                  <a:cubicBezTo>
                    <a:pt x="528082" y="1415515"/>
                    <a:pt x="522909" y="1411934"/>
                    <a:pt x="515746" y="1406760"/>
                  </a:cubicBezTo>
                  <a:cubicBezTo>
                    <a:pt x="487889" y="1452923"/>
                    <a:pt x="460828" y="1498289"/>
                    <a:pt x="432972" y="1544452"/>
                  </a:cubicBezTo>
                  <a:cubicBezTo>
                    <a:pt x="410288" y="1532115"/>
                    <a:pt x="388401" y="1520177"/>
                    <a:pt x="365320" y="1507442"/>
                  </a:cubicBezTo>
                  <a:cubicBezTo>
                    <a:pt x="395564" y="1457300"/>
                    <a:pt x="424217" y="1408750"/>
                    <a:pt x="453665" y="1359802"/>
                  </a:cubicBezTo>
                  <a:cubicBezTo>
                    <a:pt x="447298" y="1355424"/>
                    <a:pt x="441727" y="1351047"/>
                    <a:pt x="433768" y="1345476"/>
                  </a:cubicBezTo>
                  <a:cubicBezTo>
                    <a:pt x="404717" y="1393628"/>
                    <a:pt x="376463" y="1440586"/>
                    <a:pt x="347412" y="1488340"/>
                  </a:cubicBezTo>
                  <a:cubicBezTo>
                    <a:pt x="325525" y="1476402"/>
                    <a:pt x="304035" y="1464463"/>
                    <a:pt x="281750" y="1452127"/>
                  </a:cubicBezTo>
                  <a:cubicBezTo>
                    <a:pt x="313188" y="1399995"/>
                    <a:pt x="343035" y="1350251"/>
                    <a:pt x="373677" y="1299313"/>
                  </a:cubicBezTo>
                  <a:cubicBezTo>
                    <a:pt x="366912" y="1294538"/>
                    <a:pt x="360544" y="1289364"/>
                    <a:pt x="352585" y="1283395"/>
                  </a:cubicBezTo>
                  <a:cubicBezTo>
                    <a:pt x="321545" y="1334333"/>
                    <a:pt x="292097" y="1382883"/>
                    <a:pt x="262250" y="1431831"/>
                  </a:cubicBezTo>
                  <a:cubicBezTo>
                    <a:pt x="240761" y="1419893"/>
                    <a:pt x="220863" y="1408750"/>
                    <a:pt x="198578" y="1396413"/>
                  </a:cubicBezTo>
                  <a:cubicBezTo>
                    <a:pt x="231210" y="1342690"/>
                    <a:pt x="263046" y="1290558"/>
                    <a:pt x="294882" y="1237631"/>
                  </a:cubicBezTo>
                  <a:cubicBezTo>
                    <a:pt x="286923" y="1231263"/>
                    <a:pt x="279760" y="1225692"/>
                    <a:pt x="272597" y="1220121"/>
                  </a:cubicBezTo>
                  <a:cubicBezTo>
                    <a:pt x="246332" y="1251161"/>
                    <a:pt x="222853" y="1282201"/>
                    <a:pt x="196190" y="1310854"/>
                  </a:cubicBezTo>
                  <a:cubicBezTo>
                    <a:pt x="177089" y="1331149"/>
                    <a:pt x="155201" y="1350251"/>
                    <a:pt x="132120" y="1366567"/>
                  </a:cubicBezTo>
                  <a:cubicBezTo>
                    <a:pt x="111029" y="1381291"/>
                    <a:pt x="97100" y="1371740"/>
                    <a:pt x="97100" y="1345476"/>
                  </a:cubicBezTo>
                  <a:cubicBezTo>
                    <a:pt x="97100" y="1340700"/>
                    <a:pt x="97896" y="1335925"/>
                    <a:pt x="98692" y="1331547"/>
                  </a:cubicBezTo>
                  <a:cubicBezTo>
                    <a:pt x="108243" y="1273048"/>
                    <a:pt x="132120" y="1220121"/>
                    <a:pt x="158385" y="1167989"/>
                  </a:cubicBezTo>
                  <a:cubicBezTo>
                    <a:pt x="170721" y="1142918"/>
                    <a:pt x="170721" y="1137347"/>
                    <a:pt x="149630" y="1118245"/>
                  </a:cubicBezTo>
                  <a:cubicBezTo>
                    <a:pt x="121375" y="1092776"/>
                    <a:pt x="92325" y="1068899"/>
                    <a:pt x="63672" y="1044226"/>
                  </a:cubicBezTo>
                  <a:cubicBezTo>
                    <a:pt x="42581" y="1026318"/>
                    <a:pt x="21091" y="1008808"/>
                    <a:pt x="0" y="990900"/>
                  </a:cubicBezTo>
                  <a:cubicBezTo>
                    <a:pt x="0" y="988115"/>
                    <a:pt x="0" y="985727"/>
                    <a:pt x="0" y="982941"/>
                  </a:cubicBezTo>
                  <a:cubicBezTo>
                    <a:pt x="4377" y="979360"/>
                    <a:pt x="8755" y="975778"/>
                    <a:pt x="14724" y="971401"/>
                  </a:cubicBezTo>
                  <a:cubicBezTo>
                    <a:pt x="80784" y="1007216"/>
                    <a:pt x="147640" y="1043828"/>
                    <a:pt x="215292" y="1080440"/>
                  </a:cubicBezTo>
                  <a:cubicBezTo>
                    <a:pt x="220067" y="1074868"/>
                    <a:pt x="223649" y="1069297"/>
                    <a:pt x="228424" y="1064919"/>
                  </a:cubicBezTo>
                  <a:cubicBezTo>
                    <a:pt x="266628" y="1027512"/>
                    <a:pt x="304433" y="989707"/>
                    <a:pt x="344228" y="953891"/>
                  </a:cubicBezTo>
                  <a:cubicBezTo>
                    <a:pt x="355371" y="943544"/>
                    <a:pt x="371687" y="938371"/>
                    <a:pt x="386809" y="933993"/>
                  </a:cubicBezTo>
                  <a:cubicBezTo>
                    <a:pt x="403125" y="929616"/>
                    <a:pt x="413074" y="937973"/>
                    <a:pt x="411880" y="955085"/>
                  </a:cubicBezTo>
                  <a:cubicBezTo>
                    <a:pt x="410686" y="968615"/>
                    <a:pt x="408697" y="983339"/>
                    <a:pt x="402727" y="995278"/>
                  </a:cubicBezTo>
                  <a:cubicBezTo>
                    <a:pt x="380840" y="1039053"/>
                    <a:pt x="356963" y="1082031"/>
                    <a:pt x="333882" y="1125010"/>
                  </a:cubicBezTo>
                  <a:cubicBezTo>
                    <a:pt x="330300" y="1130979"/>
                    <a:pt x="326719" y="1136949"/>
                    <a:pt x="322739" y="1143714"/>
                  </a:cubicBezTo>
                  <a:cubicBezTo>
                    <a:pt x="332290" y="1149285"/>
                    <a:pt x="340249" y="1154061"/>
                    <a:pt x="347810" y="1158438"/>
                  </a:cubicBezTo>
                  <a:cubicBezTo>
                    <a:pt x="386013" y="1109888"/>
                    <a:pt x="423023" y="1062930"/>
                    <a:pt x="460828" y="1014777"/>
                  </a:cubicBezTo>
                  <a:cubicBezTo>
                    <a:pt x="480726" y="1031889"/>
                    <a:pt x="498634" y="1046614"/>
                    <a:pt x="516144" y="1061736"/>
                  </a:cubicBezTo>
                  <a:cubicBezTo>
                    <a:pt x="480726" y="1107102"/>
                    <a:pt x="446104" y="1151275"/>
                    <a:pt x="410686" y="1196642"/>
                  </a:cubicBezTo>
                  <a:cubicBezTo>
                    <a:pt x="420237" y="1202213"/>
                    <a:pt x="426604" y="1206192"/>
                    <a:pt x="433370" y="1210172"/>
                  </a:cubicBezTo>
                  <a:cubicBezTo>
                    <a:pt x="469981" y="1164010"/>
                    <a:pt x="505797" y="1118643"/>
                    <a:pt x="542408" y="1072481"/>
                  </a:cubicBezTo>
                  <a:cubicBezTo>
                    <a:pt x="562704" y="1089990"/>
                    <a:pt x="581010" y="1105511"/>
                    <a:pt x="599316" y="1121031"/>
                  </a:cubicBezTo>
                  <a:cubicBezTo>
                    <a:pt x="565092" y="1164805"/>
                    <a:pt x="531664" y="1206590"/>
                    <a:pt x="497838" y="1249967"/>
                  </a:cubicBezTo>
                  <a:cubicBezTo>
                    <a:pt x="505797" y="1255141"/>
                    <a:pt x="511766" y="1259120"/>
                    <a:pt x="518133" y="1263100"/>
                  </a:cubicBezTo>
                  <a:cubicBezTo>
                    <a:pt x="553551" y="1218927"/>
                    <a:pt x="588173" y="1175550"/>
                    <a:pt x="623591" y="1130979"/>
                  </a:cubicBezTo>
                  <a:cubicBezTo>
                    <a:pt x="644284" y="1148887"/>
                    <a:pt x="662988" y="1165203"/>
                    <a:pt x="681692" y="1181121"/>
                  </a:cubicBezTo>
                  <a:cubicBezTo>
                    <a:pt x="647866" y="1223702"/>
                    <a:pt x="616030" y="1263895"/>
                    <a:pt x="583398" y="1305283"/>
                  </a:cubicBezTo>
                  <a:cubicBezTo>
                    <a:pt x="591755" y="1310456"/>
                    <a:pt x="597326" y="1313639"/>
                    <a:pt x="602499" y="1316823"/>
                  </a:cubicBezTo>
                  <a:cubicBezTo>
                    <a:pt x="636723" y="1274242"/>
                    <a:pt x="670151" y="1232457"/>
                    <a:pt x="704375" y="1190274"/>
                  </a:cubicBezTo>
                  <a:cubicBezTo>
                    <a:pt x="725864" y="1208978"/>
                    <a:pt x="744966" y="1225294"/>
                    <a:pt x="764068" y="1242008"/>
                  </a:cubicBezTo>
                  <a:cubicBezTo>
                    <a:pt x="732232" y="1281803"/>
                    <a:pt x="701589" y="1320405"/>
                    <a:pt x="669355" y="1360598"/>
                  </a:cubicBezTo>
                  <a:cubicBezTo>
                    <a:pt x="676916" y="1364975"/>
                    <a:pt x="682090" y="1367761"/>
                    <a:pt x="686865" y="1370547"/>
                  </a:cubicBezTo>
                  <a:cubicBezTo>
                    <a:pt x="719895" y="1329955"/>
                    <a:pt x="751731" y="1290558"/>
                    <a:pt x="784363" y="1250365"/>
                  </a:cubicBezTo>
                  <a:cubicBezTo>
                    <a:pt x="795904" y="1260314"/>
                    <a:pt x="804659" y="1268671"/>
                    <a:pt x="814210" y="1275436"/>
                  </a:cubicBezTo>
                  <a:cubicBezTo>
                    <a:pt x="817791" y="1278222"/>
                    <a:pt x="825352" y="1279416"/>
                    <a:pt x="829332" y="1277426"/>
                  </a:cubicBezTo>
                  <a:cubicBezTo>
                    <a:pt x="852015" y="1267079"/>
                    <a:pt x="874300" y="1255141"/>
                    <a:pt x="898178" y="1243202"/>
                  </a:cubicBezTo>
                  <a:cubicBezTo>
                    <a:pt x="858382" y="1205397"/>
                    <a:pt x="819383" y="1167989"/>
                    <a:pt x="777598" y="1127796"/>
                  </a:cubicBezTo>
                  <a:cubicBezTo>
                    <a:pt x="795904" y="1111878"/>
                    <a:pt x="812220" y="1097552"/>
                    <a:pt x="829730" y="1082031"/>
                  </a:cubicBezTo>
                  <a:cubicBezTo>
                    <a:pt x="821771" y="1074868"/>
                    <a:pt x="816995" y="1070093"/>
                    <a:pt x="809434" y="1062930"/>
                  </a:cubicBezTo>
                  <a:cubicBezTo>
                    <a:pt x="792720" y="1080042"/>
                    <a:pt x="777200" y="1096358"/>
                    <a:pt x="762078" y="1111878"/>
                  </a:cubicBezTo>
                  <a:cubicBezTo>
                    <a:pt x="754915" y="1105909"/>
                    <a:pt x="747752" y="1100337"/>
                    <a:pt x="740589" y="1094368"/>
                  </a:cubicBezTo>
                  <a:cubicBezTo>
                    <a:pt x="750935" y="1083623"/>
                    <a:pt x="758894" y="1074868"/>
                    <a:pt x="768843" y="1064124"/>
                  </a:cubicBezTo>
                  <a:cubicBezTo>
                    <a:pt x="758098" y="1055767"/>
                    <a:pt x="749343" y="1049001"/>
                    <a:pt x="734619" y="1037859"/>
                  </a:cubicBezTo>
                  <a:cubicBezTo>
                    <a:pt x="750139" y="1027910"/>
                    <a:pt x="761680" y="1020349"/>
                    <a:pt x="778394" y="1009604"/>
                  </a:cubicBezTo>
                  <a:cubicBezTo>
                    <a:pt x="750537" y="985329"/>
                    <a:pt x="728650" y="966227"/>
                    <a:pt x="703181" y="943544"/>
                  </a:cubicBezTo>
                  <a:cubicBezTo>
                    <a:pt x="717507" y="932401"/>
                    <a:pt x="728650" y="923249"/>
                    <a:pt x="740589" y="914096"/>
                  </a:cubicBezTo>
                  <a:cubicBezTo>
                    <a:pt x="712732" y="884647"/>
                    <a:pt x="687263" y="857189"/>
                    <a:pt x="660998" y="828934"/>
                  </a:cubicBezTo>
                  <a:cubicBezTo>
                    <a:pt x="684477" y="807445"/>
                    <a:pt x="705967" y="787945"/>
                    <a:pt x="728650" y="767649"/>
                  </a:cubicBezTo>
                  <a:cubicBezTo>
                    <a:pt x="754119" y="797098"/>
                    <a:pt x="778792" y="825750"/>
                    <a:pt x="804261" y="854801"/>
                  </a:cubicBezTo>
                  <a:cubicBezTo>
                    <a:pt x="816597" y="844852"/>
                    <a:pt x="827740" y="835699"/>
                    <a:pt x="839281" y="826148"/>
                  </a:cubicBezTo>
                  <a:cubicBezTo>
                    <a:pt x="859178" y="849627"/>
                    <a:pt x="877882" y="871913"/>
                    <a:pt x="896984" y="894994"/>
                  </a:cubicBezTo>
                  <a:cubicBezTo>
                    <a:pt x="907330" y="887433"/>
                    <a:pt x="916483" y="880270"/>
                    <a:pt x="926034" y="873107"/>
                  </a:cubicBezTo>
                  <a:cubicBezTo>
                    <a:pt x="934789" y="883453"/>
                    <a:pt x="941952" y="891810"/>
                    <a:pt x="949911" y="900963"/>
                  </a:cubicBezTo>
                  <a:cubicBezTo>
                    <a:pt x="959860" y="893800"/>
                    <a:pt x="968615" y="887035"/>
                    <a:pt x="978962" y="879872"/>
                  </a:cubicBezTo>
                  <a:cubicBezTo>
                    <a:pt x="1050593" y="972197"/>
                    <a:pt x="1121429" y="1063726"/>
                    <a:pt x="1193458" y="1156051"/>
                  </a:cubicBezTo>
                  <a:cubicBezTo>
                    <a:pt x="1212162" y="1142122"/>
                    <a:pt x="1229274" y="1128990"/>
                    <a:pt x="1247181" y="1115857"/>
                  </a:cubicBezTo>
                  <a:cubicBezTo>
                    <a:pt x="1241212" y="1106704"/>
                    <a:pt x="1236039" y="1098348"/>
                    <a:pt x="1230070" y="1089195"/>
                  </a:cubicBezTo>
                  <a:cubicBezTo>
                    <a:pt x="1242406" y="1080042"/>
                    <a:pt x="1253947" y="1071685"/>
                    <a:pt x="1266283" y="1062532"/>
                  </a:cubicBezTo>
                  <a:cubicBezTo>
                    <a:pt x="1256732" y="1047410"/>
                    <a:pt x="1247977" y="1033879"/>
                    <a:pt x="1237631" y="1017961"/>
                  </a:cubicBezTo>
                  <a:cubicBezTo>
                    <a:pt x="1279814" y="992094"/>
                    <a:pt x="1320405" y="966625"/>
                    <a:pt x="1362587" y="940758"/>
                  </a:cubicBezTo>
                  <a:cubicBezTo>
                    <a:pt x="1372138" y="957074"/>
                    <a:pt x="1380495" y="971003"/>
                    <a:pt x="1389250" y="986125"/>
                  </a:cubicBezTo>
                  <a:cubicBezTo>
                    <a:pt x="1403974" y="978166"/>
                    <a:pt x="1418301" y="970605"/>
                    <a:pt x="1433821" y="962646"/>
                  </a:cubicBezTo>
                  <a:cubicBezTo>
                    <a:pt x="1456902" y="1005227"/>
                    <a:pt x="1478789" y="1046614"/>
                    <a:pt x="1501473" y="1089195"/>
                  </a:cubicBezTo>
                  <a:cubicBezTo>
                    <a:pt x="1520972" y="1078848"/>
                    <a:pt x="1539278" y="1069695"/>
                    <a:pt x="1558380" y="1059746"/>
                  </a:cubicBezTo>
                  <a:cubicBezTo>
                    <a:pt x="1488340" y="913698"/>
                    <a:pt x="1419097" y="768843"/>
                    <a:pt x="1348659" y="622397"/>
                  </a:cubicBezTo>
                  <a:cubicBezTo>
                    <a:pt x="1361394" y="616428"/>
                    <a:pt x="1372536" y="610856"/>
                    <a:pt x="1384077" y="605683"/>
                  </a:cubicBezTo>
                  <a:cubicBezTo>
                    <a:pt x="1386465" y="604887"/>
                    <a:pt x="1392036" y="604489"/>
                    <a:pt x="1392832" y="605683"/>
                  </a:cubicBezTo>
                  <a:cubicBezTo>
                    <a:pt x="1399597" y="617621"/>
                    <a:pt x="1407556" y="609662"/>
                    <a:pt x="1414719" y="606877"/>
                  </a:cubicBezTo>
                  <a:cubicBezTo>
                    <a:pt x="1496697" y="576632"/>
                    <a:pt x="1578675" y="546388"/>
                    <a:pt x="1660653" y="516144"/>
                  </a:cubicBezTo>
                  <a:cubicBezTo>
                    <a:pt x="1665827" y="514154"/>
                    <a:pt x="1674980" y="512960"/>
                    <a:pt x="1674980" y="510572"/>
                  </a:cubicBezTo>
                  <a:cubicBezTo>
                    <a:pt x="1677367" y="483512"/>
                    <a:pt x="1700051" y="495450"/>
                    <a:pt x="1713979" y="485899"/>
                  </a:cubicBezTo>
                  <a:cubicBezTo>
                    <a:pt x="1745417" y="601703"/>
                    <a:pt x="1776059" y="714722"/>
                    <a:pt x="1806702" y="828536"/>
                  </a:cubicBezTo>
                  <a:cubicBezTo>
                    <a:pt x="1816253" y="825352"/>
                    <a:pt x="1822620" y="823363"/>
                    <a:pt x="1829783" y="820975"/>
                  </a:cubicBezTo>
                  <a:cubicBezTo>
                    <a:pt x="1825803" y="803465"/>
                    <a:pt x="1822222" y="787547"/>
                    <a:pt x="1818242" y="769241"/>
                  </a:cubicBezTo>
                  <a:cubicBezTo>
                    <a:pt x="1881915" y="756905"/>
                    <a:pt x="1943199" y="744568"/>
                    <a:pt x="2005678" y="732232"/>
                  </a:cubicBezTo>
                  <a:cubicBezTo>
                    <a:pt x="2009259" y="752129"/>
                    <a:pt x="2012045" y="767649"/>
                    <a:pt x="2014831" y="784761"/>
                  </a:cubicBezTo>
                  <a:cubicBezTo>
                    <a:pt x="2036718" y="782374"/>
                    <a:pt x="2057411" y="779986"/>
                    <a:pt x="2080095" y="777598"/>
                  </a:cubicBezTo>
                  <a:cubicBezTo>
                    <a:pt x="2091237" y="881862"/>
                    <a:pt x="2102380" y="984533"/>
                    <a:pt x="2113125" y="1086807"/>
                  </a:cubicBezTo>
                  <a:cubicBezTo>
                    <a:pt x="2130635" y="1091582"/>
                    <a:pt x="2131829" y="1082827"/>
                    <a:pt x="2130635" y="1070093"/>
                  </a:cubicBezTo>
                  <a:cubicBezTo>
                    <a:pt x="2119492" y="951901"/>
                    <a:pt x="2108747" y="833709"/>
                    <a:pt x="2097605" y="715518"/>
                  </a:cubicBezTo>
                  <a:cubicBezTo>
                    <a:pt x="2079697" y="522909"/>
                    <a:pt x="2061789" y="329902"/>
                    <a:pt x="2043881" y="137293"/>
                  </a:cubicBezTo>
                  <a:cubicBezTo>
                    <a:pt x="2043483" y="130528"/>
                    <a:pt x="2043881" y="123365"/>
                    <a:pt x="2043881" y="116600"/>
                  </a:cubicBezTo>
                  <a:cubicBezTo>
                    <a:pt x="2053830" y="115008"/>
                    <a:pt x="2062187" y="113416"/>
                    <a:pt x="2070942" y="111824"/>
                  </a:cubicBezTo>
                  <a:cubicBezTo>
                    <a:pt x="2069350" y="87947"/>
                    <a:pt x="2067758" y="66060"/>
                    <a:pt x="2066166" y="42979"/>
                  </a:cubicBezTo>
                  <a:cubicBezTo>
                    <a:pt x="2077309" y="41387"/>
                    <a:pt x="2086064" y="39795"/>
                    <a:pt x="2095615" y="38203"/>
                  </a:cubicBezTo>
                  <a:cubicBezTo>
                    <a:pt x="2095615" y="27459"/>
                    <a:pt x="2095615" y="17510"/>
                    <a:pt x="2095615" y="7163"/>
                  </a:cubicBezTo>
                  <a:cubicBezTo>
                    <a:pt x="2122676" y="4775"/>
                    <a:pt x="2148940" y="2388"/>
                    <a:pt x="2175205" y="0"/>
                  </a:cubicBezTo>
                  <a:close/>
                </a:path>
              </a:pathLst>
            </a:custGeom>
            <a:solidFill>
              <a:srgbClr val="F8C391"/>
            </a:solidFill>
            <a:ln w="397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cs typeface="+mn-cs"/>
              </a:endParaRPr>
            </a:p>
          </p:txBody>
        </p:sp>
        <p:grpSp>
          <p:nvGrpSpPr>
            <p:cNvPr id="38" name="Group 3">
              <a:extLst>
                <a:ext uri="{FF2B5EF4-FFF2-40B4-BE49-F238E27FC236}">
                  <a16:creationId xmlns:a16="http://schemas.microsoft.com/office/drawing/2014/main" id="{882BB92F-B56B-4526-B81A-B10FF699EA96}"/>
                </a:ext>
              </a:extLst>
            </p:cNvPr>
            <p:cNvGrpSpPr/>
            <p:nvPr/>
          </p:nvGrpSpPr>
          <p:grpSpPr>
            <a:xfrm>
              <a:off x="8753284" y="2002858"/>
              <a:ext cx="1662784" cy="1349190"/>
              <a:chOff x="4574848" y="1897856"/>
              <a:chExt cx="3028217" cy="3026664"/>
            </a:xfrm>
          </p:grpSpPr>
          <p:sp>
            <p:nvSpPr>
              <p:cNvPr id="39" name="Freeform: Shape 4">
                <a:extLst>
                  <a:ext uri="{FF2B5EF4-FFF2-40B4-BE49-F238E27FC236}">
                    <a16:creationId xmlns:a16="http://schemas.microsoft.com/office/drawing/2014/main" id="{14A54302-64F3-48B4-A64A-6808D60A47F7}"/>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rgbClr val="7ADAE8">
                  <a:lumMod val="40000"/>
                  <a:lumOff val="60000"/>
                </a:srgbClr>
              </a:solidFill>
              <a:ln w="9525"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cs typeface="+mn-cs"/>
                </a:endParaRPr>
              </a:p>
            </p:txBody>
          </p:sp>
          <p:sp>
            <p:nvSpPr>
              <p:cNvPr id="40" name="Freeform: Shape 5">
                <a:extLst>
                  <a:ext uri="{FF2B5EF4-FFF2-40B4-BE49-F238E27FC236}">
                    <a16:creationId xmlns:a16="http://schemas.microsoft.com/office/drawing/2014/main" id="{AB2B98A2-C8E1-46DF-BFA3-C7E2DA9D17E8}"/>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rgbClr val="7ADA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cs typeface="+mn-cs"/>
                </a:endParaRPr>
              </a:p>
            </p:txBody>
          </p:sp>
        </p:grpSp>
      </p:grpSp>
      <p:sp>
        <p:nvSpPr>
          <p:cNvPr id="34" name="投影片編號版面配置區 1">
            <a:extLst>
              <a:ext uri="{FF2B5EF4-FFF2-40B4-BE49-F238E27FC236}">
                <a16:creationId xmlns:a16="http://schemas.microsoft.com/office/drawing/2014/main" id="{6ED6B8B1-F84F-4545-9891-D13EC0A43C45}"/>
              </a:ext>
            </a:extLst>
          </p:cNvPr>
          <p:cNvSpPr>
            <a:spLocks noGrp="1"/>
          </p:cNvSpPr>
          <p:nvPr>
            <p:ph type="sldNum" sz="quarter" idx="4"/>
          </p:nvPr>
        </p:nvSpPr>
        <p:spPr>
          <a:xfrm>
            <a:off x="167289" y="131781"/>
            <a:ext cx="431800" cy="36772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701EB-3FD5-4D42-A255-A8DDDD20D09F}" type="slidenum">
              <a:rPr kumimoji="0" lang="zh-TW" altLang="en-US" sz="1200" b="0" i="0" u="none" strike="noStrike" kern="1200" cap="none" spc="0" normalizeH="0" baseline="0" noProof="0" smtClean="0">
                <a:ln>
                  <a:noFill/>
                </a:ln>
                <a:solidFill>
                  <a:prstClr val="black">
                    <a:tint val="75000"/>
                  </a:prstClr>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TW" altLang="en-US" sz="1200" b="0" i="0" u="none" strike="noStrike" kern="1200" cap="none" spc="0" normalizeH="0" baseline="0" noProof="0" dirty="0">
              <a:ln>
                <a:noFill/>
              </a:ln>
              <a:solidFill>
                <a:prstClr val="black">
                  <a:tint val="75000"/>
                </a:prstClr>
              </a:solidFill>
              <a:effectLst/>
              <a:uLnTx/>
              <a:uFillTx/>
              <a:latin typeface="Arial"/>
              <a:cs typeface="+mn-cs"/>
            </a:endParaRPr>
          </a:p>
        </p:txBody>
      </p:sp>
    </p:spTree>
    <p:extLst>
      <p:ext uri="{BB962C8B-B14F-4D97-AF65-F5344CB8AC3E}">
        <p14:creationId xmlns:p14="http://schemas.microsoft.com/office/powerpoint/2010/main" val="3452721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3" name="Freeform: Shape 44">
            <a:extLst>
              <a:ext uri="{FF2B5EF4-FFF2-40B4-BE49-F238E27FC236}">
                <a16:creationId xmlns:a16="http://schemas.microsoft.com/office/drawing/2014/main" id="{00C1B256-703C-4BA8-AF38-41DA2A56B962}"/>
              </a:ext>
            </a:extLst>
          </p:cNvPr>
          <p:cNvSpPr/>
          <p:nvPr/>
        </p:nvSpPr>
        <p:spPr>
          <a:xfrm rot="10800000">
            <a:off x="-48346" y="-16367"/>
            <a:ext cx="12205253" cy="4458729"/>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6" name="Graphic 1">
            <a:extLst>
              <a:ext uri="{FF2B5EF4-FFF2-40B4-BE49-F238E27FC236}">
                <a16:creationId xmlns:a16="http://schemas.microsoft.com/office/drawing/2014/main" id="{B8CA0541-ECB2-4003-A1C3-3E99250EC67D}"/>
              </a:ext>
            </a:extLst>
          </p:cNvPr>
          <p:cNvSpPr/>
          <p:nvPr/>
        </p:nvSpPr>
        <p:spPr>
          <a:xfrm>
            <a:off x="4493055" y="1537955"/>
            <a:ext cx="2869300" cy="2799776"/>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bg1"/>
          </a:solidFill>
          <a:ln w="42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67" name="群組 66">
            <a:extLst>
              <a:ext uri="{FF2B5EF4-FFF2-40B4-BE49-F238E27FC236}">
                <a16:creationId xmlns:a16="http://schemas.microsoft.com/office/drawing/2014/main" id="{82D24459-C5F4-4F7E-B699-A71B30912182}"/>
              </a:ext>
            </a:extLst>
          </p:cNvPr>
          <p:cNvGrpSpPr/>
          <p:nvPr/>
        </p:nvGrpSpPr>
        <p:grpSpPr>
          <a:xfrm>
            <a:off x="3031772" y="3600342"/>
            <a:ext cx="7618761" cy="1854267"/>
            <a:chOff x="2790150" y="2485625"/>
            <a:chExt cx="7618761" cy="1854267"/>
          </a:xfrm>
        </p:grpSpPr>
        <p:sp>
          <p:nvSpPr>
            <p:cNvPr id="17" name="矩形 16">
              <a:extLst>
                <a:ext uri="{FF2B5EF4-FFF2-40B4-BE49-F238E27FC236}">
                  <a16:creationId xmlns:a16="http://schemas.microsoft.com/office/drawing/2014/main" id="{FD6B90A5-7B0E-4D47-9C8A-F8D9C18D64FD}"/>
                </a:ext>
              </a:extLst>
            </p:cNvPr>
            <p:cNvSpPr/>
            <p:nvPr/>
          </p:nvSpPr>
          <p:spPr>
            <a:xfrm rot="19260178">
              <a:off x="6636868" y="2779114"/>
              <a:ext cx="1392127" cy="317518"/>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2" name="弧形 1">
              <a:extLst>
                <a:ext uri="{FF2B5EF4-FFF2-40B4-BE49-F238E27FC236}">
                  <a16:creationId xmlns:a16="http://schemas.microsoft.com/office/drawing/2014/main" id="{5C9A4A61-B8BD-43AE-9CA9-209D79972103}"/>
                </a:ext>
              </a:extLst>
            </p:cNvPr>
            <p:cNvSpPr/>
            <p:nvPr/>
          </p:nvSpPr>
          <p:spPr>
            <a:xfrm rot="8581220">
              <a:off x="3199900" y="2485625"/>
              <a:ext cx="7209011" cy="1333098"/>
            </a:xfrm>
            <a:prstGeom prst="arc">
              <a:avLst/>
            </a:prstGeom>
            <a:solidFill>
              <a:schemeClr val="bg1"/>
            </a:solidFill>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rial"/>
                <a:cs typeface="+mn-cs"/>
              </a:endParaRPr>
            </a:p>
          </p:txBody>
        </p:sp>
        <p:sp>
          <p:nvSpPr>
            <p:cNvPr id="38" name="Freeform: Shape 138">
              <a:extLst>
                <a:ext uri="{FF2B5EF4-FFF2-40B4-BE49-F238E27FC236}">
                  <a16:creationId xmlns:a16="http://schemas.microsoft.com/office/drawing/2014/main" id="{A3E16A94-E14D-4DB1-BB04-A2FE504268B8}"/>
                </a:ext>
              </a:extLst>
            </p:cNvPr>
            <p:cNvSpPr/>
            <p:nvPr/>
          </p:nvSpPr>
          <p:spPr>
            <a:xfrm rot="2066583">
              <a:off x="2790150" y="3903793"/>
              <a:ext cx="5489815" cy="43609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bg1"/>
            </a:solidFill>
            <a:ln w="9525" cap="flat">
              <a:solidFill>
                <a:schemeClr val="tx1">
                  <a:lumMod val="75000"/>
                  <a:lumOff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nvGrpSpPr>
          <p:cNvPr id="65" name="群組 64">
            <a:extLst>
              <a:ext uri="{FF2B5EF4-FFF2-40B4-BE49-F238E27FC236}">
                <a16:creationId xmlns:a16="http://schemas.microsoft.com/office/drawing/2014/main" id="{159CA7F7-996E-42DB-ADA5-22D145EDD18C}"/>
              </a:ext>
            </a:extLst>
          </p:cNvPr>
          <p:cNvGrpSpPr/>
          <p:nvPr/>
        </p:nvGrpSpPr>
        <p:grpSpPr>
          <a:xfrm>
            <a:off x="252967" y="42192"/>
            <a:ext cx="11709500" cy="1404855"/>
            <a:chOff x="409903" y="4964567"/>
            <a:chExt cx="11230304" cy="1400621"/>
          </a:xfrm>
        </p:grpSpPr>
        <p:sp>
          <p:nvSpPr>
            <p:cNvPr id="33" name="手繪多邊形: 圖案 32">
              <a:extLst>
                <a:ext uri="{FF2B5EF4-FFF2-40B4-BE49-F238E27FC236}">
                  <a16:creationId xmlns:a16="http://schemas.microsoft.com/office/drawing/2014/main" id="{B9FF9F99-37B1-4E33-AE58-F95111D87D76}"/>
                </a:ext>
              </a:extLst>
            </p:cNvPr>
            <p:cNvSpPr/>
            <p:nvPr/>
          </p:nvSpPr>
          <p:spPr>
            <a:xfrm>
              <a:off x="409903" y="5312248"/>
              <a:ext cx="11088414" cy="830582"/>
            </a:xfrm>
            <a:custGeom>
              <a:avLst/>
              <a:gdLst>
                <a:gd name="connsiteX0" fmla="*/ 0 w 11088414"/>
                <a:gd name="connsiteY0" fmla="*/ 830582 h 830582"/>
                <a:gd name="connsiteX1" fmla="*/ 1408386 w 11088414"/>
                <a:gd name="connsiteY1" fmla="*/ 94857 h 830582"/>
                <a:gd name="connsiteX2" fmla="*/ 3478924 w 11088414"/>
                <a:gd name="connsiteY2" fmla="*/ 693947 h 830582"/>
                <a:gd name="connsiteX3" fmla="*/ 5517931 w 11088414"/>
                <a:gd name="connsiteY3" fmla="*/ 63326 h 830582"/>
                <a:gd name="connsiteX4" fmla="*/ 7546427 w 11088414"/>
                <a:gd name="connsiteY4" fmla="*/ 662416 h 830582"/>
                <a:gd name="connsiteX5" fmla="*/ 9511862 w 11088414"/>
                <a:gd name="connsiteY5" fmla="*/ 264 h 830582"/>
                <a:gd name="connsiteX6" fmla="*/ 11088414 w 11088414"/>
                <a:gd name="connsiteY6" fmla="*/ 599354 h 83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8414" h="830582">
                  <a:moveTo>
                    <a:pt x="0" y="830582"/>
                  </a:moveTo>
                  <a:cubicBezTo>
                    <a:pt x="414282" y="474105"/>
                    <a:pt x="828565" y="117629"/>
                    <a:pt x="1408386" y="94857"/>
                  </a:cubicBezTo>
                  <a:cubicBezTo>
                    <a:pt x="1988207" y="72085"/>
                    <a:pt x="2794000" y="699202"/>
                    <a:pt x="3478924" y="693947"/>
                  </a:cubicBezTo>
                  <a:cubicBezTo>
                    <a:pt x="4163848" y="688692"/>
                    <a:pt x="4840014" y="68581"/>
                    <a:pt x="5517931" y="63326"/>
                  </a:cubicBezTo>
                  <a:cubicBezTo>
                    <a:pt x="6195848" y="58071"/>
                    <a:pt x="6880772" y="672926"/>
                    <a:pt x="7546427" y="662416"/>
                  </a:cubicBezTo>
                  <a:cubicBezTo>
                    <a:pt x="8212082" y="651906"/>
                    <a:pt x="8921531" y="10774"/>
                    <a:pt x="9511862" y="264"/>
                  </a:cubicBezTo>
                  <a:cubicBezTo>
                    <a:pt x="10102193" y="-10246"/>
                    <a:pt x="10595303" y="294554"/>
                    <a:pt x="11088414" y="5993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34" name="手繪多邊形: 圖案 33">
              <a:extLst>
                <a:ext uri="{FF2B5EF4-FFF2-40B4-BE49-F238E27FC236}">
                  <a16:creationId xmlns:a16="http://schemas.microsoft.com/office/drawing/2014/main" id="{06B88089-DCB8-4948-8D74-EB7FFA24B970}"/>
                </a:ext>
              </a:extLst>
            </p:cNvPr>
            <p:cNvSpPr/>
            <p:nvPr/>
          </p:nvSpPr>
          <p:spPr>
            <a:xfrm rot="10800000">
              <a:off x="551793" y="5420615"/>
              <a:ext cx="11088414" cy="830582"/>
            </a:xfrm>
            <a:custGeom>
              <a:avLst/>
              <a:gdLst>
                <a:gd name="connsiteX0" fmla="*/ 0 w 11088414"/>
                <a:gd name="connsiteY0" fmla="*/ 830582 h 830582"/>
                <a:gd name="connsiteX1" fmla="*/ 1408386 w 11088414"/>
                <a:gd name="connsiteY1" fmla="*/ 94857 h 830582"/>
                <a:gd name="connsiteX2" fmla="*/ 3478924 w 11088414"/>
                <a:gd name="connsiteY2" fmla="*/ 693947 h 830582"/>
                <a:gd name="connsiteX3" fmla="*/ 5517931 w 11088414"/>
                <a:gd name="connsiteY3" fmla="*/ 63326 h 830582"/>
                <a:gd name="connsiteX4" fmla="*/ 7546427 w 11088414"/>
                <a:gd name="connsiteY4" fmla="*/ 662416 h 830582"/>
                <a:gd name="connsiteX5" fmla="*/ 9511862 w 11088414"/>
                <a:gd name="connsiteY5" fmla="*/ 264 h 830582"/>
                <a:gd name="connsiteX6" fmla="*/ 11088414 w 11088414"/>
                <a:gd name="connsiteY6" fmla="*/ 599354 h 83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8414" h="830582">
                  <a:moveTo>
                    <a:pt x="0" y="830582"/>
                  </a:moveTo>
                  <a:cubicBezTo>
                    <a:pt x="414282" y="474105"/>
                    <a:pt x="828565" y="117629"/>
                    <a:pt x="1408386" y="94857"/>
                  </a:cubicBezTo>
                  <a:cubicBezTo>
                    <a:pt x="1988207" y="72085"/>
                    <a:pt x="2794000" y="699202"/>
                    <a:pt x="3478924" y="693947"/>
                  </a:cubicBezTo>
                  <a:cubicBezTo>
                    <a:pt x="4163848" y="688692"/>
                    <a:pt x="4840014" y="68581"/>
                    <a:pt x="5517931" y="63326"/>
                  </a:cubicBezTo>
                  <a:cubicBezTo>
                    <a:pt x="6195848" y="58071"/>
                    <a:pt x="6880772" y="672926"/>
                    <a:pt x="7546427" y="662416"/>
                  </a:cubicBezTo>
                  <a:cubicBezTo>
                    <a:pt x="8212082" y="651906"/>
                    <a:pt x="8921531" y="10774"/>
                    <a:pt x="9511862" y="264"/>
                  </a:cubicBezTo>
                  <a:cubicBezTo>
                    <a:pt x="10102193" y="-10246"/>
                    <a:pt x="10595303" y="294554"/>
                    <a:pt x="11088414" y="599354"/>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cs typeface="+mn-cs"/>
              </a:endParaRPr>
            </a:p>
          </p:txBody>
        </p:sp>
        <p:sp>
          <p:nvSpPr>
            <p:cNvPr id="40" name="Freeform: Shape 47">
              <a:extLst>
                <a:ext uri="{FF2B5EF4-FFF2-40B4-BE49-F238E27FC236}">
                  <a16:creationId xmlns:a16="http://schemas.microsoft.com/office/drawing/2014/main" id="{E13BE612-40EE-46B0-8283-AB9C11EA8CE3}"/>
                </a:ext>
              </a:extLst>
            </p:cNvPr>
            <p:cNvSpPr/>
            <p:nvPr/>
          </p:nvSpPr>
          <p:spPr>
            <a:xfrm rot="20216712">
              <a:off x="1362178" y="5199836"/>
              <a:ext cx="492079" cy="672509"/>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1" name="Freeform: Shape 46">
              <a:extLst>
                <a:ext uri="{FF2B5EF4-FFF2-40B4-BE49-F238E27FC236}">
                  <a16:creationId xmlns:a16="http://schemas.microsoft.com/office/drawing/2014/main" id="{D1E5B756-30A7-4C97-93E8-12595932D864}"/>
                </a:ext>
              </a:extLst>
            </p:cNvPr>
            <p:cNvSpPr/>
            <p:nvPr/>
          </p:nvSpPr>
          <p:spPr>
            <a:xfrm rot="1551189">
              <a:off x="10175771" y="4964567"/>
              <a:ext cx="246039" cy="803730"/>
            </a:xfrm>
            <a:custGeom>
              <a:avLst/>
              <a:gdLst>
                <a:gd name="connsiteX0" fmla="*/ 144952 w 142875"/>
                <a:gd name="connsiteY0" fmla="*/ 466725 h 466725"/>
                <a:gd name="connsiteX1" fmla="*/ 129712 w 142875"/>
                <a:gd name="connsiteY1" fmla="*/ 461963 h 466725"/>
                <a:gd name="connsiteX2" fmla="*/ 84944 w 142875"/>
                <a:gd name="connsiteY2" fmla="*/ 406718 h 466725"/>
                <a:gd name="connsiteX3" fmla="*/ 83992 w 142875"/>
                <a:gd name="connsiteY3" fmla="*/ 310515 h 466725"/>
                <a:gd name="connsiteX4" fmla="*/ 105899 w 142875"/>
                <a:gd name="connsiteY4" fmla="*/ 207645 h 466725"/>
                <a:gd name="connsiteX5" fmla="*/ 133522 w 142875"/>
                <a:gd name="connsiteY5" fmla="*/ 9525 h 466725"/>
                <a:gd name="connsiteX6" fmla="*/ 123044 w 142875"/>
                <a:gd name="connsiteY6" fmla="*/ 0 h 466725"/>
                <a:gd name="connsiteX7" fmla="*/ 74467 w 142875"/>
                <a:gd name="connsiteY7" fmla="*/ 0 h 466725"/>
                <a:gd name="connsiteX8" fmla="*/ 74467 w 142875"/>
                <a:gd name="connsiteY8" fmla="*/ 0 h 466725"/>
                <a:gd name="connsiteX9" fmla="*/ 73514 w 142875"/>
                <a:gd name="connsiteY9" fmla="*/ 0 h 466725"/>
                <a:gd name="connsiteX10" fmla="*/ 72562 w 142875"/>
                <a:gd name="connsiteY10" fmla="*/ 0 h 466725"/>
                <a:gd name="connsiteX11" fmla="*/ 72562 w 142875"/>
                <a:gd name="connsiteY11" fmla="*/ 0 h 466725"/>
                <a:gd name="connsiteX12" fmla="*/ 23984 w 142875"/>
                <a:gd name="connsiteY12" fmla="*/ 0 h 466725"/>
                <a:gd name="connsiteX13" fmla="*/ 13507 w 142875"/>
                <a:gd name="connsiteY13" fmla="*/ 9525 h 466725"/>
                <a:gd name="connsiteX14" fmla="*/ 41129 w 142875"/>
                <a:gd name="connsiteY14" fmla="*/ 207645 h 466725"/>
                <a:gd name="connsiteX15" fmla="*/ 63037 w 142875"/>
                <a:gd name="connsiteY15" fmla="*/ 310515 h 466725"/>
                <a:gd name="connsiteX16" fmla="*/ 62084 w 142875"/>
                <a:gd name="connsiteY16" fmla="*/ 406718 h 466725"/>
                <a:gd name="connsiteX17" fmla="*/ 17317 w 142875"/>
                <a:gd name="connsiteY17" fmla="*/ 461963 h 466725"/>
                <a:gd name="connsiteX18" fmla="*/ 2077 w 142875"/>
                <a:gd name="connsiteY18" fmla="*/ 466725 h 466725"/>
                <a:gd name="connsiteX19" fmla="*/ 3982 w 142875"/>
                <a:gd name="connsiteY19" fmla="*/ 474345 h 466725"/>
                <a:gd name="connsiteX20" fmla="*/ 73514 w 142875"/>
                <a:gd name="connsiteY20" fmla="*/ 474345 h 466725"/>
                <a:gd name="connsiteX21" fmla="*/ 73514 w 142875"/>
                <a:gd name="connsiteY21" fmla="*/ 474345 h 466725"/>
                <a:gd name="connsiteX22" fmla="*/ 142094 w 142875"/>
                <a:gd name="connsiteY22" fmla="*/ 474345 h 466725"/>
                <a:gd name="connsiteX23" fmla="*/ 144952 w 142875"/>
                <a:gd name="connsiteY23" fmla="*/ 4667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875" h="466725">
                  <a:moveTo>
                    <a:pt x="144952" y="466725"/>
                  </a:moveTo>
                  <a:cubicBezTo>
                    <a:pt x="140189" y="463868"/>
                    <a:pt x="134474" y="463868"/>
                    <a:pt x="129712" y="461963"/>
                  </a:cubicBezTo>
                  <a:cubicBezTo>
                    <a:pt x="104947" y="451485"/>
                    <a:pt x="84944" y="431483"/>
                    <a:pt x="84944" y="406718"/>
                  </a:cubicBezTo>
                  <a:cubicBezTo>
                    <a:pt x="85897" y="381000"/>
                    <a:pt x="83992" y="337185"/>
                    <a:pt x="83992" y="310515"/>
                  </a:cubicBezTo>
                  <a:cubicBezTo>
                    <a:pt x="83992" y="270510"/>
                    <a:pt x="87802" y="245745"/>
                    <a:pt x="105899" y="207645"/>
                  </a:cubicBezTo>
                  <a:cubicBezTo>
                    <a:pt x="137332" y="141923"/>
                    <a:pt x="141142" y="81915"/>
                    <a:pt x="133522" y="9525"/>
                  </a:cubicBezTo>
                  <a:cubicBezTo>
                    <a:pt x="132569" y="1905"/>
                    <a:pt x="128759" y="0"/>
                    <a:pt x="123044" y="0"/>
                  </a:cubicBezTo>
                  <a:cubicBezTo>
                    <a:pt x="107804" y="0"/>
                    <a:pt x="91612" y="0"/>
                    <a:pt x="74467" y="0"/>
                  </a:cubicBezTo>
                  <a:lnTo>
                    <a:pt x="74467" y="0"/>
                  </a:lnTo>
                  <a:cubicBezTo>
                    <a:pt x="74467" y="0"/>
                    <a:pt x="74467" y="0"/>
                    <a:pt x="73514" y="0"/>
                  </a:cubicBezTo>
                  <a:cubicBezTo>
                    <a:pt x="73514" y="0"/>
                    <a:pt x="73514" y="0"/>
                    <a:pt x="72562" y="0"/>
                  </a:cubicBezTo>
                  <a:lnTo>
                    <a:pt x="72562" y="0"/>
                  </a:lnTo>
                  <a:cubicBezTo>
                    <a:pt x="56369" y="0"/>
                    <a:pt x="39224" y="0"/>
                    <a:pt x="23984" y="0"/>
                  </a:cubicBezTo>
                  <a:cubicBezTo>
                    <a:pt x="17317" y="0"/>
                    <a:pt x="13507" y="1905"/>
                    <a:pt x="13507" y="9525"/>
                  </a:cubicBezTo>
                  <a:cubicBezTo>
                    <a:pt x="5887" y="80963"/>
                    <a:pt x="9697" y="140970"/>
                    <a:pt x="41129" y="207645"/>
                  </a:cubicBezTo>
                  <a:cubicBezTo>
                    <a:pt x="59227" y="245745"/>
                    <a:pt x="63037" y="270510"/>
                    <a:pt x="63037" y="310515"/>
                  </a:cubicBezTo>
                  <a:cubicBezTo>
                    <a:pt x="63037" y="336233"/>
                    <a:pt x="61132" y="381000"/>
                    <a:pt x="62084" y="406718"/>
                  </a:cubicBezTo>
                  <a:cubicBezTo>
                    <a:pt x="62084" y="431483"/>
                    <a:pt x="41129" y="451485"/>
                    <a:pt x="17317" y="461963"/>
                  </a:cubicBezTo>
                  <a:cubicBezTo>
                    <a:pt x="12554" y="463868"/>
                    <a:pt x="6839" y="463868"/>
                    <a:pt x="2077" y="466725"/>
                  </a:cubicBezTo>
                  <a:cubicBezTo>
                    <a:pt x="-1733" y="468630"/>
                    <a:pt x="172" y="474345"/>
                    <a:pt x="3982" y="474345"/>
                  </a:cubicBezTo>
                  <a:lnTo>
                    <a:pt x="73514" y="474345"/>
                  </a:lnTo>
                  <a:lnTo>
                    <a:pt x="73514" y="474345"/>
                  </a:lnTo>
                  <a:lnTo>
                    <a:pt x="142094" y="474345"/>
                  </a:lnTo>
                  <a:cubicBezTo>
                    <a:pt x="146857" y="474345"/>
                    <a:pt x="148762" y="468630"/>
                    <a:pt x="144952" y="466725"/>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2" name="Freeform: Shape 40">
              <a:extLst>
                <a:ext uri="{FF2B5EF4-FFF2-40B4-BE49-F238E27FC236}">
                  <a16:creationId xmlns:a16="http://schemas.microsoft.com/office/drawing/2014/main" id="{F55CE4E3-C934-4AC3-BB22-6A86B53E2B3B}"/>
                </a:ext>
              </a:extLst>
            </p:cNvPr>
            <p:cNvSpPr/>
            <p:nvPr/>
          </p:nvSpPr>
          <p:spPr>
            <a:xfrm rot="445935">
              <a:off x="2950459" y="5338437"/>
              <a:ext cx="475677" cy="934951"/>
            </a:xfrm>
            <a:custGeom>
              <a:avLst/>
              <a:gdLst>
                <a:gd name="connsiteX0" fmla="*/ 137834 w 276225"/>
                <a:gd name="connsiteY0" fmla="*/ 156 h 542925"/>
                <a:gd name="connsiteX1" fmla="*/ 214987 w 276225"/>
                <a:gd name="connsiteY1" fmla="*/ 156 h 542925"/>
                <a:gd name="connsiteX2" fmla="*/ 232132 w 276225"/>
                <a:gd name="connsiteY2" fmla="*/ 7776 h 542925"/>
                <a:gd name="connsiteX3" fmla="*/ 275947 w 276225"/>
                <a:gd name="connsiteY3" fmla="*/ 139221 h 542925"/>
                <a:gd name="connsiteX4" fmla="*/ 223559 w 276225"/>
                <a:gd name="connsiteY4" fmla="*/ 235423 h 542925"/>
                <a:gd name="connsiteX5" fmla="*/ 190222 w 276225"/>
                <a:gd name="connsiteY5" fmla="*/ 253521 h 542925"/>
                <a:gd name="connsiteX6" fmla="*/ 153074 w 276225"/>
                <a:gd name="connsiteY6" fmla="*/ 467833 h 542925"/>
                <a:gd name="connsiteX7" fmla="*/ 189269 w 276225"/>
                <a:gd name="connsiteY7" fmla="*/ 520221 h 542925"/>
                <a:gd name="connsiteX8" fmla="*/ 225464 w 276225"/>
                <a:gd name="connsiteY8" fmla="*/ 534508 h 542925"/>
                <a:gd name="connsiteX9" fmla="*/ 231179 w 276225"/>
                <a:gd name="connsiteY9" fmla="*/ 542128 h 542925"/>
                <a:gd name="connsiteX10" fmla="*/ 222607 w 276225"/>
                <a:gd name="connsiteY10" fmla="*/ 546891 h 542925"/>
                <a:gd name="connsiteX11" fmla="*/ 54014 w 276225"/>
                <a:gd name="connsiteY11" fmla="*/ 546891 h 542925"/>
                <a:gd name="connsiteX12" fmla="*/ 45442 w 276225"/>
                <a:gd name="connsiteY12" fmla="*/ 543081 h 542925"/>
                <a:gd name="connsiteX13" fmla="*/ 53062 w 276225"/>
                <a:gd name="connsiteY13" fmla="*/ 534508 h 542925"/>
                <a:gd name="connsiteX14" fmla="*/ 91162 w 276225"/>
                <a:gd name="connsiteY14" fmla="*/ 519268 h 542925"/>
                <a:gd name="connsiteX15" fmla="*/ 124499 w 276225"/>
                <a:gd name="connsiteY15" fmla="*/ 468786 h 542925"/>
                <a:gd name="connsiteX16" fmla="*/ 91162 w 276225"/>
                <a:gd name="connsiteY16" fmla="*/ 255426 h 542925"/>
                <a:gd name="connsiteX17" fmla="*/ 55919 w 276225"/>
                <a:gd name="connsiteY17" fmla="*/ 237328 h 542925"/>
                <a:gd name="connsiteX18" fmla="*/ 4484 w 276225"/>
                <a:gd name="connsiteY18" fmla="*/ 117313 h 542925"/>
                <a:gd name="connsiteX19" fmla="*/ 40679 w 276225"/>
                <a:gd name="connsiteY19" fmla="*/ 12538 h 542925"/>
                <a:gd name="connsiteX20" fmla="*/ 59729 w 276225"/>
                <a:gd name="connsiteY20" fmla="*/ 156 h 542925"/>
                <a:gd name="connsiteX21" fmla="*/ 137834 w 276225"/>
                <a:gd name="connsiteY21" fmla="*/ 156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5429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3557" y="248758"/>
                    <a:pt x="190222" y="253521"/>
                  </a:cubicBezTo>
                  <a:cubicBezTo>
                    <a:pt x="142597" y="269713"/>
                    <a:pt x="153074" y="437353"/>
                    <a:pt x="153074" y="467833"/>
                  </a:cubicBezTo>
                  <a:cubicBezTo>
                    <a:pt x="152122" y="496408"/>
                    <a:pt x="163552" y="511648"/>
                    <a:pt x="189269" y="520221"/>
                  </a:cubicBezTo>
                  <a:cubicBezTo>
                    <a:pt x="200699" y="524031"/>
                    <a:pt x="214034" y="530698"/>
                    <a:pt x="225464" y="534508"/>
                  </a:cubicBezTo>
                  <a:cubicBezTo>
                    <a:pt x="229274" y="535461"/>
                    <a:pt x="232132" y="538318"/>
                    <a:pt x="231179" y="542128"/>
                  </a:cubicBezTo>
                  <a:cubicBezTo>
                    <a:pt x="230227" y="545938"/>
                    <a:pt x="226417" y="546891"/>
                    <a:pt x="222607" y="546891"/>
                  </a:cubicBezTo>
                  <a:cubicBezTo>
                    <a:pt x="168314" y="546891"/>
                    <a:pt x="109259" y="546891"/>
                    <a:pt x="54014" y="546891"/>
                  </a:cubicBezTo>
                  <a:cubicBezTo>
                    <a:pt x="50204" y="546891"/>
                    <a:pt x="46394" y="546891"/>
                    <a:pt x="45442" y="543081"/>
                  </a:cubicBezTo>
                  <a:cubicBezTo>
                    <a:pt x="44489" y="538318"/>
                    <a:pt x="49252" y="535461"/>
                    <a:pt x="53062" y="534508"/>
                  </a:cubicBezTo>
                  <a:cubicBezTo>
                    <a:pt x="64492" y="529746"/>
                    <a:pt x="78779" y="523078"/>
                    <a:pt x="91162" y="519268"/>
                  </a:cubicBezTo>
                  <a:cubicBezTo>
                    <a:pt x="115927" y="510696"/>
                    <a:pt x="125452" y="495456"/>
                    <a:pt x="124499" y="468786"/>
                  </a:cubicBezTo>
                  <a:cubicBezTo>
                    <a:pt x="124499" y="442116"/>
                    <a:pt x="134977" y="270666"/>
                    <a:pt x="91162" y="255426"/>
                  </a:cubicBezTo>
                  <a:cubicBezTo>
                    <a:pt x="77827" y="250663"/>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6399" y="156"/>
                    <a:pt x="111164" y="156"/>
                    <a:pt x="137834" y="156"/>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3" name="Freeform: Shape 45">
              <a:extLst>
                <a:ext uri="{FF2B5EF4-FFF2-40B4-BE49-F238E27FC236}">
                  <a16:creationId xmlns:a16="http://schemas.microsoft.com/office/drawing/2014/main" id="{8C1C465A-6EF9-4837-8632-42DEC7162610}"/>
                </a:ext>
              </a:extLst>
            </p:cNvPr>
            <p:cNvSpPr/>
            <p:nvPr/>
          </p:nvSpPr>
          <p:spPr>
            <a:xfrm rot="10800000">
              <a:off x="8620619" y="5676276"/>
              <a:ext cx="475677" cy="68891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4" name="Freeform: Shape 41">
              <a:extLst>
                <a:ext uri="{FF2B5EF4-FFF2-40B4-BE49-F238E27FC236}">
                  <a16:creationId xmlns:a16="http://schemas.microsoft.com/office/drawing/2014/main" id="{AC836622-9214-4001-A9C2-5158A9AB5F65}"/>
                </a:ext>
              </a:extLst>
            </p:cNvPr>
            <p:cNvSpPr/>
            <p:nvPr/>
          </p:nvSpPr>
          <p:spPr>
            <a:xfrm rot="3033386">
              <a:off x="4625342" y="5177357"/>
              <a:ext cx="262442" cy="111538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5" name="Freeform: Shape 42">
              <a:extLst>
                <a:ext uri="{FF2B5EF4-FFF2-40B4-BE49-F238E27FC236}">
                  <a16:creationId xmlns:a16="http://schemas.microsoft.com/office/drawing/2014/main" id="{63EE146D-9FAE-4E40-90F3-E6ED1139BDF5}"/>
                </a:ext>
              </a:extLst>
            </p:cNvPr>
            <p:cNvSpPr/>
            <p:nvPr/>
          </p:nvSpPr>
          <p:spPr>
            <a:xfrm rot="18326380">
              <a:off x="7193510" y="5292420"/>
              <a:ext cx="278845" cy="1098977"/>
            </a:xfrm>
            <a:custGeom>
              <a:avLst/>
              <a:gdLst>
                <a:gd name="connsiteX0" fmla="*/ 170773 w 161925"/>
                <a:gd name="connsiteY0" fmla="*/ 273368 h 638175"/>
                <a:gd name="connsiteX1" fmla="*/ 127910 w 161925"/>
                <a:gd name="connsiteY1" fmla="*/ 185738 h 638175"/>
                <a:gd name="connsiteX2" fmla="*/ 108860 w 161925"/>
                <a:gd name="connsiteY2" fmla="*/ 150495 h 638175"/>
                <a:gd name="connsiteX3" fmla="*/ 108860 w 161925"/>
                <a:gd name="connsiteY3" fmla="*/ 50483 h 638175"/>
                <a:gd name="connsiteX4" fmla="*/ 113623 w 161925"/>
                <a:gd name="connsiteY4" fmla="*/ 10477 h 638175"/>
                <a:gd name="connsiteX5" fmla="*/ 98382 w 161925"/>
                <a:gd name="connsiteY5" fmla="*/ 0 h 638175"/>
                <a:gd name="connsiteX6" fmla="*/ 72665 w 161925"/>
                <a:gd name="connsiteY6" fmla="*/ 0 h 638175"/>
                <a:gd name="connsiteX7" fmla="*/ 57425 w 161925"/>
                <a:gd name="connsiteY7" fmla="*/ 10477 h 638175"/>
                <a:gd name="connsiteX8" fmla="*/ 62187 w 161925"/>
                <a:gd name="connsiteY8" fmla="*/ 50483 h 638175"/>
                <a:gd name="connsiteX9" fmla="*/ 62187 w 161925"/>
                <a:gd name="connsiteY9" fmla="*/ 150495 h 638175"/>
                <a:gd name="connsiteX10" fmla="*/ 43137 w 161925"/>
                <a:gd name="connsiteY10" fmla="*/ 185738 h 638175"/>
                <a:gd name="connsiteX11" fmla="*/ 275 w 161925"/>
                <a:gd name="connsiteY11" fmla="*/ 273368 h 638175"/>
                <a:gd name="connsiteX12" fmla="*/ 275 w 161925"/>
                <a:gd name="connsiteY12" fmla="*/ 618173 h 638175"/>
                <a:gd name="connsiteX13" fmla="*/ 26945 w 161925"/>
                <a:gd name="connsiteY13" fmla="*/ 643890 h 638175"/>
                <a:gd name="connsiteX14" fmla="*/ 142198 w 161925"/>
                <a:gd name="connsiteY14" fmla="*/ 643890 h 638175"/>
                <a:gd name="connsiteX15" fmla="*/ 168867 w 161925"/>
                <a:gd name="connsiteY15" fmla="*/ 618173 h 638175"/>
                <a:gd name="connsiteX16" fmla="*/ 170773 w 161925"/>
                <a:gd name="connsiteY16" fmla="*/ 27336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925" h="638175">
                  <a:moveTo>
                    <a:pt x="170773" y="273368"/>
                  </a:moveTo>
                  <a:cubicBezTo>
                    <a:pt x="171725" y="233363"/>
                    <a:pt x="160295" y="209550"/>
                    <a:pt x="127910" y="185738"/>
                  </a:cubicBezTo>
                  <a:cubicBezTo>
                    <a:pt x="116480" y="177165"/>
                    <a:pt x="108860" y="165735"/>
                    <a:pt x="108860" y="150495"/>
                  </a:cubicBezTo>
                  <a:cubicBezTo>
                    <a:pt x="109812" y="118110"/>
                    <a:pt x="109812" y="82867"/>
                    <a:pt x="108860" y="50483"/>
                  </a:cubicBezTo>
                  <a:cubicBezTo>
                    <a:pt x="108860" y="37148"/>
                    <a:pt x="124100" y="25718"/>
                    <a:pt x="113623" y="10477"/>
                  </a:cubicBezTo>
                  <a:cubicBezTo>
                    <a:pt x="108860" y="3810"/>
                    <a:pt x="106002" y="0"/>
                    <a:pt x="98382" y="0"/>
                  </a:cubicBezTo>
                  <a:cubicBezTo>
                    <a:pt x="93620" y="0"/>
                    <a:pt x="76475" y="0"/>
                    <a:pt x="72665" y="0"/>
                  </a:cubicBezTo>
                  <a:cubicBezTo>
                    <a:pt x="65045" y="0"/>
                    <a:pt x="62187" y="3810"/>
                    <a:pt x="57425" y="10477"/>
                  </a:cubicBezTo>
                  <a:cubicBezTo>
                    <a:pt x="46948" y="25718"/>
                    <a:pt x="62187" y="37148"/>
                    <a:pt x="62187" y="50483"/>
                  </a:cubicBezTo>
                  <a:cubicBezTo>
                    <a:pt x="61235" y="82867"/>
                    <a:pt x="61235" y="118110"/>
                    <a:pt x="62187" y="150495"/>
                  </a:cubicBezTo>
                  <a:cubicBezTo>
                    <a:pt x="62187" y="165735"/>
                    <a:pt x="54567" y="177165"/>
                    <a:pt x="43137" y="185738"/>
                  </a:cubicBezTo>
                  <a:cubicBezTo>
                    <a:pt x="11705" y="209550"/>
                    <a:pt x="275" y="232410"/>
                    <a:pt x="275" y="273368"/>
                  </a:cubicBezTo>
                  <a:cubicBezTo>
                    <a:pt x="1227" y="321945"/>
                    <a:pt x="-677" y="504825"/>
                    <a:pt x="275" y="618173"/>
                  </a:cubicBezTo>
                  <a:cubicBezTo>
                    <a:pt x="275" y="637223"/>
                    <a:pt x="6942" y="643890"/>
                    <a:pt x="26945" y="643890"/>
                  </a:cubicBezTo>
                  <a:cubicBezTo>
                    <a:pt x="44090" y="643890"/>
                    <a:pt x="125052" y="643890"/>
                    <a:pt x="142198" y="643890"/>
                  </a:cubicBezTo>
                  <a:cubicBezTo>
                    <a:pt x="162200" y="643890"/>
                    <a:pt x="168867" y="637223"/>
                    <a:pt x="168867" y="618173"/>
                  </a:cubicBezTo>
                  <a:cubicBezTo>
                    <a:pt x="171725" y="504825"/>
                    <a:pt x="170773" y="321945"/>
                    <a:pt x="170773" y="273368"/>
                  </a:cubicBezTo>
                  <a:close/>
                </a:path>
              </a:pathLst>
            </a:custGeom>
            <a:solidFill>
              <a:schemeClr val="bg1"/>
            </a:solid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nvGrpSpPr>
          <p:cNvPr id="66" name="群組 65">
            <a:extLst>
              <a:ext uri="{FF2B5EF4-FFF2-40B4-BE49-F238E27FC236}">
                <a16:creationId xmlns:a16="http://schemas.microsoft.com/office/drawing/2014/main" id="{B94445F0-2AA8-4511-AA78-5DC5684B257A}"/>
              </a:ext>
            </a:extLst>
          </p:cNvPr>
          <p:cNvGrpSpPr/>
          <p:nvPr/>
        </p:nvGrpSpPr>
        <p:grpSpPr>
          <a:xfrm>
            <a:off x="7934720" y="3379681"/>
            <a:ext cx="4205398" cy="3269184"/>
            <a:chOff x="7772188" y="488403"/>
            <a:chExt cx="4205398" cy="3269184"/>
          </a:xfrm>
        </p:grpSpPr>
        <p:grpSp>
          <p:nvGrpSpPr>
            <p:cNvPr id="51" name="Graphic 443">
              <a:extLst>
                <a:ext uri="{FF2B5EF4-FFF2-40B4-BE49-F238E27FC236}">
                  <a16:creationId xmlns:a16="http://schemas.microsoft.com/office/drawing/2014/main" id="{81D83E29-D95C-4935-9E16-47CD6956F5E7}"/>
                </a:ext>
              </a:extLst>
            </p:cNvPr>
            <p:cNvGrpSpPr/>
            <p:nvPr/>
          </p:nvGrpSpPr>
          <p:grpSpPr>
            <a:xfrm>
              <a:off x="8037990" y="488403"/>
              <a:ext cx="3901043" cy="3269184"/>
              <a:chOff x="3246117" y="68293"/>
              <a:chExt cx="5768279" cy="6569270"/>
            </a:xfrm>
            <a:solidFill>
              <a:schemeClr val="tx1">
                <a:lumMod val="50000"/>
                <a:lumOff val="50000"/>
              </a:schemeClr>
            </a:solidFill>
          </p:grpSpPr>
          <p:sp>
            <p:nvSpPr>
              <p:cNvPr id="52" name="Freeform: Shape 121">
                <a:extLst>
                  <a:ext uri="{FF2B5EF4-FFF2-40B4-BE49-F238E27FC236}">
                    <a16:creationId xmlns:a16="http://schemas.microsoft.com/office/drawing/2014/main" id="{A6980149-1E5F-43D0-B100-EBD641C20BA9}"/>
                  </a:ext>
                </a:extLst>
              </p:cNvPr>
              <p:cNvSpPr/>
              <p:nvPr/>
            </p:nvSpPr>
            <p:spPr>
              <a:xfrm>
                <a:off x="3553777" y="80010"/>
                <a:ext cx="5457824" cy="409576"/>
              </a:xfrm>
              <a:custGeom>
                <a:avLst/>
                <a:gdLst>
                  <a:gd name="connsiteX0" fmla="*/ 0 w 5457825"/>
                  <a:gd name="connsiteY0" fmla="*/ 27623 h 409575"/>
                  <a:gd name="connsiteX1" fmla="*/ 313373 w 5457825"/>
                  <a:gd name="connsiteY1" fmla="*/ 5715 h 409575"/>
                  <a:gd name="connsiteX2" fmla="*/ 338138 w 5457825"/>
                  <a:gd name="connsiteY2" fmla="*/ 0 h 409575"/>
                  <a:gd name="connsiteX3" fmla="*/ 447675 w 5457825"/>
                  <a:gd name="connsiteY3" fmla="*/ 0 h 409575"/>
                  <a:gd name="connsiteX4" fmla="*/ 543878 w 5457825"/>
                  <a:gd name="connsiteY4" fmla="*/ 8573 h 409575"/>
                  <a:gd name="connsiteX5" fmla="*/ 1013460 w 5457825"/>
                  <a:gd name="connsiteY5" fmla="*/ 37148 h 409575"/>
                  <a:gd name="connsiteX6" fmla="*/ 1485900 w 5457825"/>
                  <a:gd name="connsiteY6" fmla="*/ 66675 h 409575"/>
                  <a:gd name="connsiteX7" fmla="*/ 1960245 w 5457825"/>
                  <a:gd name="connsiteY7" fmla="*/ 94298 h 409575"/>
                  <a:gd name="connsiteX8" fmla="*/ 2432685 w 5457825"/>
                  <a:gd name="connsiteY8" fmla="*/ 123825 h 409575"/>
                  <a:gd name="connsiteX9" fmla="*/ 2849880 w 5457825"/>
                  <a:gd name="connsiteY9" fmla="*/ 146685 h 409575"/>
                  <a:gd name="connsiteX10" fmla="*/ 3293745 w 5457825"/>
                  <a:gd name="connsiteY10" fmla="*/ 171450 h 409575"/>
                  <a:gd name="connsiteX11" fmla="*/ 3614738 w 5457825"/>
                  <a:gd name="connsiteY11" fmla="*/ 188595 h 409575"/>
                  <a:gd name="connsiteX12" fmla="*/ 3982403 w 5457825"/>
                  <a:gd name="connsiteY12" fmla="*/ 212408 h 409575"/>
                  <a:gd name="connsiteX13" fmla="*/ 4303395 w 5457825"/>
                  <a:gd name="connsiteY13" fmla="*/ 235268 h 409575"/>
                  <a:gd name="connsiteX14" fmla="*/ 4688205 w 5457825"/>
                  <a:gd name="connsiteY14" fmla="*/ 269558 h 409575"/>
                  <a:gd name="connsiteX15" fmla="*/ 5134928 w 5457825"/>
                  <a:gd name="connsiteY15" fmla="*/ 314325 h 409575"/>
                  <a:gd name="connsiteX16" fmla="*/ 5415915 w 5457825"/>
                  <a:gd name="connsiteY16" fmla="*/ 342900 h 409575"/>
                  <a:gd name="connsiteX17" fmla="*/ 5459730 w 5457825"/>
                  <a:gd name="connsiteY17" fmla="*/ 345758 h 409575"/>
                  <a:gd name="connsiteX18" fmla="*/ 5459730 w 5457825"/>
                  <a:gd name="connsiteY18" fmla="*/ 350520 h 409575"/>
                  <a:gd name="connsiteX19" fmla="*/ 5420678 w 5457825"/>
                  <a:gd name="connsiteY19" fmla="*/ 368618 h 409575"/>
                  <a:gd name="connsiteX20" fmla="*/ 5243513 w 5457825"/>
                  <a:gd name="connsiteY20" fmla="*/ 393383 h 409575"/>
                  <a:gd name="connsiteX21" fmla="*/ 5158740 w 5457825"/>
                  <a:gd name="connsiteY21" fmla="*/ 399098 h 409575"/>
                  <a:gd name="connsiteX22" fmla="*/ 5115878 w 5457825"/>
                  <a:gd name="connsiteY22" fmla="*/ 409575 h 409575"/>
                  <a:gd name="connsiteX23" fmla="*/ 4860608 w 5457825"/>
                  <a:gd name="connsiteY23" fmla="*/ 397193 h 409575"/>
                  <a:gd name="connsiteX24" fmla="*/ 4649153 w 5457825"/>
                  <a:gd name="connsiteY24" fmla="*/ 384810 h 409575"/>
                  <a:gd name="connsiteX25" fmla="*/ 4372928 w 5457825"/>
                  <a:gd name="connsiteY25" fmla="*/ 365760 h 409575"/>
                  <a:gd name="connsiteX26" fmla="*/ 4135755 w 5457825"/>
                  <a:gd name="connsiteY26" fmla="*/ 347663 h 409575"/>
                  <a:gd name="connsiteX27" fmla="*/ 3829050 w 5457825"/>
                  <a:gd name="connsiteY27" fmla="*/ 319088 h 409575"/>
                  <a:gd name="connsiteX28" fmla="*/ 3573780 w 5457825"/>
                  <a:gd name="connsiteY28" fmla="*/ 300990 h 409575"/>
                  <a:gd name="connsiteX29" fmla="*/ 3313748 w 5457825"/>
                  <a:gd name="connsiteY29" fmla="*/ 282893 h 409575"/>
                  <a:gd name="connsiteX30" fmla="*/ 3126105 w 5457825"/>
                  <a:gd name="connsiteY30" fmla="*/ 269558 h 409575"/>
                  <a:gd name="connsiteX31" fmla="*/ 2867978 w 5457825"/>
                  <a:gd name="connsiteY31" fmla="*/ 251460 h 409575"/>
                  <a:gd name="connsiteX32" fmla="*/ 2686050 w 5457825"/>
                  <a:gd name="connsiteY32" fmla="*/ 239078 h 409575"/>
                  <a:gd name="connsiteX33" fmla="*/ 2427923 w 5457825"/>
                  <a:gd name="connsiteY33" fmla="*/ 220028 h 409575"/>
                  <a:gd name="connsiteX34" fmla="*/ 2183130 w 5457825"/>
                  <a:gd name="connsiteY34" fmla="*/ 201930 h 409575"/>
                  <a:gd name="connsiteX35" fmla="*/ 1863090 w 5457825"/>
                  <a:gd name="connsiteY35" fmla="*/ 178118 h 409575"/>
                  <a:gd name="connsiteX36" fmla="*/ 1615440 w 5457825"/>
                  <a:gd name="connsiteY36" fmla="*/ 160020 h 409575"/>
                  <a:gd name="connsiteX37" fmla="*/ 1282065 w 5457825"/>
                  <a:gd name="connsiteY37" fmla="*/ 136208 h 409575"/>
                  <a:gd name="connsiteX38" fmla="*/ 1031557 w 5457825"/>
                  <a:gd name="connsiteY38" fmla="*/ 118110 h 409575"/>
                  <a:gd name="connsiteX39" fmla="*/ 695325 w 5457825"/>
                  <a:gd name="connsiteY39" fmla="*/ 93345 h 409575"/>
                  <a:gd name="connsiteX40" fmla="*/ 450533 w 5457825"/>
                  <a:gd name="connsiteY40" fmla="*/ 76200 h 409575"/>
                  <a:gd name="connsiteX41" fmla="*/ 115253 w 5457825"/>
                  <a:gd name="connsiteY41" fmla="*/ 52388 h 409575"/>
                  <a:gd name="connsiteX42" fmla="*/ 21908 w 5457825"/>
                  <a:gd name="connsiteY42" fmla="*/ 44768 h 409575"/>
                  <a:gd name="connsiteX43" fmla="*/ 0 w 5457825"/>
                  <a:gd name="connsiteY43" fmla="*/ 27623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57825" h="409575">
                    <a:moveTo>
                      <a:pt x="0" y="27623"/>
                    </a:moveTo>
                    <a:cubicBezTo>
                      <a:pt x="104775" y="20955"/>
                      <a:pt x="209550" y="13335"/>
                      <a:pt x="313373" y="5715"/>
                    </a:cubicBezTo>
                    <a:cubicBezTo>
                      <a:pt x="321945" y="4763"/>
                      <a:pt x="330518" y="6668"/>
                      <a:pt x="338138" y="0"/>
                    </a:cubicBezTo>
                    <a:cubicBezTo>
                      <a:pt x="374333" y="0"/>
                      <a:pt x="411480" y="0"/>
                      <a:pt x="447675" y="0"/>
                    </a:cubicBezTo>
                    <a:cubicBezTo>
                      <a:pt x="479108" y="8573"/>
                      <a:pt x="511493" y="6668"/>
                      <a:pt x="543878" y="8573"/>
                    </a:cubicBezTo>
                    <a:cubicBezTo>
                      <a:pt x="700088" y="19050"/>
                      <a:pt x="857250" y="27623"/>
                      <a:pt x="1013460" y="37148"/>
                    </a:cubicBezTo>
                    <a:cubicBezTo>
                      <a:pt x="1170623" y="46673"/>
                      <a:pt x="1327785" y="57150"/>
                      <a:pt x="1485900" y="66675"/>
                    </a:cubicBezTo>
                    <a:cubicBezTo>
                      <a:pt x="1644015" y="76200"/>
                      <a:pt x="1802130" y="84773"/>
                      <a:pt x="1960245" y="94298"/>
                    </a:cubicBezTo>
                    <a:cubicBezTo>
                      <a:pt x="2117408" y="103823"/>
                      <a:pt x="2274570" y="114300"/>
                      <a:pt x="2432685" y="123825"/>
                    </a:cubicBezTo>
                    <a:cubicBezTo>
                      <a:pt x="2571750" y="132398"/>
                      <a:pt x="2710815" y="139065"/>
                      <a:pt x="2849880" y="146685"/>
                    </a:cubicBezTo>
                    <a:cubicBezTo>
                      <a:pt x="2997518" y="155258"/>
                      <a:pt x="3145155" y="162878"/>
                      <a:pt x="3293745" y="171450"/>
                    </a:cubicBezTo>
                    <a:cubicBezTo>
                      <a:pt x="3400425" y="177165"/>
                      <a:pt x="3508058" y="181928"/>
                      <a:pt x="3614738" y="188595"/>
                    </a:cubicBezTo>
                    <a:cubicBezTo>
                      <a:pt x="3737610" y="196215"/>
                      <a:pt x="3859530" y="203835"/>
                      <a:pt x="3982403" y="212408"/>
                    </a:cubicBezTo>
                    <a:cubicBezTo>
                      <a:pt x="4089083" y="220028"/>
                      <a:pt x="4195763" y="227648"/>
                      <a:pt x="4303395" y="235268"/>
                    </a:cubicBezTo>
                    <a:cubicBezTo>
                      <a:pt x="4431983" y="243840"/>
                      <a:pt x="4560570" y="256223"/>
                      <a:pt x="4688205" y="269558"/>
                    </a:cubicBezTo>
                    <a:cubicBezTo>
                      <a:pt x="4836795" y="284798"/>
                      <a:pt x="4986338" y="299085"/>
                      <a:pt x="5134928" y="314325"/>
                    </a:cubicBezTo>
                    <a:cubicBezTo>
                      <a:pt x="5228273" y="323850"/>
                      <a:pt x="5321618" y="333375"/>
                      <a:pt x="5415915" y="342900"/>
                    </a:cubicBezTo>
                    <a:cubicBezTo>
                      <a:pt x="5430203" y="344805"/>
                      <a:pt x="5445443" y="344805"/>
                      <a:pt x="5459730" y="345758"/>
                    </a:cubicBezTo>
                    <a:cubicBezTo>
                      <a:pt x="5459730" y="347663"/>
                      <a:pt x="5459730" y="349568"/>
                      <a:pt x="5459730" y="350520"/>
                    </a:cubicBezTo>
                    <a:cubicBezTo>
                      <a:pt x="5449253" y="362903"/>
                      <a:pt x="5436870" y="366713"/>
                      <a:pt x="5420678" y="368618"/>
                    </a:cubicBezTo>
                    <a:cubicBezTo>
                      <a:pt x="5361623" y="375285"/>
                      <a:pt x="5302568" y="383858"/>
                      <a:pt x="5243513" y="393383"/>
                    </a:cubicBezTo>
                    <a:cubicBezTo>
                      <a:pt x="5214938" y="398145"/>
                      <a:pt x="5187315" y="392430"/>
                      <a:pt x="5158740" y="399098"/>
                    </a:cubicBezTo>
                    <a:cubicBezTo>
                      <a:pt x="5144453" y="401955"/>
                      <a:pt x="5131118" y="409575"/>
                      <a:pt x="5115878" y="409575"/>
                    </a:cubicBezTo>
                    <a:cubicBezTo>
                      <a:pt x="5030153" y="410528"/>
                      <a:pt x="4945380" y="401955"/>
                      <a:pt x="4860608" y="397193"/>
                    </a:cubicBezTo>
                    <a:cubicBezTo>
                      <a:pt x="4790123" y="393383"/>
                      <a:pt x="4719638" y="388620"/>
                      <a:pt x="4649153" y="384810"/>
                    </a:cubicBezTo>
                    <a:cubicBezTo>
                      <a:pt x="4556760" y="379095"/>
                      <a:pt x="4465320" y="372428"/>
                      <a:pt x="4372928" y="365760"/>
                    </a:cubicBezTo>
                    <a:cubicBezTo>
                      <a:pt x="4293870" y="360998"/>
                      <a:pt x="4214813" y="353378"/>
                      <a:pt x="4135755" y="347663"/>
                    </a:cubicBezTo>
                    <a:cubicBezTo>
                      <a:pt x="4032885" y="340043"/>
                      <a:pt x="3930968" y="327660"/>
                      <a:pt x="3829050" y="319088"/>
                    </a:cubicBezTo>
                    <a:cubicBezTo>
                      <a:pt x="3744278" y="311468"/>
                      <a:pt x="3658553" y="306705"/>
                      <a:pt x="3573780" y="300990"/>
                    </a:cubicBezTo>
                    <a:cubicBezTo>
                      <a:pt x="3487103" y="294323"/>
                      <a:pt x="3400425" y="288608"/>
                      <a:pt x="3313748" y="282893"/>
                    </a:cubicBezTo>
                    <a:cubicBezTo>
                      <a:pt x="3250883" y="279083"/>
                      <a:pt x="3188970" y="274320"/>
                      <a:pt x="3126105" y="269558"/>
                    </a:cubicBezTo>
                    <a:cubicBezTo>
                      <a:pt x="3040380" y="262890"/>
                      <a:pt x="2953703" y="258128"/>
                      <a:pt x="2867978" y="251460"/>
                    </a:cubicBezTo>
                    <a:cubicBezTo>
                      <a:pt x="2807018" y="246698"/>
                      <a:pt x="2746058" y="242888"/>
                      <a:pt x="2686050" y="239078"/>
                    </a:cubicBezTo>
                    <a:cubicBezTo>
                      <a:pt x="2600325" y="233363"/>
                      <a:pt x="2514600" y="226695"/>
                      <a:pt x="2427923" y="220028"/>
                    </a:cubicBezTo>
                    <a:cubicBezTo>
                      <a:pt x="2346008" y="214313"/>
                      <a:pt x="2265045" y="208598"/>
                      <a:pt x="2183130" y="201930"/>
                    </a:cubicBezTo>
                    <a:cubicBezTo>
                      <a:pt x="2076450" y="193358"/>
                      <a:pt x="1969770" y="185738"/>
                      <a:pt x="1863090" y="178118"/>
                    </a:cubicBezTo>
                    <a:cubicBezTo>
                      <a:pt x="1780223" y="172403"/>
                      <a:pt x="1698308" y="166688"/>
                      <a:pt x="1615440" y="160020"/>
                    </a:cubicBezTo>
                    <a:cubicBezTo>
                      <a:pt x="1503998" y="151448"/>
                      <a:pt x="1393508" y="144780"/>
                      <a:pt x="1282065" y="136208"/>
                    </a:cubicBezTo>
                    <a:cubicBezTo>
                      <a:pt x="1199198" y="129540"/>
                      <a:pt x="1115378" y="124778"/>
                      <a:pt x="1031557" y="118110"/>
                    </a:cubicBezTo>
                    <a:cubicBezTo>
                      <a:pt x="919163" y="109538"/>
                      <a:pt x="807720" y="101918"/>
                      <a:pt x="695325" y="93345"/>
                    </a:cubicBezTo>
                    <a:cubicBezTo>
                      <a:pt x="613410" y="87630"/>
                      <a:pt x="532448" y="81915"/>
                      <a:pt x="450533" y="76200"/>
                    </a:cubicBezTo>
                    <a:cubicBezTo>
                      <a:pt x="339090" y="68580"/>
                      <a:pt x="227648" y="61913"/>
                      <a:pt x="115253" y="52388"/>
                    </a:cubicBezTo>
                    <a:cubicBezTo>
                      <a:pt x="83820" y="49530"/>
                      <a:pt x="52388" y="50483"/>
                      <a:pt x="21908" y="44768"/>
                    </a:cubicBezTo>
                    <a:cubicBezTo>
                      <a:pt x="12383" y="42863"/>
                      <a:pt x="0" y="43815"/>
                      <a:pt x="0" y="27623"/>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3" name="Freeform: Shape 122">
                <a:extLst>
                  <a:ext uri="{FF2B5EF4-FFF2-40B4-BE49-F238E27FC236}">
                    <a16:creationId xmlns:a16="http://schemas.microsoft.com/office/drawing/2014/main" id="{9966EFFB-4491-4CBE-B536-8A1517A57B70}"/>
                  </a:ext>
                </a:extLst>
              </p:cNvPr>
              <p:cNvSpPr/>
              <p:nvPr/>
            </p:nvSpPr>
            <p:spPr>
              <a:xfrm>
                <a:off x="5545685" y="5756079"/>
                <a:ext cx="1790700" cy="838198"/>
              </a:xfrm>
              <a:custGeom>
                <a:avLst/>
                <a:gdLst>
                  <a:gd name="connsiteX0" fmla="*/ 475448 w 1790700"/>
                  <a:gd name="connsiteY0" fmla="*/ 732472 h 838200"/>
                  <a:gd name="connsiteX1" fmla="*/ 495451 w 1790700"/>
                  <a:gd name="connsiteY1" fmla="*/ 739140 h 838200"/>
                  <a:gd name="connsiteX2" fmla="*/ 650708 w 1790700"/>
                  <a:gd name="connsiteY2" fmla="*/ 639127 h 838200"/>
                  <a:gd name="connsiteX3" fmla="*/ 736433 w 1790700"/>
                  <a:gd name="connsiteY3" fmla="*/ 596265 h 838200"/>
                  <a:gd name="connsiteX4" fmla="*/ 780248 w 1790700"/>
                  <a:gd name="connsiteY4" fmla="*/ 572452 h 838200"/>
                  <a:gd name="connsiteX5" fmla="*/ 844066 w 1790700"/>
                  <a:gd name="connsiteY5" fmla="*/ 532447 h 838200"/>
                  <a:gd name="connsiteX6" fmla="*/ 905978 w 1790700"/>
                  <a:gd name="connsiteY6" fmla="*/ 489585 h 838200"/>
                  <a:gd name="connsiteX7" fmla="*/ 938363 w 1790700"/>
                  <a:gd name="connsiteY7" fmla="*/ 440055 h 838200"/>
                  <a:gd name="connsiteX8" fmla="*/ 965033 w 1790700"/>
                  <a:gd name="connsiteY8" fmla="*/ 113347 h 838200"/>
                  <a:gd name="connsiteX9" fmla="*/ 970748 w 1790700"/>
                  <a:gd name="connsiteY9" fmla="*/ 33338 h 838200"/>
                  <a:gd name="connsiteX10" fmla="*/ 991703 w 1790700"/>
                  <a:gd name="connsiteY10" fmla="*/ 0 h 838200"/>
                  <a:gd name="connsiteX11" fmla="*/ 1354606 w 1790700"/>
                  <a:gd name="connsiteY11" fmla="*/ 38100 h 838200"/>
                  <a:gd name="connsiteX12" fmla="*/ 1497481 w 1790700"/>
                  <a:gd name="connsiteY12" fmla="*/ 86677 h 838200"/>
                  <a:gd name="connsiteX13" fmla="*/ 1537486 w 1790700"/>
                  <a:gd name="connsiteY13" fmla="*/ 129540 h 838200"/>
                  <a:gd name="connsiteX14" fmla="*/ 1575586 w 1790700"/>
                  <a:gd name="connsiteY14" fmla="*/ 152400 h 838200"/>
                  <a:gd name="connsiteX15" fmla="*/ 1706078 w 1790700"/>
                  <a:gd name="connsiteY15" fmla="*/ 157163 h 838200"/>
                  <a:gd name="connsiteX16" fmla="*/ 1797518 w 1790700"/>
                  <a:gd name="connsiteY16" fmla="*/ 277177 h 838200"/>
                  <a:gd name="connsiteX17" fmla="*/ 1784183 w 1790700"/>
                  <a:gd name="connsiteY17" fmla="*/ 346710 h 838200"/>
                  <a:gd name="connsiteX18" fmla="*/ 1718461 w 1790700"/>
                  <a:gd name="connsiteY18" fmla="*/ 423863 h 838200"/>
                  <a:gd name="connsiteX19" fmla="*/ 1453666 w 1790700"/>
                  <a:gd name="connsiteY19" fmla="*/ 502920 h 838200"/>
                  <a:gd name="connsiteX20" fmla="*/ 1318411 w 1790700"/>
                  <a:gd name="connsiteY20" fmla="*/ 534352 h 838200"/>
                  <a:gd name="connsiteX21" fmla="*/ 1229828 w 1790700"/>
                  <a:gd name="connsiteY21" fmla="*/ 575310 h 838200"/>
                  <a:gd name="connsiteX22" fmla="*/ 1065998 w 1790700"/>
                  <a:gd name="connsiteY22" fmla="*/ 654368 h 838200"/>
                  <a:gd name="connsiteX23" fmla="*/ 1003133 w 1790700"/>
                  <a:gd name="connsiteY23" fmla="*/ 689610 h 838200"/>
                  <a:gd name="connsiteX24" fmla="*/ 825968 w 1790700"/>
                  <a:gd name="connsiteY24" fmla="*/ 754380 h 838200"/>
                  <a:gd name="connsiteX25" fmla="*/ 729766 w 1790700"/>
                  <a:gd name="connsiteY25" fmla="*/ 756285 h 838200"/>
                  <a:gd name="connsiteX26" fmla="*/ 590701 w 1790700"/>
                  <a:gd name="connsiteY26" fmla="*/ 808672 h 838200"/>
                  <a:gd name="connsiteX27" fmla="*/ 475448 w 1790700"/>
                  <a:gd name="connsiteY27" fmla="*/ 843915 h 838200"/>
                  <a:gd name="connsiteX28" fmla="*/ 370673 w 1790700"/>
                  <a:gd name="connsiteY28" fmla="*/ 843915 h 838200"/>
                  <a:gd name="connsiteX29" fmla="*/ 344003 w 1790700"/>
                  <a:gd name="connsiteY29" fmla="*/ 820102 h 838200"/>
                  <a:gd name="connsiteX30" fmla="*/ 249706 w 1790700"/>
                  <a:gd name="connsiteY30" fmla="*/ 722947 h 838200"/>
                  <a:gd name="connsiteX31" fmla="*/ 23963 w 1790700"/>
                  <a:gd name="connsiteY31" fmla="*/ 730568 h 838200"/>
                  <a:gd name="connsiteX32" fmla="*/ 3961 w 1790700"/>
                  <a:gd name="connsiteY32" fmla="*/ 707707 h 838200"/>
                  <a:gd name="connsiteX33" fmla="*/ 10628 w 1790700"/>
                  <a:gd name="connsiteY33" fmla="*/ 707707 h 838200"/>
                  <a:gd name="connsiteX34" fmla="*/ 176363 w 1790700"/>
                  <a:gd name="connsiteY34" fmla="*/ 707707 h 838200"/>
                  <a:gd name="connsiteX35" fmla="*/ 354481 w 1790700"/>
                  <a:gd name="connsiteY35" fmla="*/ 716280 h 838200"/>
                  <a:gd name="connsiteX36" fmla="*/ 362101 w 1790700"/>
                  <a:gd name="connsiteY36" fmla="*/ 709613 h 838200"/>
                  <a:gd name="connsiteX37" fmla="*/ 475448 w 1790700"/>
                  <a:gd name="connsiteY37" fmla="*/ 732472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90700" h="838200">
                    <a:moveTo>
                      <a:pt x="475448" y="732472"/>
                    </a:moveTo>
                    <a:cubicBezTo>
                      <a:pt x="482116" y="734377"/>
                      <a:pt x="488783" y="737235"/>
                      <a:pt x="495451" y="739140"/>
                    </a:cubicBezTo>
                    <a:cubicBezTo>
                      <a:pt x="542123" y="698182"/>
                      <a:pt x="597368" y="669607"/>
                      <a:pt x="650708" y="639127"/>
                    </a:cubicBezTo>
                    <a:cubicBezTo>
                      <a:pt x="680236" y="626745"/>
                      <a:pt x="705953" y="606743"/>
                      <a:pt x="736433" y="596265"/>
                    </a:cubicBezTo>
                    <a:cubicBezTo>
                      <a:pt x="749768" y="586740"/>
                      <a:pt x="764056" y="579120"/>
                      <a:pt x="780248" y="572452"/>
                    </a:cubicBezTo>
                    <a:cubicBezTo>
                      <a:pt x="804061" y="562927"/>
                      <a:pt x="825016" y="549593"/>
                      <a:pt x="844066" y="532447"/>
                    </a:cubicBezTo>
                    <a:cubicBezTo>
                      <a:pt x="862163" y="515302"/>
                      <a:pt x="884071" y="501968"/>
                      <a:pt x="905978" y="489585"/>
                    </a:cubicBezTo>
                    <a:cubicBezTo>
                      <a:pt x="925981" y="479107"/>
                      <a:pt x="936458" y="461963"/>
                      <a:pt x="938363" y="440055"/>
                    </a:cubicBezTo>
                    <a:cubicBezTo>
                      <a:pt x="945983" y="331470"/>
                      <a:pt x="958366" y="221932"/>
                      <a:pt x="965033" y="113347"/>
                    </a:cubicBezTo>
                    <a:cubicBezTo>
                      <a:pt x="966938" y="86677"/>
                      <a:pt x="968843" y="60007"/>
                      <a:pt x="970748" y="33338"/>
                    </a:cubicBezTo>
                    <a:cubicBezTo>
                      <a:pt x="971701" y="20002"/>
                      <a:pt x="970748" y="1905"/>
                      <a:pt x="991703" y="0"/>
                    </a:cubicBezTo>
                    <a:cubicBezTo>
                      <a:pt x="1113623" y="3810"/>
                      <a:pt x="1233638" y="24765"/>
                      <a:pt x="1354606" y="38100"/>
                    </a:cubicBezTo>
                    <a:cubicBezTo>
                      <a:pt x="1405088" y="43815"/>
                      <a:pt x="1452713" y="60007"/>
                      <a:pt x="1497481" y="86677"/>
                    </a:cubicBezTo>
                    <a:cubicBezTo>
                      <a:pt x="1514626" y="97155"/>
                      <a:pt x="1531771" y="109538"/>
                      <a:pt x="1537486" y="129540"/>
                    </a:cubicBezTo>
                    <a:cubicBezTo>
                      <a:pt x="1544153" y="149543"/>
                      <a:pt x="1557488" y="152400"/>
                      <a:pt x="1575586" y="152400"/>
                    </a:cubicBezTo>
                    <a:cubicBezTo>
                      <a:pt x="1619401" y="153352"/>
                      <a:pt x="1662263" y="148590"/>
                      <a:pt x="1706078" y="157163"/>
                    </a:cubicBezTo>
                    <a:cubicBezTo>
                      <a:pt x="1775611" y="171450"/>
                      <a:pt x="1803233" y="206693"/>
                      <a:pt x="1797518" y="277177"/>
                    </a:cubicBezTo>
                    <a:cubicBezTo>
                      <a:pt x="1795613" y="300038"/>
                      <a:pt x="1790851" y="323850"/>
                      <a:pt x="1784183" y="346710"/>
                    </a:cubicBezTo>
                    <a:cubicBezTo>
                      <a:pt x="1773706" y="381952"/>
                      <a:pt x="1751798" y="407670"/>
                      <a:pt x="1718461" y="423863"/>
                    </a:cubicBezTo>
                    <a:cubicBezTo>
                      <a:pt x="1634641" y="463868"/>
                      <a:pt x="1543201" y="481013"/>
                      <a:pt x="1453666" y="502920"/>
                    </a:cubicBezTo>
                    <a:cubicBezTo>
                      <a:pt x="1408898" y="513397"/>
                      <a:pt x="1364131" y="523875"/>
                      <a:pt x="1318411" y="534352"/>
                    </a:cubicBezTo>
                    <a:cubicBezTo>
                      <a:pt x="1286026" y="541972"/>
                      <a:pt x="1257451" y="556260"/>
                      <a:pt x="1229828" y="575310"/>
                    </a:cubicBezTo>
                    <a:cubicBezTo>
                      <a:pt x="1180298" y="611505"/>
                      <a:pt x="1124101" y="637222"/>
                      <a:pt x="1065998" y="654368"/>
                    </a:cubicBezTo>
                    <a:cubicBezTo>
                      <a:pt x="1042186" y="661988"/>
                      <a:pt x="1021231" y="672465"/>
                      <a:pt x="1003133" y="689610"/>
                    </a:cubicBezTo>
                    <a:cubicBezTo>
                      <a:pt x="952651" y="736282"/>
                      <a:pt x="892643" y="754380"/>
                      <a:pt x="825968" y="754380"/>
                    </a:cubicBezTo>
                    <a:cubicBezTo>
                      <a:pt x="793583" y="754380"/>
                      <a:pt x="761198" y="754380"/>
                      <a:pt x="729766" y="756285"/>
                    </a:cubicBezTo>
                    <a:cubicBezTo>
                      <a:pt x="678331" y="759143"/>
                      <a:pt x="631658" y="776288"/>
                      <a:pt x="590701" y="808672"/>
                    </a:cubicBezTo>
                    <a:cubicBezTo>
                      <a:pt x="557363" y="835343"/>
                      <a:pt x="519263" y="845820"/>
                      <a:pt x="475448" y="843915"/>
                    </a:cubicBezTo>
                    <a:cubicBezTo>
                      <a:pt x="440206" y="842010"/>
                      <a:pt x="405916" y="842963"/>
                      <a:pt x="370673" y="843915"/>
                    </a:cubicBezTo>
                    <a:cubicBezTo>
                      <a:pt x="353528" y="843915"/>
                      <a:pt x="345908" y="838200"/>
                      <a:pt x="344003" y="820102"/>
                    </a:cubicBezTo>
                    <a:cubicBezTo>
                      <a:pt x="341146" y="761047"/>
                      <a:pt x="309713" y="731520"/>
                      <a:pt x="249706" y="722947"/>
                    </a:cubicBezTo>
                    <a:cubicBezTo>
                      <a:pt x="173506" y="713422"/>
                      <a:pt x="98258" y="717232"/>
                      <a:pt x="23963" y="730568"/>
                    </a:cubicBezTo>
                    <a:cubicBezTo>
                      <a:pt x="151" y="735330"/>
                      <a:pt x="-4612" y="728663"/>
                      <a:pt x="3961" y="707707"/>
                    </a:cubicBezTo>
                    <a:cubicBezTo>
                      <a:pt x="5866" y="707707"/>
                      <a:pt x="7771" y="707707"/>
                      <a:pt x="10628" y="707707"/>
                    </a:cubicBezTo>
                    <a:cubicBezTo>
                      <a:pt x="65873" y="710565"/>
                      <a:pt x="121118" y="710565"/>
                      <a:pt x="176363" y="707707"/>
                    </a:cubicBezTo>
                    <a:cubicBezTo>
                      <a:pt x="236371" y="703897"/>
                      <a:pt x="295426" y="714375"/>
                      <a:pt x="354481" y="716280"/>
                    </a:cubicBezTo>
                    <a:cubicBezTo>
                      <a:pt x="356386" y="713422"/>
                      <a:pt x="359243" y="709613"/>
                      <a:pt x="362101" y="709613"/>
                    </a:cubicBezTo>
                    <a:cubicBezTo>
                      <a:pt x="402106" y="709613"/>
                      <a:pt x="442111" y="704850"/>
                      <a:pt x="475448" y="7324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4" name="Freeform: Shape 123">
                <a:extLst>
                  <a:ext uri="{FF2B5EF4-FFF2-40B4-BE49-F238E27FC236}">
                    <a16:creationId xmlns:a16="http://schemas.microsoft.com/office/drawing/2014/main" id="{B3534AC7-FCB6-4F93-9C3F-F7E582A08D7D}"/>
                  </a:ext>
                </a:extLst>
              </p:cNvPr>
              <p:cNvSpPr/>
              <p:nvPr/>
            </p:nvSpPr>
            <p:spPr>
              <a:xfrm>
                <a:off x="5273041" y="3685223"/>
                <a:ext cx="1047750" cy="266702"/>
              </a:xfrm>
              <a:custGeom>
                <a:avLst/>
                <a:gdLst>
                  <a:gd name="connsiteX0" fmla="*/ 46672 w 1047750"/>
                  <a:gd name="connsiteY0" fmla="*/ 79058 h 266700"/>
                  <a:gd name="connsiteX1" fmla="*/ 0 w 1047750"/>
                  <a:gd name="connsiteY1" fmla="*/ 67628 h 266700"/>
                  <a:gd name="connsiteX2" fmla="*/ 6667 w 1047750"/>
                  <a:gd name="connsiteY2" fmla="*/ 0 h 266700"/>
                  <a:gd name="connsiteX3" fmla="*/ 263842 w 1047750"/>
                  <a:gd name="connsiteY3" fmla="*/ 16193 h 266700"/>
                  <a:gd name="connsiteX4" fmla="*/ 513397 w 1047750"/>
                  <a:gd name="connsiteY4" fmla="*/ 35243 h 266700"/>
                  <a:gd name="connsiteX5" fmla="*/ 1041082 w 1047750"/>
                  <a:gd name="connsiteY5" fmla="*/ 78105 h 266700"/>
                  <a:gd name="connsiteX6" fmla="*/ 1051560 w 1047750"/>
                  <a:gd name="connsiteY6" fmla="*/ 128588 h 266700"/>
                  <a:gd name="connsiteX7" fmla="*/ 1046797 w 1047750"/>
                  <a:gd name="connsiteY7" fmla="*/ 204788 h 266700"/>
                  <a:gd name="connsiteX8" fmla="*/ 1023938 w 1047750"/>
                  <a:gd name="connsiteY8" fmla="*/ 267653 h 266700"/>
                  <a:gd name="connsiteX9" fmla="*/ 991553 w 1047750"/>
                  <a:gd name="connsiteY9" fmla="*/ 267653 h 266700"/>
                  <a:gd name="connsiteX10" fmla="*/ 703897 w 1047750"/>
                  <a:gd name="connsiteY10" fmla="*/ 200978 h 266700"/>
                  <a:gd name="connsiteX11" fmla="*/ 402907 w 1047750"/>
                  <a:gd name="connsiteY11" fmla="*/ 134303 h 266700"/>
                  <a:gd name="connsiteX12" fmla="*/ 118110 w 1047750"/>
                  <a:gd name="connsiteY12" fmla="*/ 94297 h 266700"/>
                  <a:gd name="connsiteX13" fmla="*/ 68580 w 1047750"/>
                  <a:gd name="connsiteY13" fmla="*/ 87630 h 266700"/>
                  <a:gd name="connsiteX14" fmla="*/ 46672 w 1047750"/>
                  <a:gd name="connsiteY14" fmla="*/ 7905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7750" h="266700">
                    <a:moveTo>
                      <a:pt x="46672" y="79058"/>
                    </a:moveTo>
                    <a:cubicBezTo>
                      <a:pt x="30480" y="76200"/>
                      <a:pt x="11430" y="86678"/>
                      <a:pt x="0" y="67628"/>
                    </a:cubicBezTo>
                    <a:cubicBezTo>
                      <a:pt x="1905" y="44768"/>
                      <a:pt x="4763" y="22860"/>
                      <a:pt x="6667" y="0"/>
                    </a:cubicBezTo>
                    <a:cubicBezTo>
                      <a:pt x="92392" y="0"/>
                      <a:pt x="178117" y="11430"/>
                      <a:pt x="263842" y="16193"/>
                    </a:cubicBezTo>
                    <a:cubicBezTo>
                      <a:pt x="346710" y="20955"/>
                      <a:pt x="430530" y="28575"/>
                      <a:pt x="513397" y="35243"/>
                    </a:cubicBezTo>
                    <a:cubicBezTo>
                      <a:pt x="689610" y="49530"/>
                      <a:pt x="864870" y="63818"/>
                      <a:pt x="1041082" y="78105"/>
                    </a:cubicBezTo>
                    <a:cubicBezTo>
                      <a:pt x="1057275" y="92393"/>
                      <a:pt x="1057275" y="110490"/>
                      <a:pt x="1051560" y="128588"/>
                    </a:cubicBezTo>
                    <a:cubicBezTo>
                      <a:pt x="1042988" y="154305"/>
                      <a:pt x="1039178" y="178118"/>
                      <a:pt x="1046797" y="204788"/>
                    </a:cubicBezTo>
                    <a:cubicBezTo>
                      <a:pt x="1054417" y="230505"/>
                      <a:pt x="1034415" y="248603"/>
                      <a:pt x="1023938" y="267653"/>
                    </a:cubicBezTo>
                    <a:cubicBezTo>
                      <a:pt x="1018222" y="278130"/>
                      <a:pt x="1002982" y="270510"/>
                      <a:pt x="991553" y="267653"/>
                    </a:cubicBezTo>
                    <a:cubicBezTo>
                      <a:pt x="896303" y="241935"/>
                      <a:pt x="800100" y="222885"/>
                      <a:pt x="703897" y="200978"/>
                    </a:cubicBezTo>
                    <a:cubicBezTo>
                      <a:pt x="603885" y="178118"/>
                      <a:pt x="503872" y="154305"/>
                      <a:pt x="402907" y="134303"/>
                    </a:cubicBezTo>
                    <a:cubicBezTo>
                      <a:pt x="308610" y="116205"/>
                      <a:pt x="213360" y="104775"/>
                      <a:pt x="118110" y="94297"/>
                    </a:cubicBezTo>
                    <a:cubicBezTo>
                      <a:pt x="101917" y="92393"/>
                      <a:pt x="85725" y="88583"/>
                      <a:pt x="68580" y="87630"/>
                    </a:cubicBezTo>
                    <a:cubicBezTo>
                      <a:pt x="60007" y="90488"/>
                      <a:pt x="51435" y="87630"/>
                      <a:pt x="46672" y="79058"/>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5" name="Freeform: Shape 124">
                <a:extLst>
                  <a:ext uri="{FF2B5EF4-FFF2-40B4-BE49-F238E27FC236}">
                    <a16:creationId xmlns:a16="http://schemas.microsoft.com/office/drawing/2014/main" id="{8A227E3F-7F02-4A16-8FAB-657A0665307D}"/>
                  </a:ext>
                </a:extLst>
              </p:cNvPr>
              <p:cNvSpPr/>
              <p:nvPr/>
            </p:nvSpPr>
            <p:spPr>
              <a:xfrm>
                <a:off x="6266622" y="3769620"/>
                <a:ext cx="440709" cy="349198"/>
              </a:xfrm>
              <a:custGeom>
                <a:avLst/>
                <a:gdLst>
                  <a:gd name="connsiteX0" fmla="*/ 383077 w 400050"/>
                  <a:gd name="connsiteY0" fmla="*/ 287076 h 285750"/>
                  <a:gd name="connsiteX1" fmla="*/ 348787 w 400050"/>
                  <a:gd name="connsiteY1" fmla="*/ 277551 h 285750"/>
                  <a:gd name="connsiteX2" fmla="*/ 94470 w 400050"/>
                  <a:gd name="connsiteY2" fmla="*/ 177539 h 285750"/>
                  <a:gd name="connsiteX3" fmla="*/ 2077 w 400050"/>
                  <a:gd name="connsiteY3" fmla="*/ 167061 h 285750"/>
                  <a:gd name="connsiteX4" fmla="*/ 7793 w 400050"/>
                  <a:gd name="connsiteY4" fmla="*/ 52761 h 285750"/>
                  <a:gd name="connsiteX5" fmla="*/ 17318 w 400050"/>
                  <a:gd name="connsiteY5" fmla="*/ 374 h 285750"/>
                  <a:gd name="connsiteX6" fmla="*/ 259252 w 400050"/>
                  <a:gd name="connsiteY6" fmla="*/ 17519 h 285750"/>
                  <a:gd name="connsiteX7" fmla="*/ 404985 w 400050"/>
                  <a:gd name="connsiteY7" fmla="*/ 30854 h 285750"/>
                  <a:gd name="connsiteX8" fmla="*/ 383077 w 400050"/>
                  <a:gd name="connsiteY8" fmla="*/ 28707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285750">
                    <a:moveTo>
                      <a:pt x="383077" y="287076"/>
                    </a:moveTo>
                    <a:cubicBezTo>
                      <a:pt x="369743" y="290886"/>
                      <a:pt x="359265" y="282314"/>
                      <a:pt x="348787" y="277551"/>
                    </a:cubicBezTo>
                    <a:cubicBezTo>
                      <a:pt x="266873" y="236594"/>
                      <a:pt x="184958" y="198494"/>
                      <a:pt x="94470" y="177539"/>
                    </a:cubicBezTo>
                    <a:cubicBezTo>
                      <a:pt x="63990" y="170871"/>
                      <a:pt x="33510" y="166109"/>
                      <a:pt x="2077" y="167061"/>
                    </a:cubicBezTo>
                    <a:cubicBezTo>
                      <a:pt x="-4590" y="128961"/>
                      <a:pt x="6840" y="90861"/>
                      <a:pt x="7793" y="52761"/>
                    </a:cubicBezTo>
                    <a:cubicBezTo>
                      <a:pt x="8745" y="34664"/>
                      <a:pt x="10650" y="16566"/>
                      <a:pt x="17318" y="374"/>
                    </a:cubicBezTo>
                    <a:cubicBezTo>
                      <a:pt x="98280" y="-2484"/>
                      <a:pt x="178290" y="11804"/>
                      <a:pt x="259252" y="17519"/>
                    </a:cubicBezTo>
                    <a:cubicBezTo>
                      <a:pt x="307830" y="21329"/>
                      <a:pt x="356408" y="27044"/>
                      <a:pt x="404985" y="30854"/>
                    </a:cubicBezTo>
                    <a:cubicBezTo>
                      <a:pt x="397365" y="116579"/>
                      <a:pt x="389745" y="201351"/>
                      <a:pt x="383077" y="287076"/>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6" name="Freeform: Shape 125">
                <a:extLst>
                  <a:ext uri="{FF2B5EF4-FFF2-40B4-BE49-F238E27FC236}">
                    <a16:creationId xmlns:a16="http://schemas.microsoft.com/office/drawing/2014/main" id="{77D1DE01-83A0-497D-A233-DC92AD5C566F}"/>
                  </a:ext>
                </a:extLst>
              </p:cNvPr>
              <p:cNvSpPr/>
              <p:nvPr/>
            </p:nvSpPr>
            <p:spPr>
              <a:xfrm>
                <a:off x="4008119" y="3427392"/>
                <a:ext cx="1009650" cy="228602"/>
              </a:xfrm>
              <a:custGeom>
                <a:avLst/>
                <a:gdLst>
                  <a:gd name="connsiteX0" fmla="*/ 794385 w 1009650"/>
                  <a:gd name="connsiteY0" fmla="*/ 216872 h 228600"/>
                  <a:gd name="connsiteX1" fmla="*/ 776288 w 1009650"/>
                  <a:gd name="connsiteY1" fmla="*/ 202585 h 228600"/>
                  <a:gd name="connsiteX2" fmla="*/ 432435 w 1009650"/>
                  <a:gd name="connsiteY2" fmla="*/ 70187 h 228600"/>
                  <a:gd name="connsiteX3" fmla="*/ 231457 w 1009650"/>
                  <a:gd name="connsiteY3" fmla="*/ 38755 h 228600"/>
                  <a:gd name="connsiteX4" fmla="*/ 22860 w 1009650"/>
                  <a:gd name="connsiteY4" fmla="*/ 33040 h 228600"/>
                  <a:gd name="connsiteX5" fmla="*/ 0 w 1009650"/>
                  <a:gd name="connsiteY5" fmla="*/ 25420 h 228600"/>
                  <a:gd name="connsiteX6" fmla="*/ 202882 w 1009650"/>
                  <a:gd name="connsiteY6" fmla="*/ 1607 h 228600"/>
                  <a:gd name="connsiteX7" fmla="*/ 335280 w 1009650"/>
                  <a:gd name="connsiteY7" fmla="*/ 1607 h 228600"/>
                  <a:gd name="connsiteX8" fmla="*/ 657225 w 1009650"/>
                  <a:gd name="connsiteY8" fmla="*/ 60662 h 228600"/>
                  <a:gd name="connsiteX9" fmla="*/ 837247 w 1009650"/>
                  <a:gd name="connsiteY9" fmla="*/ 159722 h 228600"/>
                  <a:gd name="connsiteX10" fmla="*/ 928688 w 1009650"/>
                  <a:gd name="connsiteY10" fmla="*/ 195917 h 228600"/>
                  <a:gd name="connsiteX11" fmla="*/ 1016318 w 1009650"/>
                  <a:gd name="connsiteY11" fmla="*/ 236875 h 228600"/>
                  <a:gd name="connsiteX12" fmla="*/ 794385 w 1009650"/>
                  <a:gd name="connsiteY12" fmla="*/ 21687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9650" h="228600">
                    <a:moveTo>
                      <a:pt x="794385" y="216872"/>
                    </a:moveTo>
                    <a:cubicBezTo>
                      <a:pt x="790575" y="210205"/>
                      <a:pt x="783908" y="205442"/>
                      <a:pt x="776288" y="202585"/>
                    </a:cubicBezTo>
                    <a:cubicBezTo>
                      <a:pt x="661988" y="158770"/>
                      <a:pt x="549593" y="108287"/>
                      <a:pt x="432435" y="70187"/>
                    </a:cubicBezTo>
                    <a:cubicBezTo>
                      <a:pt x="366713" y="49232"/>
                      <a:pt x="299085" y="46375"/>
                      <a:pt x="231457" y="38755"/>
                    </a:cubicBezTo>
                    <a:cubicBezTo>
                      <a:pt x="161925" y="31135"/>
                      <a:pt x="92392" y="33040"/>
                      <a:pt x="22860" y="33040"/>
                    </a:cubicBezTo>
                    <a:cubicBezTo>
                      <a:pt x="15240" y="33040"/>
                      <a:pt x="6667" y="35897"/>
                      <a:pt x="0" y="25420"/>
                    </a:cubicBezTo>
                    <a:cubicBezTo>
                      <a:pt x="67627" y="9227"/>
                      <a:pt x="134302" y="-3155"/>
                      <a:pt x="202882" y="1607"/>
                    </a:cubicBezTo>
                    <a:cubicBezTo>
                      <a:pt x="246697" y="4465"/>
                      <a:pt x="291465" y="-3155"/>
                      <a:pt x="335280" y="1607"/>
                    </a:cubicBezTo>
                    <a:cubicBezTo>
                      <a:pt x="444817" y="12085"/>
                      <a:pt x="554355" y="21610"/>
                      <a:pt x="657225" y="60662"/>
                    </a:cubicBezTo>
                    <a:cubicBezTo>
                      <a:pt x="721043" y="84475"/>
                      <a:pt x="777240" y="127337"/>
                      <a:pt x="837247" y="159722"/>
                    </a:cubicBezTo>
                    <a:cubicBezTo>
                      <a:pt x="865822" y="175915"/>
                      <a:pt x="895350" y="193060"/>
                      <a:pt x="928688" y="195917"/>
                    </a:cubicBezTo>
                    <a:cubicBezTo>
                      <a:pt x="963930" y="198775"/>
                      <a:pt x="992505" y="212110"/>
                      <a:pt x="1016318" y="236875"/>
                    </a:cubicBezTo>
                    <a:cubicBezTo>
                      <a:pt x="943927" y="232112"/>
                      <a:pt x="868680" y="227350"/>
                      <a:pt x="794385" y="216872"/>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7" name="Freeform: Shape 126">
                <a:extLst>
                  <a:ext uri="{FF2B5EF4-FFF2-40B4-BE49-F238E27FC236}">
                    <a16:creationId xmlns:a16="http://schemas.microsoft.com/office/drawing/2014/main" id="{9DE861E1-9EA3-4E3C-84EC-4144127D4339}"/>
                  </a:ext>
                </a:extLst>
              </p:cNvPr>
              <p:cNvSpPr/>
              <p:nvPr/>
            </p:nvSpPr>
            <p:spPr>
              <a:xfrm>
                <a:off x="5025526" y="6294119"/>
                <a:ext cx="76201" cy="247652"/>
              </a:xfrm>
              <a:custGeom>
                <a:avLst/>
                <a:gdLst>
                  <a:gd name="connsiteX0" fmla="*/ 1768 w 76200"/>
                  <a:gd name="connsiteY0" fmla="*/ 200978 h 247650"/>
                  <a:gd name="connsiteX1" fmla="*/ 815 w 76200"/>
                  <a:gd name="connsiteY1" fmla="*/ 182880 h 247650"/>
                  <a:gd name="connsiteX2" fmla="*/ 60823 w 76200"/>
                  <a:gd name="connsiteY2" fmla="*/ 0 h 247650"/>
                  <a:gd name="connsiteX3" fmla="*/ 68443 w 76200"/>
                  <a:gd name="connsiteY3" fmla="*/ 114300 h 247650"/>
                  <a:gd name="connsiteX4" fmla="*/ 78920 w 76200"/>
                  <a:gd name="connsiteY4" fmla="*/ 224790 h 247650"/>
                  <a:gd name="connsiteX5" fmla="*/ 75110 w 76200"/>
                  <a:gd name="connsiteY5" fmla="*/ 247650 h 247650"/>
                  <a:gd name="connsiteX6" fmla="*/ 1768 w 76200"/>
                  <a:gd name="connsiteY6" fmla="*/ 20097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1768" y="200978"/>
                    </a:moveTo>
                    <a:cubicBezTo>
                      <a:pt x="815" y="195263"/>
                      <a:pt x="-1090" y="188595"/>
                      <a:pt x="815" y="182880"/>
                    </a:cubicBezTo>
                    <a:cubicBezTo>
                      <a:pt x="19865" y="123825"/>
                      <a:pt x="39868" y="64770"/>
                      <a:pt x="60823" y="0"/>
                    </a:cubicBezTo>
                    <a:cubicBezTo>
                      <a:pt x="71300" y="41910"/>
                      <a:pt x="61775" y="78105"/>
                      <a:pt x="68443" y="114300"/>
                    </a:cubicBezTo>
                    <a:cubicBezTo>
                      <a:pt x="75110" y="150495"/>
                      <a:pt x="76063" y="188595"/>
                      <a:pt x="78920" y="224790"/>
                    </a:cubicBezTo>
                    <a:cubicBezTo>
                      <a:pt x="79873" y="232410"/>
                      <a:pt x="78920" y="240030"/>
                      <a:pt x="75110" y="247650"/>
                    </a:cubicBezTo>
                    <a:cubicBezTo>
                      <a:pt x="51298" y="231457"/>
                      <a:pt x="26533" y="216218"/>
                      <a:pt x="1768" y="200978"/>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8" name="Freeform: Shape 127">
                <a:extLst>
                  <a:ext uri="{FF2B5EF4-FFF2-40B4-BE49-F238E27FC236}">
                    <a16:creationId xmlns:a16="http://schemas.microsoft.com/office/drawing/2014/main" id="{66377DEC-6FBF-4DA1-8D98-C00A21A64755}"/>
                  </a:ext>
                </a:extLst>
              </p:cNvPr>
              <p:cNvSpPr/>
              <p:nvPr/>
            </p:nvSpPr>
            <p:spPr>
              <a:xfrm>
                <a:off x="8360092" y="3609668"/>
                <a:ext cx="47623" cy="9523"/>
              </a:xfrm>
              <a:custGeom>
                <a:avLst/>
                <a:gdLst>
                  <a:gd name="connsiteX0" fmla="*/ 52388 w 47625"/>
                  <a:gd name="connsiteY0" fmla="*/ 2213 h 9525"/>
                  <a:gd name="connsiteX1" fmla="*/ 0 w 47625"/>
                  <a:gd name="connsiteY1" fmla="*/ 17453 h 9525"/>
                  <a:gd name="connsiteX2" fmla="*/ 52388 w 47625"/>
                  <a:gd name="connsiteY2" fmla="*/ 2213 h 9525"/>
                </a:gdLst>
                <a:ahLst/>
                <a:cxnLst>
                  <a:cxn ang="0">
                    <a:pos x="connsiteX0" y="connsiteY0"/>
                  </a:cxn>
                  <a:cxn ang="0">
                    <a:pos x="connsiteX1" y="connsiteY1"/>
                  </a:cxn>
                  <a:cxn ang="0">
                    <a:pos x="connsiteX2" y="connsiteY2"/>
                  </a:cxn>
                </a:cxnLst>
                <a:rect l="l" t="t" r="r" b="b"/>
                <a:pathLst>
                  <a:path w="47625" h="9525">
                    <a:moveTo>
                      <a:pt x="52388" y="2213"/>
                    </a:moveTo>
                    <a:cubicBezTo>
                      <a:pt x="35243" y="6975"/>
                      <a:pt x="17145" y="12690"/>
                      <a:pt x="0" y="17453"/>
                    </a:cubicBezTo>
                    <a:cubicBezTo>
                      <a:pt x="12382" y="-4455"/>
                      <a:pt x="32385" y="-645"/>
                      <a:pt x="52388" y="2213"/>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9" name="Freeform: Shape 128">
                <a:extLst>
                  <a:ext uri="{FF2B5EF4-FFF2-40B4-BE49-F238E27FC236}">
                    <a16:creationId xmlns:a16="http://schemas.microsoft.com/office/drawing/2014/main" id="{8AA55C28-0A37-4880-9464-3BE1AAF542CA}"/>
                  </a:ext>
                </a:extLst>
              </p:cNvPr>
              <p:cNvSpPr/>
              <p:nvPr/>
            </p:nvSpPr>
            <p:spPr>
              <a:xfrm>
                <a:off x="6027418" y="3922939"/>
                <a:ext cx="657224" cy="2714624"/>
              </a:xfrm>
              <a:custGeom>
                <a:avLst/>
                <a:gdLst>
                  <a:gd name="connsiteX0" fmla="*/ 641033 w 657225"/>
                  <a:gd name="connsiteY0" fmla="*/ 115663 h 2714625"/>
                  <a:gd name="connsiteX1" fmla="*/ 364808 w 657225"/>
                  <a:gd name="connsiteY1" fmla="*/ 8030 h 2714625"/>
                  <a:gd name="connsiteX2" fmla="*/ 278130 w 657225"/>
                  <a:gd name="connsiteY2" fmla="*/ 8983 h 2714625"/>
                  <a:gd name="connsiteX3" fmla="*/ 271463 w 657225"/>
                  <a:gd name="connsiteY3" fmla="*/ 37558 h 2714625"/>
                  <a:gd name="connsiteX4" fmla="*/ 250508 w 657225"/>
                  <a:gd name="connsiteY4" fmla="*/ 315688 h 2714625"/>
                  <a:gd name="connsiteX5" fmla="*/ 246698 w 657225"/>
                  <a:gd name="connsiteY5" fmla="*/ 311878 h 2714625"/>
                  <a:gd name="connsiteX6" fmla="*/ 236220 w 657225"/>
                  <a:gd name="connsiteY6" fmla="*/ 429035 h 2714625"/>
                  <a:gd name="connsiteX7" fmla="*/ 191453 w 657225"/>
                  <a:gd name="connsiteY7" fmla="*/ 865280 h 2714625"/>
                  <a:gd name="connsiteX8" fmla="*/ 146685 w 657225"/>
                  <a:gd name="connsiteY8" fmla="*/ 1288190 h 2714625"/>
                  <a:gd name="connsiteX9" fmla="*/ 100965 w 657225"/>
                  <a:gd name="connsiteY9" fmla="*/ 1713005 h 2714625"/>
                  <a:gd name="connsiteX10" fmla="*/ 64770 w 657225"/>
                  <a:gd name="connsiteY10" fmla="*/ 2065430 h 2714625"/>
                  <a:gd name="connsiteX11" fmla="*/ 26670 w 657225"/>
                  <a:gd name="connsiteY11" fmla="*/ 2435953 h 2714625"/>
                  <a:gd name="connsiteX12" fmla="*/ 0 w 657225"/>
                  <a:gd name="connsiteY12" fmla="*/ 2718845 h 2714625"/>
                  <a:gd name="connsiteX13" fmla="*/ 25718 w 657225"/>
                  <a:gd name="connsiteY13" fmla="*/ 2712178 h 2714625"/>
                  <a:gd name="connsiteX14" fmla="*/ 158115 w 657225"/>
                  <a:gd name="connsiteY14" fmla="*/ 2629311 h 2714625"/>
                  <a:gd name="connsiteX15" fmla="*/ 158115 w 657225"/>
                  <a:gd name="connsiteY15" fmla="*/ 2629311 h 2714625"/>
                  <a:gd name="connsiteX16" fmla="*/ 240983 w 657225"/>
                  <a:gd name="connsiteY16" fmla="*/ 2585495 h 2714625"/>
                  <a:gd name="connsiteX17" fmla="*/ 361950 w 657225"/>
                  <a:gd name="connsiteY17" fmla="*/ 2515963 h 2714625"/>
                  <a:gd name="connsiteX18" fmla="*/ 421005 w 657225"/>
                  <a:gd name="connsiteY18" fmla="*/ 2477863 h 2714625"/>
                  <a:gd name="connsiteX19" fmla="*/ 455295 w 657225"/>
                  <a:gd name="connsiteY19" fmla="*/ 2426428 h 2714625"/>
                  <a:gd name="connsiteX20" fmla="*/ 486728 w 657225"/>
                  <a:gd name="connsiteY20" fmla="*/ 2023520 h 2714625"/>
                  <a:gd name="connsiteX21" fmla="*/ 496253 w 657225"/>
                  <a:gd name="connsiteY21" fmla="*/ 1977800 h 2714625"/>
                  <a:gd name="connsiteX22" fmla="*/ 520065 w 657225"/>
                  <a:gd name="connsiteY22" fmla="*/ 1684430 h 2714625"/>
                  <a:gd name="connsiteX23" fmla="*/ 542925 w 657225"/>
                  <a:gd name="connsiteY23" fmla="*/ 1403443 h 2714625"/>
                  <a:gd name="connsiteX24" fmla="*/ 569595 w 657225"/>
                  <a:gd name="connsiteY24" fmla="*/ 1125313 h 2714625"/>
                  <a:gd name="connsiteX25" fmla="*/ 603885 w 657225"/>
                  <a:gd name="connsiteY25" fmla="*/ 767173 h 2714625"/>
                  <a:gd name="connsiteX26" fmla="*/ 627698 w 657225"/>
                  <a:gd name="connsiteY26" fmla="*/ 493805 h 2714625"/>
                  <a:gd name="connsiteX27" fmla="*/ 632460 w 657225"/>
                  <a:gd name="connsiteY27" fmla="*/ 426178 h 2714625"/>
                  <a:gd name="connsiteX28" fmla="*/ 641985 w 657225"/>
                  <a:gd name="connsiteY28" fmla="*/ 397603 h 2714625"/>
                  <a:gd name="connsiteX29" fmla="*/ 662940 w 657225"/>
                  <a:gd name="connsiteY29" fmla="*/ 131855 h 2714625"/>
                  <a:gd name="connsiteX30" fmla="*/ 641033 w 657225"/>
                  <a:gd name="connsiteY30" fmla="*/ 115663 h 271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7225" h="2714625">
                    <a:moveTo>
                      <a:pt x="641033" y="115663"/>
                    </a:moveTo>
                    <a:cubicBezTo>
                      <a:pt x="553403" y="68990"/>
                      <a:pt x="462915" y="28033"/>
                      <a:pt x="364808" y="8030"/>
                    </a:cubicBezTo>
                    <a:cubicBezTo>
                      <a:pt x="336233" y="2315"/>
                      <a:pt x="306705" y="-7210"/>
                      <a:pt x="278130" y="8983"/>
                    </a:cubicBezTo>
                    <a:cubicBezTo>
                      <a:pt x="267653" y="16603"/>
                      <a:pt x="272415" y="28033"/>
                      <a:pt x="271463" y="37558"/>
                    </a:cubicBezTo>
                    <a:cubicBezTo>
                      <a:pt x="257175" y="129950"/>
                      <a:pt x="243840" y="222343"/>
                      <a:pt x="250508" y="315688"/>
                    </a:cubicBezTo>
                    <a:cubicBezTo>
                      <a:pt x="249555" y="314735"/>
                      <a:pt x="247650" y="312830"/>
                      <a:pt x="246698" y="311878"/>
                    </a:cubicBezTo>
                    <a:cubicBezTo>
                      <a:pt x="242888" y="350930"/>
                      <a:pt x="240030" y="389983"/>
                      <a:pt x="236220" y="429035"/>
                    </a:cubicBezTo>
                    <a:cubicBezTo>
                      <a:pt x="221933" y="574768"/>
                      <a:pt x="206693" y="719548"/>
                      <a:pt x="191453" y="865280"/>
                    </a:cubicBezTo>
                    <a:cubicBezTo>
                      <a:pt x="177165" y="1006250"/>
                      <a:pt x="161925" y="1147220"/>
                      <a:pt x="146685" y="1288190"/>
                    </a:cubicBezTo>
                    <a:cubicBezTo>
                      <a:pt x="131445" y="1430113"/>
                      <a:pt x="115253" y="1572036"/>
                      <a:pt x="100965" y="1713005"/>
                    </a:cubicBezTo>
                    <a:cubicBezTo>
                      <a:pt x="88583" y="1830163"/>
                      <a:pt x="77153" y="1948273"/>
                      <a:pt x="64770" y="2065430"/>
                    </a:cubicBezTo>
                    <a:cubicBezTo>
                      <a:pt x="52388" y="2189255"/>
                      <a:pt x="39053" y="2313080"/>
                      <a:pt x="26670" y="2435953"/>
                    </a:cubicBezTo>
                    <a:cubicBezTo>
                      <a:pt x="17145" y="2530250"/>
                      <a:pt x="8573" y="2624548"/>
                      <a:pt x="0" y="2718845"/>
                    </a:cubicBezTo>
                    <a:cubicBezTo>
                      <a:pt x="10478" y="2724561"/>
                      <a:pt x="18098" y="2716940"/>
                      <a:pt x="25718" y="2712178"/>
                    </a:cubicBezTo>
                    <a:cubicBezTo>
                      <a:pt x="69533" y="2684555"/>
                      <a:pt x="113348" y="2656933"/>
                      <a:pt x="158115" y="2629311"/>
                    </a:cubicBezTo>
                    <a:cubicBezTo>
                      <a:pt x="158115" y="2629311"/>
                      <a:pt x="158115" y="2629311"/>
                      <a:pt x="158115" y="2629311"/>
                    </a:cubicBezTo>
                    <a:cubicBezTo>
                      <a:pt x="187643" y="2618833"/>
                      <a:pt x="215265" y="2602640"/>
                      <a:pt x="240983" y="2585495"/>
                    </a:cubicBezTo>
                    <a:cubicBezTo>
                      <a:pt x="283845" y="2567398"/>
                      <a:pt x="327660" y="2550253"/>
                      <a:pt x="361950" y="2515963"/>
                    </a:cubicBezTo>
                    <a:cubicBezTo>
                      <a:pt x="378143" y="2499770"/>
                      <a:pt x="399098" y="2485483"/>
                      <a:pt x="421005" y="2477863"/>
                    </a:cubicBezTo>
                    <a:cubicBezTo>
                      <a:pt x="447675" y="2469290"/>
                      <a:pt x="453390" y="2450240"/>
                      <a:pt x="455295" y="2426428"/>
                    </a:cubicBezTo>
                    <a:cubicBezTo>
                      <a:pt x="465773" y="2292125"/>
                      <a:pt x="476250" y="2157823"/>
                      <a:pt x="486728" y="2023520"/>
                    </a:cubicBezTo>
                    <a:cubicBezTo>
                      <a:pt x="487680" y="2008280"/>
                      <a:pt x="487680" y="1992088"/>
                      <a:pt x="496253" y="1977800"/>
                    </a:cubicBezTo>
                    <a:cubicBezTo>
                      <a:pt x="503873" y="1879693"/>
                      <a:pt x="512445" y="1781586"/>
                      <a:pt x="520065" y="1684430"/>
                    </a:cubicBezTo>
                    <a:cubicBezTo>
                      <a:pt x="527685" y="1591086"/>
                      <a:pt x="535305" y="1497740"/>
                      <a:pt x="542925" y="1403443"/>
                    </a:cubicBezTo>
                    <a:cubicBezTo>
                      <a:pt x="551498" y="1311050"/>
                      <a:pt x="561023" y="1217705"/>
                      <a:pt x="569595" y="1125313"/>
                    </a:cubicBezTo>
                    <a:cubicBezTo>
                      <a:pt x="581025" y="1006250"/>
                      <a:pt x="592455" y="886235"/>
                      <a:pt x="603885" y="767173"/>
                    </a:cubicBezTo>
                    <a:cubicBezTo>
                      <a:pt x="612458" y="676685"/>
                      <a:pt x="620078" y="585245"/>
                      <a:pt x="627698" y="493805"/>
                    </a:cubicBezTo>
                    <a:cubicBezTo>
                      <a:pt x="638175" y="471898"/>
                      <a:pt x="623888" y="448085"/>
                      <a:pt x="632460" y="426178"/>
                    </a:cubicBezTo>
                    <a:cubicBezTo>
                      <a:pt x="642938" y="419510"/>
                      <a:pt x="641033" y="408080"/>
                      <a:pt x="641985" y="397603"/>
                    </a:cubicBezTo>
                    <a:cubicBezTo>
                      <a:pt x="649605" y="309020"/>
                      <a:pt x="656273" y="220438"/>
                      <a:pt x="662940" y="131855"/>
                    </a:cubicBezTo>
                    <a:cubicBezTo>
                      <a:pt x="655320" y="128045"/>
                      <a:pt x="649605" y="120425"/>
                      <a:pt x="641033" y="115663"/>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0" name="Freeform: Shape 129">
                <a:extLst>
                  <a:ext uri="{FF2B5EF4-FFF2-40B4-BE49-F238E27FC236}">
                    <a16:creationId xmlns:a16="http://schemas.microsoft.com/office/drawing/2014/main" id="{A32553FD-3DD2-4F8B-9415-E29BE58CFA9E}"/>
                  </a:ext>
                </a:extLst>
              </p:cNvPr>
              <p:cNvSpPr/>
              <p:nvPr/>
            </p:nvSpPr>
            <p:spPr>
              <a:xfrm>
                <a:off x="4926892" y="3749865"/>
                <a:ext cx="1390649" cy="2886074"/>
              </a:xfrm>
              <a:custGeom>
                <a:avLst/>
                <a:gdLst>
                  <a:gd name="connsiteX0" fmla="*/ 1387233 w 1390650"/>
                  <a:gd name="connsiteY0" fmla="*/ 14413 h 2886075"/>
                  <a:gd name="connsiteX1" fmla="*/ 1373898 w 1390650"/>
                  <a:gd name="connsiteY1" fmla="*/ 184910 h 2886075"/>
                  <a:gd name="connsiteX2" fmla="*/ 1351991 w 1390650"/>
                  <a:gd name="connsiteY2" fmla="*/ 194435 h 2886075"/>
                  <a:gd name="connsiteX3" fmla="*/ 1309128 w 1390650"/>
                  <a:gd name="connsiteY3" fmla="*/ 182053 h 2886075"/>
                  <a:gd name="connsiteX4" fmla="*/ 625233 w 1390650"/>
                  <a:gd name="connsiteY4" fmla="*/ 37273 h 2886075"/>
                  <a:gd name="connsiteX5" fmla="*/ 394728 w 1390650"/>
                  <a:gd name="connsiteY5" fmla="*/ 12508 h 2886075"/>
                  <a:gd name="connsiteX6" fmla="*/ 394728 w 1390650"/>
                  <a:gd name="connsiteY6" fmla="*/ 9650 h 2886075"/>
                  <a:gd name="connsiteX7" fmla="*/ 346150 w 1390650"/>
                  <a:gd name="connsiteY7" fmla="*/ 1078 h 2886075"/>
                  <a:gd name="connsiteX8" fmla="*/ 324243 w 1390650"/>
                  <a:gd name="connsiteY8" fmla="*/ 163955 h 2886075"/>
                  <a:gd name="connsiteX9" fmla="*/ 247090 w 1390650"/>
                  <a:gd name="connsiteY9" fmla="*/ 788795 h 2886075"/>
                  <a:gd name="connsiteX10" fmla="*/ 142315 w 1390650"/>
                  <a:gd name="connsiteY10" fmla="*/ 1633663 h 2886075"/>
                  <a:gd name="connsiteX11" fmla="*/ 28015 w 1390650"/>
                  <a:gd name="connsiteY11" fmla="*/ 2434715 h 2886075"/>
                  <a:gd name="connsiteX12" fmla="*/ 393 w 1390650"/>
                  <a:gd name="connsiteY12" fmla="*/ 2686175 h 2886075"/>
                  <a:gd name="connsiteX13" fmla="*/ 20395 w 1390650"/>
                  <a:gd name="connsiteY13" fmla="*/ 2714750 h 2886075"/>
                  <a:gd name="connsiteX14" fmla="*/ 99453 w 1390650"/>
                  <a:gd name="connsiteY14" fmla="*/ 2742373 h 2886075"/>
                  <a:gd name="connsiteX15" fmla="*/ 107073 w 1390650"/>
                  <a:gd name="connsiteY15" fmla="*/ 2735706 h 2886075"/>
                  <a:gd name="connsiteX16" fmla="*/ 135648 w 1390650"/>
                  <a:gd name="connsiteY16" fmla="*/ 2651885 h 2886075"/>
                  <a:gd name="connsiteX17" fmla="*/ 153745 w 1390650"/>
                  <a:gd name="connsiteY17" fmla="*/ 2584258 h 2886075"/>
                  <a:gd name="connsiteX18" fmla="*/ 172795 w 1390650"/>
                  <a:gd name="connsiteY18" fmla="*/ 2789045 h 2886075"/>
                  <a:gd name="connsiteX19" fmla="*/ 207085 w 1390650"/>
                  <a:gd name="connsiteY19" fmla="*/ 2805238 h 2886075"/>
                  <a:gd name="connsiteX20" fmla="*/ 289000 w 1390650"/>
                  <a:gd name="connsiteY20" fmla="*/ 2817620 h 2886075"/>
                  <a:gd name="connsiteX21" fmla="*/ 606183 w 1390650"/>
                  <a:gd name="connsiteY21" fmla="*/ 2857625 h 2886075"/>
                  <a:gd name="connsiteX22" fmla="*/ 614755 w 1390650"/>
                  <a:gd name="connsiteY22" fmla="*/ 2863340 h 2886075"/>
                  <a:gd name="connsiteX23" fmla="*/ 779538 w 1390650"/>
                  <a:gd name="connsiteY23" fmla="*/ 2862388 h 2886075"/>
                  <a:gd name="connsiteX24" fmla="*/ 881455 w 1390650"/>
                  <a:gd name="connsiteY24" fmla="*/ 2870960 h 2886075"/>
                  <a:gd name="connsiteX25" fmla="*/ 957655 w 1390650"/>
                  <a:gd name="connsiteY25" fmla="*/ 2873818 h 2886075"/>
                  <a:gd name="connsiteX26" fmla="*/ 961466 w 1390650"/>
                  <a:gd name="connsiteY26" fmla="*/ 2867150 h 2886075"/>
                  <a:gd name="connsiteX27" fmla="*/ 1070051 w 1390650"/>
                  <a:gd name="connsiteY27" fmla="*/ 2881438 h 2886075"/>
                  <a:gd name="connsiteX28" fmla="*/ 1072908 w 1390650"/>
                  <a:gd name="connsiteY28" fmla="*/ 2888106 h 2886075"/>
                  <a:gd name="connsiteX29" fmla="*/ 1098626 w 1390650"/>
                  <a:gd name="connsiteY29" fmla="*/ 2892868 h 2886075"/>
                  <a:gd name="connsiteX30" fmla="*/ 1114818 w 1390650"/>
                  <a:gd name="connsiteY30" fmla="*/ 2850006 h 2886075"/>
                  <a:gd name="connsiteX31" fmla="*/ 1127201 w 1390650"/>
                  <a:gd name="connsiteY31" fmla="*/ 2711893 h 2886075"/>
                  <a:gd name="connsiteX32" fmla="*/ 1172920 w 1390650"/>
                  <a:gd name="connsiteY32" fmla="*/ 2251835 h 2886075"/>
                  <a:gd name="connsiteX33" fmla="*/ 1225308 w 1390650"/>
                  <a:gd name="connsiteY33" fmla="*/ 1753678 h 2886075"/>
                  <a:gd name="connsiteX34" fmla="*/ 1272933 w 1390650"/>
                  <a:gd name="connsiteY34" fmla="*/ 1291715 h 2886075"/>
                  <a:gd name="connsiteX35" fmla="*/ 1310080 w 1390650"/>
                  <a:gd name="connsiteY35" fmla="*/ 948815 h 2886075"/>
                  <a:gd name="connsiteX36" fmla="*/ 1340560 w 1390650"/>
                  <a:gd name="connsiteY36" fmla="*/ 660208 h 2886075"/>
                  <a:gd name="connsiteX37" fmla="*/ 1351991 w 1390650"/>
                  <a:gd name="connsiteY37" fmla="*/ 491615 h 2886075"/>
                  <a:gd name="connsiteX38" fmla="*/ 1353895 w 1390650"/>
                  <a:gd name="connsiteY38" fmla="*/ 490663 h 2886075"/>
                  <a:gd name="connsiteX39" fmla="*/ 1362468 w 1390650"/>
                  <a:gd name="connsiteY39" fmla="*/ 398270 h 2886075"/>
                  <a:gd name="connsiteX40" fmla="*/ 1379613 w 1390650"/>
                  <a:gd name="connsiteY40" fmla="*/ 182053 h 2886075"/>
                  <a:gd name="connsiteX41" fmla="*/ 1394853 w 1390650"/>
                  <a:gd name="connsiteY41" fmla="*/ 15365 h 2886075"/>
                  <a:gd name="connsiteX42" fmla="*/ 1387233 w 1390650"/>
                  <a:gd name="connsiteY42" fmla="*/ 14413 h 288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90650" h="2886075">
                    <a:moveTo>
                      <a:pt x="1387233" y="14413"/>
                    </a:moveTo>
                    <a:cubicBezTo>
                      <a:pt x="1382470" y="71563"/>
                      <a:pt x="1378660" y="127760"/>
                      <a:pt x="1373898" y="184910"/>
                    </a:cubicBezTo>
                    <a:cubicBezTo>
                      <a:pt x="1372945" y="198245"/>
                      <a:pt x="1362468" y="198245"/>
                      <a:pt x="1351991" y="194435"/>
                    </a:cubicBezTo>
                    <a:cubicBezTo>
                      <a:pt x="1337703" y="189673"/>
                      <a:pt x="1323416" y="185863"/>
                      <a:pt x="1309128" y="182053"/>
                    </a:cubicBezTo>
                    <a:cubicBezTo>
                      <a:pt x="1081480" y="132523"/>
                      <a:pt x="856691" y="72515"/>
                      <a:pt x="625233" y="37273"/>
                    </a:cubicBezTo>
                    <a:cubicBezTo>
                      <a:pt x="549033" y="25843"/>
                      <a:pt x="471880" y="14413"/>
                      <a:pt x="394728" y="12508"/>
                    </a:cubicBezTo>
                    <a:cubicBezTo>
                      <a:pt x="394728" y="11555"/>
                      <a:pt x="394728" y="10603"/>
                      <a:pt x="394728" y="9650"/>
                    </a:cubicBezTo>
                    <a:cubicBezTo>
                      <a:pt x="380440" y="-5590"/>
                      <a:pt x="362343" y="2030"/>
                      <a:pt x="346150" y="1078"/>
                    </a:cubicBezTo>
                    <a:cubicBezTo>
                      <a:pt x="334720" y="54418"/>
                      <a:pt x="330910" y="109663"/>
                      <a:pt x="324243" y="163955"/>
                    </a:cubicBezTo>
                    <a:cubicBezTo>
                      <a:pt x="298525" y="372553"/>
                      <a:pt x="272808" y="580198"/>
                      <a:pt x="247090" y="788795"/>
                    </a:cubicBezTo>
                    <a:cubicBezTo>
                      <a:pt x="211848" y="1070735"/>
                      <a:pt x="176605" y="1351723"/>
                      <a:pt x="142315" y="1633663"/>
                    </a:cubicBezTo>
                    <a:cubicBezTo>
                      <a:pt x="109930" y="1901315"/>
                      <a:pt x="58495" y="2167063"/>
                      <a:pt x="28015" y="2434715"/>
                    </a:cubicBezTo>
                    <a:cubicBezTo>
                      <a:pt x="18490" y="2518535"/>
                      <a:pt x="9918" y="2602356"/>
                      <a:pt x="393" y="2686175"/>
                    </a:cubicBezTo>
                    <a:cubicBezTo>
                      <a:pt x="-1512" y="2703320"/>
                      <a:pt x="3250" y="2711893"/>
                      <a:pt x="20395" y="2714750"/>
                    </a:cubicBezTo>
                    <a:cubicBezTo>
                      <a:pt x="48018" y="2719513"/>
                      <a:pt x="72783" y="2733800"/>
                      <a:pt x="99453" y="2742373"/>
                    </a:cubicBezTo>
                    <a:cubicBezTo>
                      <a:pt x="102310" y="2741420"/>
                      <a:pt x="106120" y="2739515"/>
                      <a:pt x="107073" y="2735706"/>
                    </a:cubicBezTo>
                    <a:cubicBezTo>
                      <a:pt x="117550" y="2708083"/>
                      <a:pt x="126123" y="2679508"/>
                      <a:pt x="135648" y="2651885"/>
                    </a:cubicBezTo>
                    <a:cubicBezTo>
                      <a:pt x="143268" y="2629978"/>
                      <a:pt x="150888" y="2607118"/>
                      <a:pt x="153745" y="2584258"/>
                    </a:cubicBezTo>
                    <a:cubicBezTo>
                      <a:pt x="148983" y="2653790"/>
                      <a:pt x="155650" y="2721418"/>
                      <a:pt x="172795" y="2789045"/>
                    </a:cubicBezTo>
                    <a:cubicBezTo>
                      <a:pt x="182320" y="2799523"/>
                      <a:pt x="193750" y="2803333"/>
                      <a:pt x="207085" y="2805238"/>
                    </a:cubicBezTo>
                    <a:cubicBezTo>
                      <a:pt x="234708" y="2809048"/>
                      <a:pt x="262330" y="2814763"/>
                      <a:pt x="289000" y="2817620"/>
                    </a:cubicBezTo>
                    <a:cubicBezTo>
                      <a:pt x="394728" y="2830003"/>
                      <a:pt x="499503" y="2854768"/>
                      <a:pt x="606183" y="2857625"/>
                    </a:cubicBezTo>
                    <a:cubicBezTo>
                      <a:pt x="609040" y="2859531"/>
                      <a:pt x="611898" y="2861435"/>
                      <a:pt x="614755" y="2863340"/>
                    </a:cubicBezTo>
                    <a:cubicBezTo>
                      <a:pt x="670000" y="2869056"/>
                      <a:pt x="724293" y="2860483"/>
                      <a:pt x="779538" y="2862388"/>
                    </a:cubicBezTo>
                    <a:cubicBezTo>
                      <a:pt x="813828" y="2862388"/>
                      <a:pt x="847166" y="2866198"/>
                      <a:pt x="881455" y="2870960"/>
                    </a:cubicBezTo>
                    <a:cubicBezTo>
                      <a:pt x="906220" y="2874770"/>
                      <a:pt x="931938" y="2887153"/>
                      <a:pt x="957655" y="2873818"/>
                    </a:cubicBezTo>
                    <a:cubicBezTo>
                      <a:pt x="959560" y="2871913"/>
                      <a:pt x="960513" y="2870008"/>
                      <a:pt x="961466" y="2867150"/>
                    </a:cubicBezTo>
                    <a:cubicBezTo>
                      <a:pt x="997660" y="2871913"/>
                      <a:pt x="1033855" y="2876675"/>
                      <a:pt x="1070051" y="2881438"/>
                    </a:cubicBezTo>
                    <a:cubicBezTo>
                      <a:pt x="1071003" y="2883343"/>
                      <a:pt x="1071955" y="2886200"/>
                      <a:pt x="1072908" y="2888106"/>
                    </a:cubicBezTo>
                    <a:cubicBezTo>
                      <a:pt x="1080528" y="2895725"/>
                      <a:pt x="1089101" y="2897631"/>
                      <a:pt x="1098626" y="2892868"/>
                    </a:cubicBezTo>
                    <a:cubicBezTo>
                      <a:pt x="1111008" y="2881438"/>
                      <a:pt x="1113866" y="2867150"/>
                      <a:pt x="1114818" y="2850006"/>
                    </a:cubicBezTo>
                    <a:cubicBezTo>
                      <a:pt x="1116723" y="2804285"/>
                      <a:pt x="1123391" y="2758565"/>
                      <a:pt x="1127201" y="2711893"/>
                    </a:cubicBezTo>
                    <a:cubicBezTo>
                      <a:pt x="1141488" y="2558540"/>
                      <a:pt x="1157680" y="2405188"/>
                      <a:pt x="1172920" y="2251835"/>
                    </a:cubicBezTo>
                    <a:cubicBezTo>
                      <a:pt x="1190066" y="2086100"/>
                      <a:pt x="1206258" y="1919413"/>
                      <a:pt x="1225308" y="1753678"/>
                    </a:cubicBezTo>
                    <a:cubicBezTo>
                      <a:pt x="1242453" y="1599373"/>
                      <a:pt x="1256741" y="1445068"/>
                      <a:pt x="1272933" y="1291715"/>
                    </a:cubicBezTo>
                    <a:cubicBezTo>
                      <a:pt x="1285316" y="1177415"/>
                      <a:pt x="1297698" y="1063115"/>
                      <a:pt x="1310080" y="948815"/>
                    </a:cubicBezTo>
                    <a:cubicBezTo>
                      <a:pt x="1320558" y="852613"/>
                      <a:pt x="1331035" y="756410"/>
                      <a:pt x="1340560" y="660208"/>
                    </a:cubicBezTo>
                    <a:cubicBezTo>
                      <a:pt x="1346276" y="604010"/>
                      <a:pt x="1355801" y="547813"/>
                      <a:pt x="1351991" y="491615"/>
                    </a:cubicBezTo>
                    <a:cubicBezTo>
                      <a:pt x="1352943" y="491615"/>
                      <a:pt x="1352943" y="491615"/>
                      <a:pt x="1353895" y="490663"/>
                    </a:cubicBezTo>
                    <a:cubicBezTo>
                      <a:pt x="1354848" y="459230"/>
                      <a:pt x="1361516" y="428750"/>
                      <a:pt x="1362468" y="398270"/>
                    </a:cubicBezTo>
                    <a:cubicBezTo>
                      <a:pt x="1365326" y="325880"/>
                      <a:pt x="1375803" y="254443"/>
                      <a:pt x="1379613" y="182053"/>
                    </a:cubicBezTo>
                    <a:cubicBezTo>
                      <a:pt x="1384376" y="126808"/>
                      <a:pt x="1390091" y="70610"/>
                      <a:pt x="1394853" y="15365"/>
                    </a:cubicBezTo>
                    <a:cubicBezTo>
                      <a:pt x="1394853" y="18223"/>
                      <a:pt x="1391043" y="16318"/>
                      <a:pt x="1387233" y="14413"/>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1" name="Freeform: Shape 130">
                <a:extLst>
                  <a:ext uri="{FF2B5EF4-FFF2-40B4-BE49-F238E27FC236}">
                    <a16:creationId xmlns:a16="http://schemas.microsoft.com/office/drawing/2014/main" id="{925D41F4-6E7C-4B80-BC1B-649FC7C32FA3}"/>
                  </a:ext>
                </a:extLst>
              </p:cNvPr>
              <p:cNvSpPr/>
              <p:nvPr/>
            </p:nvSpPr>
            <p:spPr>
              <a:xfrm>
                <a:off x="5541646" y="6610349"/>
                <a:ext cx="161924" cy="9523"/>
              </a:xfrm>
              <a:custGeom>
                <a:avLst/>
                <a:gdLst>
                  <a:gd name="connsiteX0" fmla="*/ 165735 w 161925"/>
                  <a:gd name="connsiteY0" fmla="*/ 0 h 0"/>
                  <a:gd name="connsiteX1" fmla="*/ 0 w 161925"/>
                  <a:gd name="connsiteY1" fmla="*/ 0 h 0"/>
                  <a:gd name="connsiteX2" fmla="*/ 165735 w 161925"/>
                  <a:gd name="connsiteY2" fmla="*/ 0 h 0"/>
                </a:gdLst>
                <a:ahLst/>
                <a:cxnLst>
                  <a:cxn ang="0">
                    <a:pos x="connsiteX0" y="connsiteY0"/>
                  </a:cxn>
                  <a:cxn ang="0">
                    <a:pos x="connsiteX1" y="connsiteY1"/>
                  </a:cxn>
                  <a:cxn ang="0">
                    <a:pos x="connsiteX2" y="connsiteY2"/>
                  </a:cxn>
                </a:cxnLst>
                <a:rect l="l" t="t" r="r" b="b"/>
                <a:pathLst>
                  <a:path w="161925">
                    <a:moveTo>
                      <a:pt x="165735" y="0"/>
                    </a:moveTo>
                    <a:cubicBezTo>
                      <a:pt x="110490" y="7620"/>
                      <a:pt x="55245" y="6668"/>
                      <a:pt x="0" y="0"/>
                    </a:cubicBezTo>
                    <a:cubicBezTo>
                      <a:pt x="54292" y="0"/>
                      <a:pt x="110490" y="0"/>
                      <a:pt x="165735" y="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2" name="Freeform: Shape 131">
                <a:extLst>
                  <a:ext uri="{FF2B5EF4-FFF2-40B4-BE49-F238E27FC236}">
                    <a16:creationId xmlns:a16="http://schemas.microsoft.com/office/drawing/2014/main" id="{E7D4EB37-E900-40B2-9A77-9F1BB3DFBF2E}"/>
                  </a:ext>
                </a:extLst>
              </p:cNvPr>
              <p:cNvSpPr/>
              <p:nvPr/>
            </p:nvSpPr>
            <p:spPr>
              <a:xfrm>
                <a:off x="6402102" y="6024562"/>
                <a:ext cx="9523" cy="171451"/>
              </a:xfrm>
              <a:custGeom>
                <a:avLst/>
                <a:gdLst>
                  <a:gd name="connsiteX0" fmla="*/ 6319 w 0"/>
                  <a:gd name="connsiteY0" fmla="*/ 0 h 171450"/>
                  <a:gd name="connsiteX1" fmla="*/ 6319 w 0"/>
                  <a:gd name="connsiteY1" fmla="*/ 172402 h 171450"/>
                  <a:gd name="connsiteX2" fmla="*/ 1556 w 0"/>
                  <a:gd name="connsiteY2" fmla="*/ 105727 h 171450"/>
                  <a:gd name="connsiteX3" fmla="*/ 6319 w 0"/>
                  <a:gd name="connsiteY3" fmla="*/ 0 h 171450"/>
                </a:gdLst>
                <a:ahLst/>
                <a:cxnLst>
                  <a:cxn ang="0">
                    <a:pos x="connsiteX0" y="connsiteY0"/>
                  </a:cxn>
                  <a:cxn ang="0">
                    <a:pos x="connsiteX1" y="connsiteY1"/>
                  </a:cxn>
                  <a:cxn ang="0">
                    <a:pos x="connsiteX2" y="connsiteY2"/>
                  </a:cxn>
                  <a:cxn ang="0">
                    <a:pos x="connsiteX3" y="connsiteY3"/>
                  </a:cxn>
                </a:cxnLst>
                <a:rect l="l" t="t" r="r" b="b"/>
                <a:pathLst>
                  <a:path h="171450">
                    <a:moveTo>
                      <a:pt x="6319" y="0"/>
                    </a:moveTo>
                    <a:cubicBezTo>
                      <a:pt x="6319" y="57150"/>
                      <a:pt x="6319" y="114300"/>
                      <a:pt x="6319" y="172402"/>
                    </a:cubicBezTo>
                    <a:cubicBezTo>
                      <a:pt x="-3206" y="150495"/>
                      <a:pt x="604" y="127635"/>
                      <a:pt x="1556" y="105727"/>
                    </a:cubicBezTo>
                    <a:cubicBezTo>
                      <a:pt x="2509" y="69532"/>
                      <a:pt x="-4159" y="34290"/>
                      <a:pt x="6319" y="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3" name="Freeform: Shape 132">
                <a:extLst>
                  <a:ext uri="{FF2B5EF4-FFF2-40B4-BE49-F238E27FC236}">
                    <a16:creationId xmlns:a16="http://schemas.microsoft.com/office/drawing/2014/main" id="{94E3DEED-8160-4A36-B61A-3D83232B5517}"/>
                  </a:ext>
                </a:extLst>
              </p:cNvPr>
              <p:cNvSpPr/>
              <p:nvPr/>
            </p:nvSpPr>
            <p:spPr>
              <a:xfrm>
                <a:off x="8204771" y="429575"/>
                <a:ext cx="809625" cy="3514725"/>
              </a:xfrm>
              <a:custGeom>
                <a:avLst/>
                <a:gdLst>
                  <a:gd name="connsiteX0" fmla="*/ 604904 w 809625"/>
                  <a:gd name="connsiteY0" fmla="*/ 28575 h 3514725"/>
                  <a:gd name="connsiteX1" fmla="*/ 468696 w 809625"/>
                  <a:gd name="connsiteY1" fmla="*/ 48578 h 3514725"/>
                  <a:gd name="connsiteX2" fmla="*/ 487746 w 809625"/>
                  <a:gd name="connsiteY2" fmla="*/ 65723 h 3514725"/>
                  <a:gd name="connsiteX3" fmla="*/ 527751 w 809625"/>
                  <a:gd name="connsiteY3" fmla="*/ 120015 h 3514725"/>
                  <a:gd name="connsiteX4" fmla="*/ 525846 w 809625"/>
                  <a:gd name="connsiteY4" fmla="*/ 135255 h 3514725"/>
                  <a:gd name="connsiteX5" fmla="*/ 520131 w 809625"/>
                  <a:gd name="connsiteY5" fmla="*/ 232410 h 3514725"/>
                  <a:gd name="connsiteX6" fmla="*/ 517274 w 809625"/>
                  <a:gd name="connsiteY6" fmla="*/ 281940 h 3514725"/>
                  <a:gd name="connsiteX7" fmla="*/ 515369 w 809625"/>
                  <a:gd name="connsiteY7" fmla="*/ 280988 h 3514725"/>
                  <a:gd name="connsiteX8" fmla="*/ 470601 w 809625"/>
                  <a:gd name="connsiteY8" fmla="*/ 287655 h 3514725"/>
                  <a:gd name="connsiteX9" fmla="*/ 422024 w 809625"/>
                  <a:gd name="connsiteY9" fmla="*/ 300038 h 3514725"/>
                  <a:gd name="connsiteX10" fmla="*/ 317249 w 809625"/>
                  <a:gd name="connsiteY10" fmla="*/ 305753 h 3514725"/>
                  <a:gd name="connsiteX11" fmla="*/ 295341 w 809625"/>
                  <a:gd name="connsiteY11" fmla="*/ 321945 h 3514725"/>
                  <a:gd name="connsiteX12" fmla="*/ 313438 w 809625"/>
                  <a:gd name="connsiteY12" fmla="*/ 334328 h 3514725"/>
                  <a:gd name="connsiteX13" fmla="*/ 399163 w 809625"/>
                  <a:gd name="connsiteY13" fmla="*/ 352425 h 3514725"/>
                  <a:gd name="connsiteX14" fmla="*/ 513463 w 809625"/>
                  <a:gd name="connsiteY14" fmla="*/ 379095 h 3514725"/>
                  <a:gd name="connsiteX15" fmla="*/ 511558 w 809625"/>
                  <a:gd name="connsiteY15" fmla="*/ 380048 h 3514725"/>
                  <a:gd name="connsiteX16" fmla="*/ 500129 w 809625"/>
                  <a:gd name="connsiteY16" fmla="*/ 419100 h 3514725"/>
                  <a:gd name="connsiteX17" fmla="*/ 485841 w 809625"/>
                  <a:gd name="connsiteY17" fmla="*/ 559118 h 3514725"/>
                  <a:gd name="connsiteX18" fmla="*/ 469649 w 809625"/>
                  <a:gd name="connsiteY18" fmla="*/ 732473 h 3514725"/>
                  <a:gd name="connsiteX19" fmla="*/ 476316 w 809625"/>
                  <a:gd name="connsiteY19" fmla="*/ 781050 h 3514725"/>
                  <a:gd name="connsiteX20" fmla="*/ 477269 w 809625"/>
                  <a:gd name="connsiteY20" fmla="*/ 785813 h 3514725"/>
                  <a:gd name="connsiteX21" fmla="*/ 465838 w 809625"/>
                  <a:gd name="connsiteY21" fmla="*/ 874395 h 3514725"/>
                  <a:gd name="connsiteX22" fmla="*/ 458219 w 809625"/>
                  <a:gd name="connsiteY22" fmla="*/ 890588 h 3514725"/>
                  <a:gd name="connsiteX23" fmla="*/ 448694 w 809625"/>
                  <a:gd name="connsiteY23" fmla="*/ 920115 h 3514725"/>
                  <a:gd name="connsiteX24" fmla="*/ 424881 w 809625"/>
                  <a:gd name="connsiteY24" fmla="*/ 1163003 h 3514725"/>
                  <a:gd name="connsiteX25" fmla="*/ 415356 w 809625"/>
                  <a:gd name="connsiteY25" fmla="*/ 1278255 h 3514725"/>
                  <a:gd name="connsiteX26" fmla="*/ 423929 w 809625"/>
                  <a:gd name="connsiteY26" fmla="*/ 1303973 h 3514725"/>
                  <a:gd name="connsiteX27" fmla="*/ 416308 w 809625"/>
                  <a:gd name="connsiteY27" fmla="*/ 1394460 h 3514725"/>
                  <a:gd name="connsiteX28" fmla="*/ 394401 w 809625"/>
                  <a:gd name="connsiteY28" fmla="*/ 1622108 h 3514725"/>
                  <a:gd name="connsiteX29" fmla="*/ 382971 w 809625"/>
                  <a:gd name="connsiteY29" fmla="*/ 1631633 h 3514725"/>
                  <a:gd name="connsiteX30" fmla="*/ 364874 w 809625"/>
                  <a:gd name="connsiteY30" fmla="*/ 1762125 h 3514725"/>
                  <a:gd name="connsiteX31" fmla="*/ 350586 w 809625"/>
                  <a:gd name="connsiteY31" fmla="*/ 1832610 h 3514725"/>
                  <a:gd name="connsiteX32" fmla="*/ 327726 w 809625"/>
                  <a:gd name="connsiteY32" fmla="*/ 1846898 h 3514725"/>
                  <a:gd name="connsiteX33" fmla="*/ 105794 w 809625"/>
                  <a:gd name="connsiteY33" fmla="*/ 1844993 h 3514725"/>
                  <a:gd name="connsiteX34" fmla="*/ 18163 w 809625"/>
                  <a:gd name="connsiteY34" fmla="*/ 1844993 h 3514725"/>
                  <a:gd name="connsiteX35" fmla="*/ 66 w 809625"/>
                  <a:gd name="connsiteY35" fmla="*/ 1855470 h 3514725"/>
                  <a:gd name="connsiteX36" fmla="*/ 15306 w 809625"/>
                  <a:gd name="connsiteY36" fmla="*/ 1866900 h 3514725"/>
                  <a:gd name="connsiteX37" fmla="*/ 68646 w 809625"/>
                  <a:gd name="connsiteY37" fmla="*/ 1875473 h 3514725"/>
                  <a:gd name="connsiteX38" fmla="*/ 78171 w 809625"/>
                  <a:gd name="connsiteY38" fmla="*/ 1873568 h 3514725"/>
                  <a:gd name="connsiteX39" fmla="*/ 163896 w 809625"/>
                  <a:gd name="connsiteY39" fmla="*/ 1898333 h 3514725"/>
                  <a:gd name="connsiteX40" fmla="*/ 221046 w 809625"/>
                  <a:gd name="connsiteY40" fmla="*/ 1909763 h 3514725"/>
                  <a:gd name="connsiteX41" fmla="*/ 353444 w 809625"/>
                  <a:gd name="connsiteY41" fmla="*/ 1933575 h 3514725"/>
                  <a:gd name="connsiteX42" fmla="*/ 346776 w 809625"/>
                  <a:gd name="connsiteY42" fmla="*/ 1948815 h 3514725"/>
                  <a:gd name="connsiteX43" fmla="*/ 335346 w 809625"/>
                  <a:gd name="connsiteY43" fmla="*/ 2121218 h 3514725"/>
                  <a:gd name="connsiteX44" fmla="*/ 337251 w 809625"/>
                  <a:gd name="connsiteY44" fmla="*/ 2129790 h 3514725"/>
                  <a:gd name="connsiteX45" fmla="*/ 428691 w 809625"/>
                  <a:gd name="connsiteY45" fmla="*/ 2151698 h 3514725"/>
                  <a:gd name="connsiteX46" fmla="*/ 329631 w 809625"/>
                  <a:gd name="connsiteY46" fmla="*/ 2169795 h 3514725"/>
                  <a:gd name="connsiteX47" fmla="*/ 320106 w 809625"/>
                  <a:gd name="connsiteY47" fmla="*/ 2210753 h 3514725"/>
                  <a:gd name="connsiteX48" fmla="*/ 313438 w 809625"/>
                  <a:gd name="connsiteY48" fmla="*/ 2271713 h 3514725"/>
                  <a:gd name="connsiteX49" fmla="*/ 305819 w 809625"/>
                  <a:gd name="connsiteY49" fmla="*/ 2353628 h 3514725"/>
                  <a:gd name="connsiteX50" fmla="*/ 307724 w 809625"/>
                  <a:gd name="connsiteY50" fmla="*/ 2361248 h 3514725"/>
                  <a:gd name="connsiteX51" fmla="*/ 301056 w 809625"/>
                  <a:gd name="connsiteY51" fmla="*/ 2387918 h 3514725"/>
                  <a:gd name="connsiteX52" fmla="*/ 282958 w 809625"/>
                  <a:gd name="connsiteY52" fmla="*/ 2572703 h 3514725"/>
                  <a:gd name="connsiteX53" fmla="*/ 265813 w 809625"/>
                  <a:gd name="connsiteY53" fmla="*/ 2701290 h 3514725"/>
                  <a:gd name="connsiteX54" fmla="*/ 261051 w 809625"/>
                  <a:gd name="connsiteY54" fmla="*/ 2745105 h 3514725"/>
                  <a:gd name="connsiteX55" fmla="*/ 271529 w 809625"/>
                  <a:gd name="connsiteY55" fmla="*/ 2779395 h 3514725"/>
                  <a:gd name="connsiteX56" fmla="*/ 268671 w 809625"/>
                  <a:gd name="connsiteY56" fmla="*/ 2833688 h 3514725"/>
                  <a:gd name="connsiteX57" fmla="*/ 233429 w 809625"/>
                  <a:gd name="connsiteY57" fmla="*/ 3180398 h 3514725"/>
                  <a:gd name="connsiteX58" fmla="*/ 217236 w 809625"/>
                  <a:gd name="connsiteY58" fmla="*/ 3211830 h 3514725"/>
                  <a:gd name="connsiteX59" fmla="*/ 206758 w 809625"/>
                  <a:gd name="connsiteY59" fmla="*/ 3312795 h 3514725"/>
                  <a:gd name="connsiteX60" fmla="*/ 214379 w 809625"/>
                  <a:gd name="connsiteY60" fmla="*/ 3363278 h 3514725"/>
                  <a:gd name="connsiteX61" fmla="*/ 198186 w 809625"/>
                  <a:gd name="connsiteY61" fmla="*/ 3520440 h 3514725"/>
                  <a:gd name="connsiteX62" fmla="*/ 442979 w 809625"/>
                  <a:gd name="connsiteY62" fmla="*/ 3411855 h 3514725"/>
                  <a:gd name="connsiteX63" fmla="*/ 454408 w 809625"/>
                  <a:gd name="connsiteY63" fmla="*/ 3395663 h 3514725"/>
                  <a:gd name="connsiteX64" fmla="*/ 496319 w 809625"/>
                  <a:gd name="connsiteY64" fmla="*/ 3034665 h 3514725"/>
                  <a:gd name="connsiteX65" fmla="*/ 503938 w 809625"/>
                  <a:gd name="connsiteY65" fmla="*/ 2972753 h 3514725"/>
                  <a:gd name="connsiteX66" fmla="*/ 549658 w 809625"/>
                  <a:gd name="connsiteY66" fmla="*/ 2528888 h 3514725"/>
                  <a:gd name="connsiteX67" fmla="*/ 589663 w 809625"/>
                  <a:gd name="connsiteY67" fmla="*/ 2136458 h 3514725"/>
                  <a:gd name="connsiteX68" fmla="*/ 606808 w 809625"/>
                  <a:gd name="connsiteY68" fmla="*/ 1946910 h 3514725"/>
                  <a:gd name="connsiteX69" fmla="*/ 568708 w 809625"/>
                  <a:gd name="connsiteY69" fmla="*/ 1884045 h 3514725"/>
                  <a:gd name="connsiteX70" fmla="*/ 596331 w 809625"/>
                  <a:gd name="connsiteY70" fmla="*/ 1867853 h 3514725"/>
                  <a:gd name="connsiteX71" fmla="*/ 635383 w 809625"/>
                  <a:gd name="connsiteY71" fmla="*/ 1814513 h 3514725"/>
                  <a:gd name="connsiteX72" fmla="*/ 662054 w 809625"/>
                  <a:gd name="connsiteY72" fmla="*/ 1481138 h 3514725"/>
                  <a:gd name="connsiteX73" fmla="*/ 697296 w 809625"/>
                  <a:gd name="connsiteY73" fmla="*/ 1059180 h 3514725"/>
                  <a:gd name="connsiteX74" fmla="*/ 730633 w 809625"/>
                  <a:gd name="connsiteY74" fmla="*/ 647700 h 3514725"/>
                  <a:gd name="connsiteX75" fmla="*/ 753494 w 809625"/>
                  <a:gd name="connsiteY75" fmla="*/ 360998 h 3514725"/>
                  <a:gd name="connsiteX76" fmla="*/ 755399 w 809625"/>
                  <a:gd name="connsiteY76" fmla="*/ 338138 h 3514725"/>
                  <a:gd name="connsiteX77" fmla="*/ 703011 w 809625"/>
                  <a:gd name="connsiteY77" fmla="*/ 266700 h 3514725"/>
                  <a:gd name="connsiteX78" fmla="*/ 766829 w 809625"/>
                  <a:gd name="connsiteY78" fmla="*/ 236220 h 3514725"/>
                  <a:gd name="connsiteX79" fmla="*/ 791594 w 809625"/>
                  <a:gd name="connsiteY79" fmla="*/ 201930 h 3514725"/>
                  <a:gd name="connsiteX80" fmla="*/ 811596 w 809625"/>
                  <a:gd name="connsiteY80" fmla="*/ 20955 h 3514725"/>
                  <a:gd name="connsiteX81" fmla="*/ 811596 w 809625"/>
                  <a:gd name="connsiteY81" fmla="*/ 0 h 3514725"/>
                  <a:gd name="connsiteX82" fmla="*/ 604904 w 809625"/>
                  <a:gd name="connsiteY82" fmla="*/ 28575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809625" h="3514725">
                    <a:moveTo>
                      <a:pt x="604904" y="28575"/>
                    </a:moveTo>
                    <a:cubicBezTo>
                      <a:pt x="559183" y="35243"/>
                      <a:pt x="514416" y="41910"/>
                      <a:pt x="468696" y="48578"/>
                    </a:cubicBezTo>
                    <a:cubicBezTo>
                      <a:pt x="469649" y="60960"/>
                      <a:pt x="478221" y="63818"/>
                      <a:pt x="487746" y="65723"/>
                    </a:cubicBezTo>
                    <a:cubicBezTo>
                      <a:pt x="533466" y="74295"/>
                      <a:pt x="533466" y="74295"/>
                      <a:pt x="527751" y="120015"/>
                    </a:cubicBezTo>
                    <a:cubicBezTo>
                      <a:pt x="526799" y="124778"/>
                      <a:pt x="525846" y="130493"/>
                      <a:pt x="525846" y="135255"/>
                    </a:cubicBezTo>
                    <a:cubicBezTo>
                      <a:pt x="527751" y="167640"/>
                      <a:pt x="519179" y="200025"/>
                      <a:pt x="520131" y="232410"/>
                    </a:cubicBezTo>
                    <a:cubicBezTo>
                      <a:pt x="521083" y="248603"/>
                      <a:pt x="514416" y="265748"/>
                      <a:pt x="517274" y="281940"/>
                    </a:cubicBezTo>
                    <a:cubicBezTo>
                      <a:pt x="516321" y="281940"/>
                      <a:pt x="516321" y="280988"/>
                      <a:pt x="515369" y="280988"/>
                    </a:cubicBezTo>
                    <a:cubicBezTo>
                      <a:pt x="499176" y="277178"/>
                      <a:pt x="484888" y="278130"/>
                      <a:pt x="470601" y="287655"/>
                    </a:cubicBezTo>
                    <a:cubicBezTo>
                      <a:pt x="455361" y="297180"/>
                      <a:pt x="438216" y="300038"/>
                      <a:pt x="422024" y="300038"/>
                    </a:cubicBezTo>
                    <a:cubicBezTo>
                      <a:pt x="386781" y="299085"/>
                      <a:pt x="352491" y="305753"/>
                      <a:pt x="317249" y="305753"/>
                    </a:cubicBezTo>
                    <a:cubicBezTo>
                      <a:pt x="307724" y="305753"/>
                      <a:pt x="294388" y="306705"/>
                      <a:pt x="295341" y="321945"/>
                    </a:cubicBezTo>
                    <a:cubicBezTo>
                      <a:pt x="299151" y="329565"/>
                      <a:pt x="304866" y="334328"/>
                      <a:pt x="313438" y="334328"/>
                    </a:cubicBezTo>
                    <a:cubicBezTo>
                      <a:pt x="342966" y="336233"/>
                      <a:pt x="370588" y="342900"/>
                      <a:pt x="399163" y="352425"/>
                    </a:cubicBezTo>
                    <a:cubicBezTo>
                      <a:pt x="440121" y="352425"/>
                      <a:pt x="480126" y="352425"/>
                      <a:pt x="513463" y="379095"/>
                    </a:cubicBezTo>
                    <a:cubicBezTo>
                      <a:pt x="512511" y="379095"/>
                      <a:pt x="511558" y="380048"/>
                      <a:pt x="511558" y="380048"/>
                    </a:cubicBezTo>
                    <a:cubicBezTo>
                      <a:pt x="502033" y="391478"/>
                      <a:pt x="501081" y="404813"/>
                      <a:pt x="500129" y="419100"/>
                    </a:cubicBezTo>
                    <a:cubicBezTo>
                      <a:pt x="496319" y="465773"/>
                      <a:pt x="489651" y="512445"/>
                      <a:pt x="485841" y="559118"/>
                    </a:cubicBezTo>
                    <a:cubicBezTo>
                      <a:pt x="480126" y="617220"/>
                      <a:pt x="472506" y="674370"/>
                      <a:pt x="469649" y="732473"/>
                    </a:cubicBezTo>
                    <a:cubicBezTo>
                      <a:pt x="470601" y="748665"/>
                      <a:pt x="471554" y="764858"/>
                      <a:pt x="476316" y="781050"/>
                    </a:cubicBezTo>
                    <a:cubicBezTo>
                      <a:pt x="477269" y="782955"/>
                      <a:pt x="477269" y="783908"/>
                      <a:pt x="477269" y="785813"/>
                    </a:cubicBezTo>
                    <a:cubicBezTo>
                      <a:pt x="472506" y="815340"/>
                      <a:pt x="466791" y="843915"/>
                      <a:pt x="465838" y="874395"/>
                    </a:cubicBezTo>
                    <a:cubicBezTo>
                      <a:pt x="460124" y="878205"/>
                      <a:pt x="459171" y="883920"/>
                      <a:pt x="458219" y="890588"/>
                    </a:cubicBezTo>
                    <a:cubicBezTo>
                      <a:pt x="456313" y="901065"/>
                      <a:pt x="449646" y="908685"/>
                      <a:pt x="448694" y="920115"/>
                    </a:cubicBezTo>
                    <a:cubicBezTo>
                      <a:pt x="443931" y="1001078"/>
                      <a:pt x="428691" y="1082040"/>
                      <a:pt x="424881" y="1163003"/>
                    </a:cubicBezTo>
                    <a:cubicBezTo>
                      <a:pt x="419166" y="1201103"/>
                      <a:pt x="416308" y="1240155"/>
                      <a:pt x="415356" y="1278255"/>
                    </a:cubicBezTo>
                    <a:cubicBezTo>
                      <a:pt x="415356" y="1288733"/>
                      <a:pt x="416308" y="1297305"/>
                      <a:pt x="423929" y="1303973"/>
                    </a:cubicBezTo>
                    <a:cubicBezTo>
                      <a:pt x="421071" y="1334453"/>
                      <a:pt x="419166" y="1364933"/>
                      <a:pt x="416308" y="1394460"/>
                    </a:cubicBezTo>
                    <a:cubicBezTo>
                      <a:pt x="409641" y="1470660"/>
                      <a:pt x="402021" y="1546860"/>
                      <a:pt x="394401" y="1622108"/>
                    </a:cubicBezTo>
                    <a:cubicBezTo>
                      <a:pt x="390591" y="1624965"/>
                      <a:pt x="386781" y="1628775"/>
                      <a:pt x="382971" y="1631633"/>
                    </a:cubicBezTo>
                    <a:cubicBezTo>
                      <a:pt x="369636" y="1674495"/>
                      <a:pt x="369636" y="1718310"/>
                      <a:pt x="364874" y="1762125"/>
                    </a:cubicBezTo>
                    <a:cubicBezTo>
                      <a:pt x="362016" y="1785938"/>
                      <a:pt x="361063" y="1810703"/>
                      <a:pt x="350586" y="1832610"/>
                    </a:cubicBezTo>
                    <a:cubicBezTo>
                      <a:pt x="347729" y="1844993"/>
                      <a:pt x="339156" y="1846898"/>
                      <a:pt x="327726" y="1846898"/>
                    </a:cubicBezTo>
                    <a:cubicBezTo>
                      <a:pt x="253431" y="1844993"/>
                      <a:pt x="180088" y="1849755"/>
                      <a:pt x="105794" y="1844993"/>
                    </a:cubicBezTo>
                    <a:cubicBezTo>
                      <a:pt x="77219" y="1843088"/>
                      <a:pt x="47691" y="1844040"/>
                      <a:pt x="18163" y="1844993"/>
                    </a:cubicBezTo>
                    <a:cubicBezTo>
                      <a:pt x="9591" y="1844993"/>
                      <a:pt x="1019" y="1846898"/>
                      <a:pt x="66" y="1855470"/>
                    </a:cubicBezTo>
                    <a:cubicBezTo>
                      <a:pt x="-887" y="1864043"/>
                      <a:pt x="8638" y="1864995"/>
                      <a:pt x="15306" y="1866900"/>
                    </a:cubicBezTo>
                    <a:cubicBezTo>
                      <a:pt x="32451" y="1872615"/>
                      <a:pt x="51501" y="1871663"/>
                      <a:pt x="68646" y="1875473"/>
                    </a:cubicBezTo>
                    <a:cubicBezTo>
                      <a:pt x="71504" y="1874520"/>
                      <a:pt x="75313" y="1874520"/>
                      <a:pt x="78171" y="1873568"/>
                    </a:cubicBezTo>
                    <a:cubicBezTo>
                      <a:pt x="104841" y="1888808"/>
                      <a:pt x="133416" y="1897380"/>
                      <a:pt x="163896" y="1898333"/>
                    </a:cubicBezTo>
                    <a:cubicBezTo>
                      <a:pt x="183899" y="1896428"/>
                      <a:pt x="201044" y="1909763"/>
                      <a:pt x="221046" y="1909763"/>
                    </a:cubicBezTo>
                    <a:cubicBezTo>
                      <a:pt x="266766" y="1910715"/>
                      <a:pt x="310581" y="1918335"/>
                      <a:pt x="353444" y="1933575"/>
                    </a:cubicBezTo>
                    <a:cubicBezTo>
                      <a:pt x="349633" y="1937385"/>
                      <a:pt x="347729" y="1943100"/>
                      <a:pt x="346776" y="1948815"/>
                    </a:cubicBezTo>
                    <a:cubicBezTo>
                      <a:pt x="342013" y="2005965"/>
                      <a:pt x="327726" y="2063115"/>
                      <a:pt x="335346" y="2121218"/>
                    </a:cubicBezTo>
                    <a:cubicBezTo>
                      <a:pt x="335346" y="2124075"/>
                      <a:pt x="336299" y="2126933"/>
                      <a:pt x="337251" y="2129790"/>
                    </a:cubicBezTo>
                    <a:cubicBezTo>
                      <a:pt x="366779" y="2146935"/>
                      <a:pt x="400116" y="2145983"/>
                      <a:pt x="428691" y="2151698"/>
                    </a:cubicBezTo>
                    <a:cubicBezTo>
                      <a:pt x="396306" y="2149793"/>
                      <a:pt x="359158" y="2142173"/>
                      <a:pt x="329631" y="2169795"/>
                    </a:cubicBezTo>
                    <a:cubicBezTo>
                      <a:pt x="324869" y="2183130"/>
                      <a:pt x="322011" y="2197418"/>
                      <a:pt x="320106" y="2210753"/>
                    </a:cubicBezTo>
                    <a:cubicBezTo>
                      <a:pt x="318201" y="2230755"/>
                      <a:pt x="314391" y="2251710"/>
                      <a:pt x="313438" y="2271713"/>
                    </a:cubicBezTo>
                    <a:cubicBezTo>
                      <a:pt x="310581" y="2299335"/>
                      <a:pt x="306771" y="2326005"/>
                      <a:pt x="305819" y="2353628"/>
                    </a:cubicBezTo>
                    <a:cubicBezTo>
                      <a:pt x="306771" y="2356485"/>
                      <a:pt x="306771" y="2358390"/>
                      <a:pt x="307724" y="2361248"/>
                    </a:cubicBezTo>
                    <a:cubicBezTo>
                      <a:pt x="302008" y="2367915"/>
                      <a:pt x="301056" y="2377440"/>
                      <a:pt x="301056" y="2387918"/>
                    </a:cubicBezTo>
                    <a:cubicBezTo>
                      <a:pt x="298199" y="2449830"/>
                      <a:pt x="291531" y="2510790"/>
                      <a:pt x="282958" y="2572703"/>
                    </a:cubicBezTo>
                    <a:cubicBezTo>
                      <a:pt x="277244" y="2615565"/>
                      <a:pt x="280101" y="2659380"/>
                      <a:pt x="265813" y="2701290"/>
                    </a:cubicBezTo>
                    <a:cubicBezTo>
                      <a:pt x="261051" y="2715578"/>
                      <a:pt x="259146" y="2729865"/>
                      <a:pt x="261051" y="2745105"/>
                    </a:cubicBezTo>
                    <a:cubicBezTo>
                      <a:pt x="265813" y="2756535"/>
                      <a:pt x="279149" y="2764155"/>
                      <a:pt x="271529" y="2779395"/>
                    </a:cubicBezTo>
                    <a:cubicBezTo>
                      <a:pt x="270576" y="2797493"/>
                      <a:pt x="270576" y="2815590"/>
                      <a:pt x="268671" y="2833688"/>
                    </a:cubicBezTo>
                    <a:cubicBezTo>
                      <a:pt x="257241" y="2948940"/>
                      <a:pt x="245811" y="3065145"/>
                      <a:pt x="233429" y="3180398"/>
                    </a:cubicBezTo>
                    <a:cubicBezTo>
                      <a:pt x="224856" y="3189923"/>
                      <a:pt x="218188" y="3199448"/>
                      <a:pt x="217236" y="3211830"/>
                    </a:cubicBezTo>
                    <a:cubicBezTo>
                      <a:pt x="215331" y="3246120"/>
                      <a:pt x="209616" y="3279458"/>
                      <a:pt x="206758" y="3312795"/>
                    </a:cubicBezTo>
                    <a:cubicBezTo>
                      <a:pt x="204854" y="3329940"/>
                      <a:pt x="203901" y="3348038"/>
                      <a:pt x="214379" y="3363278"/>
                    </a:cubicBezTo>
                    <a:cubicBezTo>
                      <a:pt x="208663" y="3415665"/>
                      <a:pt x="203901" y="3468053"/>
                      <a:pt x="198186" y="3520440"/>
                    </a:cubicBezTo>
                    <a:cubicBezTo>
                      <a:pt x="280101" y="3484245"/>
                      <a:pt x="361063" y="3448050"/>
                      <a:pt x="442979" y="3411855"/>
                    </a:cubicBezTo>
                    <a:cubicBezTo>
                      <a:pt x="450599" y="3408998"/>
                      <a:pt x="453456" y="3403283"/>
                      <a:pt x="454408" y="3395663"/>
                    </a:cubicBezTo>
                    <a:cubicBezTo>
                      <a:pt x="477269" y="3276600"/>
                      <a:pt x="492508" y="3155633"/>
                      <a:pt x="496319" y="3034665"/>
                    </a:cubicBezTo>
                    <a:cubicBezTo>
                      <a:pt x="502986" y="3014663"/>
                      <a:pt x="502033" y="2993708"/>
                      <a:pt x="503938" y="2972753"/>
                    </a:cubicBezTo>
                    <a:cubicBezTo>
                      <a:pt x="519179" y="2825115"/>
                      <a:pt x="534419" y="2676525"/>
                      <a:pt x="549658" y="2528888"/>
                    </a:cubicBezTo>
                    <a:cubicBezTo>
                      <a:pt x="562994" y="2398395"/>
                      <a:pt x="576329" y="2266950"/>
                      <a:pt x="589663" y="2136458"/>
                    </a:cubicBezTo>
                    <a:cubicBezTo>
                      <a:pt x="596331" y="2073593"/>
                      <a:pt x="601094" y="2009775"/>
                      <a:pt x="606808" y="1946910"/>
                    </a:cubicBezTo>
                    <a:cubicBezTo>
                      <a:pt x="614429" y="1915478"/>
                      <a:pt x="602999" y="1894523"/>
                      <a:pt x="568708" y="1884045"/>
                    </a:cubicBezTo>
                    <a:cubicBezTo>
                      <a:pt x="581091" y="1876425"/>
                      <a:pt x="588711" y="1871663"/>
                      <a:pt x="596331" y="1867853"/>
                    </a:cubicBezTo>
                    <a:cubicBezTo>
                      <a:pt x="621096" y="1858328"/>
                      <a:pt x="633479" y="1844993"/>
                      <a:pt x="635383" y="1814513"/>
                    </a:cubicBezTo>
                    <a:cubicBezTo>
                      <a:pt x="642051" y="1703070"/>
                      <a:pt x="652529" y="1592580"/>
                      <a:pt x="662054" y="1481138"/>
                    </a:cubicBezTo>
                    <a:cubicBezTo>
                      <a:pt x="673483" y="1340168"/>
                      <a:pt x="684913" y="1200150"/>
                      <a:pt x="697296" y="1059180"/>
                    </a:cubicBezTo>
                    <a:cubicBezTo>
                      <a:pt x="708726" y="922020"/>
                      <a:pt x="720156" y="784860"/>
                      <a:pt x="730633" y="647700"/>
                    </a:cubicBezTo>
                    <a:cubicBezTo>
                      <a:pt x="738254" y="552450"/>
                      <a:pt x="745874" y="457200"/>
                      <a:pt x="753494" y="360998"/>
                    </a:cubicBezTo>
                    <a:cubicBezTo>
                      <a:pt x="754446" y="353378"/>
                      <a:pt x="754446" y="345758"/>
                      <a:pt x="755399" y="338138"/>
                    </a:cubicBezTo>
                    <a:cubicBezTo>
                      <a:pt x="759208" y="281940"/>
                      <a:pt x="759208" y="281940"/>
                      <a:pt x="703011" y="266700"/>
                    </a:cubicBezTo>
                    <a:cubicBezTo>
                      <a:pt x="720156" y="247650"/>
                      <a:pt x="744921" y="245745"/>
                      <a:pt x="766829" y="236220"/>
                    </a:cubicBezTo>
                    <a:cubicBezTo>
                      <a:pt x="783974" y="229553"/>
                      <a:pt x="789688" y="220028"/>
                      <a:pt x="791594" y="201930"/>
                    </a:cubicBezTo>
                    <a:cubicBezTo>
                      <a:pt x="797308" y="140970"/>
                      <a:pt x="800166" y="80963"/>
                      <a:pt x="811596" y="20955"/>
                    </a:cubicBezTo>
                    <a:cubicBezTo>
                      <a:pt x="811596" y="14288"/>
                      <a:pt x="811596" y="6668"/>
                      <a:pt x="811596" y="0"/>
                    </a:cubicBezTo>
                    <a:cubicBezTo>
                      <a:pt x="741111" y="10478"/>
                      <a:pt x="672531" y="19050"/>
                      <a:pt x="604904" y="28575"/>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4" name="Freeform: Shape 133">
                <a:extLst>
                  <a:ext uri="{FF2B5EF4-FFF2-40B4-BE49-F238E27FC236}">
                    <a16:creationId xmlns:a16="http://schemas.microsoft.com/office/drawing/2014/main" id="{6E9B9B9F-6035-4B1B-8E54-686687656D6C}"/>
                  </a:ext>
                </a:extLst>
              </p:cNvPr>
              <p:cNvSpPr/>
              <p:nvPr/>
            </p:nvSpPr>
            <p:spPr>
              <a:xfrm>
                <a:off x="3246117" y="68293"/>
                <a:ext cx="5562602" cy="3838576"/>
              </a:xfrm>
              <a:custGeom>
                <a:avLst/>
                <a:gdLst>
                  <a:gd name="connsiteX0" fmla="*/ 5568315 w 5562600"/>
                  <a:gd name="connsiteY0" fmla="*/ 409088 h 3838575"/>
                  <a:gd name="connsiteX1" fmla="*/ 5542598 w 5562600"/>
                  <a:gd name="connsiteY1" fmla="*/ 376703 h 3838575"/>
                  <a:gd name="connsiteX2" fmla="*/ 5491163 w 5562600"/>
                  <a:gd name="connsiteY2" fmla="*/ 371940 h 3838575"/>
                  <a:gd name="connsiteX3" fmla="*/ 5420678 w 5562600"/>
                  <a:gd name="connsiteY3" fmla="*/ 370988 h 3838575"/>
                  <a:gd name="connsiteX4" fmla="*/ 4935855 w 5562600"/>
                  <a:gd name="connsiteY4" fmla="*/ 340508 h 3838575"/>
                  <a:gd name="connsiteX5" fmla="*/ 4620578 w 5562600"/>
                  <a:gd name="connsiteY5" fmla="*/ 317648 h 3838575"/>
                  <a:gd name="connsiteX6" fmla="*/ 4230053 w 5562600"/>
                  <a:gd name="connsiteY6" fmla="*/ 282405 h 3838575"/>
                  <a:gd name="connsiteX7" fmla="*/ 3914775 w 5562600"/>
                  <a:gd name="connsiteY7" fmla="*/ 259545 h 3838575"/>
                  <a:gd name="connsiteX8" fmla="*/ 3487103 w 5562600"/>
                  <a:gd name="connsiteY8" fmla="*/ 229065 h 3838575"/>
                  <a:gd name="connsiteX9" fmla="*/ 3171825 w 5562600"/>
                  <a:gd name="connsiteY9" fmla="*/ 207158 h 3838575"/>
                  <a:gd name="connsiteX10" fmla="*/ 2749868 w 5562600"/>
                  <a:gd name="connsiteY10" fmla="*/ 176678 h 3838575"/>
                  <a:gd name="connsiteX11" fmla="*/ 2452688 w 5562600"/>
                  <a:gd name="connsiteY11" fmla="*/ 154770 h 3838575"/>
                  <a:gd name="connsiteX12" fmla="*/ 2059305 w 5562600"/>
                  <a:gd name="connsiteY12" fmla="*/ 125243 h 3838575"/>
                  <a:gd name="connsiteX13" fmla="*/ 1738313 w 5562600"/>
                  <a:gd name="connsiteY13" fmla="*/ 103335 h 3838575"/>
                  <a:gd name="connsiteX14" fmla="*/ 1340168 w 5562600"/>
                  <a:gd name="connsiteY14" fmla="*/ 73808 h 3838575"/>
                  <a:gd name="connsiteX15" fmla="*/ 1011555 w 5562600"/>
                  <a:gd name="connsiteY15" fmla="*/ 50948 h 3838575"/>
                  <a:gd name="connsiteX16" fmla="*/ 526733 w 5562600"/>
                  <a:gd name="connsiteY16" fmla="*/ 14753 h 3838575"/>
                  <a:gd name="connsiteX17" fmla="*/ 370523 w 5562600"/>
                  <a:gd name="connsiteY17" fmla="*/ 465 h 3838575"/>
                  <a:gd name="connsiteX18" fmla="*/ 341948 w 5562600"/>
                  <a:gd name="connsiteY18" fmla="*/ 27135 h 3838575"/>
                  <a:gd name="connsiteX19" fmla="*/ 322898 w 5562600"/>
                  <a:gd name="connsiteY19" fmla="*/ 212873 h 3838575"/>
                  <a:gd name="connsiteX20" fmla="*/ 307658 w 5562600"/>
                  <a:gd name="connsiteY20" fmla="*/ 392895 h 3838575"/>
                  <a:gd name="connsiteX21" fmla="*/ 307658 w 5562600"/>
                  <a:gd name="connsiteY21" fmla="*/ 392895 h 3838575"/>
                  <a:gd name="connsiteX22" fmla="*/ 307658 w 5562600"/>
                  <a:gd name="connsiteY22" fmla="*/ 403373 h 3838575"/>
                  <a:gd name="connsiteX23" fmla="*/ 307658 w 5562600"/>
                  <a:gd name="connsiteY23" fmla="*/ 403373 h 3838575"/>
                  <a:gd name="connsiteX24" fmla="*/ 307658 w 5562600"/>
                  <a:gd name="connsiteY24" fmla="*/ 403373 h 3838575"/>
                  <a:gd name="connsiteX25" fmla="*/ 295275 w 5562600"/>
                  <a:gd name="connsiteY25" fmla="*/ 496718 h 3838575"/>
                  <a:gd name="connsiteX26" fmla="*/ 295275 w 5562600"/>
                  <a:gd name="connsiteY26" fmla="*/ 496718 h 3838575"/>
                  <a:gd name="connsiteX27" fmla="*/ 294323 w 5562600"/>
                  <a:gd name="connsiteY27" fmla="*/ 540533 h 3838575"/>
                  <a:gd name="connsiteX28" fmla="*/ 281940 w 5562600"/>
                  <a:gd name="connsiteY28" fmla="*/ 649118 h 3838575"/>
                  <a:gd name="connsiteX29" fmla="*/ 275273 w 5562600"/>
                  <a:gd name="connsiteY29" fmla="*/ 711983 h 3838575"/>
                  <a:gd name="connsiteX30" fmla="*/ 263843 w 5562600"/>
                  <a:gd name="connsiteY30" fmla="*/ 842475 h 3838575"/>
                  <a:gd name="connsiteX31" fmla="*/ 263843 w 5562600"/>
                  <a:gd name="connsiteY31" fmla="*/ 842475 h 3838575"/>
                  <a:gd name="connsiteX32" fmla="*/ 254318 w 5562600"/>
                  <a:gd name="connsiteY32" fmla="*/ 926295 h 3838575"/>
                  <a:gd name="connsiteX33" fmla="*/ 249555 w 5562600"/>
                  <a:gd name="connsiteY33" fmla="*/ 949155 h 3838575"/>
                  <a:gd name="connsiteX34" fmla="*/ 216218 w 5562600"/>
                  <a:gd name="connsiteY34" fmla="*/ 1287293 h 3838575"/>
                  <a:gd name="connsiteX35" fmla="*/ 177165 w 5562600"/>
                  <a:gd name="connsiteY35" fmla="*/ 1669245 h 3838575"/>
                  <a:gd name="connsiteX36" fmla="*/ 176213 w 5562600"/>
                  <a:gd name="connsiteY36" fmla="*/ 1685438 h 3838575"/>
                  <a:gd name="connsiteX37" fmla="*/ 165735 w 5562600"/>
                  <a:gd name="connsiteY37" fmla="*/ 1821645 h 3838575"/>
                  <a:gd name="connsiteX38" fmla="*/ 165735 w 5562600"/>
                  <a:gd name="connsiteY38" fmla="*/ 1821645 h 3838575"/>
                  <a:gd name="connsiteX39" fmla="*/ 149543 w 5562600"/>
                  <a:gd name="connsiteY39" fmla="*/ 1936898 h 3838575"/>
                  <a:gd name="connsiteX40" fmla="*/ 149543 w 5562600"/>
                  <a:gd name="connsiteY40" fmla="*/ 1936898 h 3838575"/>
                  <a:gd name="connsiteX41" fmla="*/ 150495 w 5562600"/>
                  <a:gd name="connsiteY41" fmla="*/ 1962615 h 3838575"/>
                  <a:gd name="connsiteX42" fmla="*/ 113348 w 5562600"/>
                  <a:gd name="connsiteY42" fmla="*/ 2318850 h 3838575"/>
                  <a:gd name="connsiteX43" fmla="*/ 113348 w 5562600"/>
                  <a:gd name="connsiteY43" fmla="*/ 2318850 h 3838575"/>
                  <a:gd name="connsiteX44" fmla="*/ 113348 w 5562600"/>
                  <a:gd name="connsiteY44" fmla="*/ 2318850 h 3838575"/>
                  <a:gd name="connsiteX45" fmla="*/ 91440 w 5562600"/>
                  <a:gd name="connsiteY45" fmla="*/ 2538878 h 3838575"/>
                  <a:gd name="connsiteX46" fmla="*/ 91440 w 5562600"/>
                  <a:gd name="connsiteY46" fmla="*/ 2538878 h 3838575"/>
                  <a:gd name="connsiteX47" fmla="*/ 76200 w 5562600"/>
                  <a:gd name="connsiteY47" fmla="*/ 2700803 h 3838575"/>
                  <a:gd name="connsiteX48" fmla="*/ 76200 w 5562600"/>
                  <a:gd name="connsiteY48" fmla="*/ 2700803 h 3838575"/>
                  <a:gd name="connsiteX49" fmla="*/ 76200 w 5562600"/>
                  <a:gd name="connsiteY49" fmla="*/ 2700803 h 3838575"/>
                  <a:gd name="connsiteX50" fmla="*/ 62865 w 5562600"/>
                  <a:gd name="connsiteY50" fmla="*/ 2817008 h 3838575"/>
                  <a:gd name="connsiteX51" fmla="*/ 79058 w 5562600"/>
                  <a:gd name="connsiteY51" fmla="*/ 2840820 h 3838575"/>
                  <a:gd name="connsiteX52" fmla="*/ 179070 w 5562600"/>
                  <a:gd name="connsiteY52" fmla="*/ 2857965 h 3838575"/>
                  <a:gd name="connsiteX53" fmla="*/ 179070 w 5562600"/>
                  <a:gd name="connsiteY53" fmla="*/ 2857965 h 3838575"/>
                  <a:gd name="connsiteX54" fmla="*/ 200978 w 5562600"/>
                  <a:gd name="connsiteY54" fmla="*/ 2877015 h 3838575"/>
                  <a:gd name="connsiteX55" fmla="*/ 311468 w 5562600"/>
                  <a:gd name="connsiteY55" fmla="*/ 2904638 h 3838575"/>
                  <a:gd name="connsiteX56" fmla="*/ 355283 w 5562600"/>
                  <a:gd name="connsiteY56" fmla="*/ 2909401 h 3838575"/>
                  <a:gd name="connsiteX57" fmla="*/ 529590 w 5562600"/>
                  <a:gd name="connsiteY57" fmla="*/ 2941785 h 3838575"/>
                  <a:gd name="connsiteX58" fmla="*/ 523875 w 5562600"/>
                  <a:gd name="connsiteY58" fmla="*/ 2940833 h 3838575"/>
                  <a:gd name="connsiteX59" fmla="*/ 367665 w 5562600"/>
                  <a:gd name="connsiteY59" fmla="*/ 2937023 h 3838575"/>
                  <a:gd name="connsiteX60" fmla="*/ 65723 w 5562600"/>
                  <a:gd name="connsiteY60" fmla="*/ 2925593 h 3838575"/>
                  <a:gd name="connsiteX61" fmla="*/ 31433 w 5562600"/>
                  <a:gd name="connsiteY61" fmla="*/ 2967503 h 3838575"/>
                  <a:gd name="connsiteX62" fmla="*/ 10478 w 5562600"/>
                  <a:gd name="connsiteY62" fmla="*/ 3200865 h 3838575"/>
                  <a:gd name="connsiteX63" fmla="*/ 0 w 5562600"/>
                  <a:gd name="connsiteY63" fmla="*/ 3370410 h 3838575"/>
                  <a:gd name="connsiteX64" fmla="*/ 0 w 5562600"/>
                  <a:gd name="connsiteY64" fmla="*/ 3396128 h 3838575"/>
                  <a:gd name="connsiteX65" fmla="*/ 161925 w 5562600"/>
                  <a:gd name="connsiteY65" fmla="*/ 3411368 h 3838575"/>
                  <a:gd name="connsiteX66" fmla="*/ 165735 w 5562600"/>
                  <a:gd name="connsiteY66" fmla="*/ 3409463 h 3838575"/>
                  <a:gd name="connsiteX67" fmla="*/ 161925 w 5562600"/>
                  <a:gd name="connsiteY67" fmla="*/ 3411368 h 3838575"/>
                  <a:gd name="connsiteX68" fmla="*/ 211455 w 5562600"/>
                  <a:gd name="connsiteY68" fmla="*/ 3417083 h 3838575"/>
                  <a:gd name="connsiteX69" fmla="*/ 515303 w 5562600"/>
                  <a:gd name="connsiteY69" fmla="*/ 3445658 h 3838575"/>
                  <a:gd name="connsiteX70" fmla="*/ 832485 w 5562600"/>
                  <a:gd name="connsiteY70" fmla="*/ 3475185 h 3838575"/>
                  <a:gd name="connsiteX71" fmla="*/ 1107758 w 5562600"/>
                  <a:gd name="connsiteY71" fmla="*/ 3498998 h 3838575"/>
                  <a:gd name="connsiteX72" fmla="*/ 1339215 w 5562600"/>
                  <a:gd name="connsiteY72" fmla="*/ 3516143 h 3838575"/>
                  <a:gd name="connsiteX73" fmla="*/ 1339215 w 5562600"/>
                  <a:gd name="connsiteY73" fmla="*/ 3516143 h 3838575"/>
                  <a:gd name="connsiteX74" fmla="*/ 1339215 w 5562600"/>
                  <a:gd name="connsiteY74" fmla="*/ 3516143 h 3838575"/>
                  <a:gd name="connsiteX75" fmla="*/ 1616393 w 5562600"/>
                  <a:gd name="connsiteY75" fmla="*/ 3538051 h 3838575"/>
                  <a:gd name="connsiteX76" fmla="*/ 1600200 w 5562600"/>
                  <a:gd name="connsiteY76" fmla="*/ 3511380 h 3838575"/>
                  <a:gd name="connsiteX77" fmla="*/ 1529715 w 5562600"/>
                  <a:gd name="connsiteY77" fmla="*/ 3482805 h 3838575"/>
                  <a:gd name="connsiteX78" fmla="*/ 1112520 w 5562600"/>
                  <a:gd name="connsiteY78" fmla="*/ 3352313 h 3838575"/>
                  <a:gd name="connsiteX79" fmla="*/ 885825 w 5562600"/>
                  <a:gd name="connsiteY79" fmla="*/ 3342788 h 3838575"/>
                  <a:gd name="connsiteX80" fmla="*/ 1124903 w 5562600"/>
                  <a:gd name="connsiteY80" fmla="*/ 3334215 h 3838575"/>
                  <a:gd name="connsiteX81" fmla="*/ 1363028 w 5562600"/>
                  <a:gd name="connsiteY81" fmla="*/ 3362790 h 3838575"/>
                  <a:gd name="connsiteX82" fmla="*/ 1525905 w 5562600"/>
                  <a:gd name="connsiteY82" fmla="*/ 3417083 h 3838575"/>
                  <a:gd name="connsiteX83" fmla="*/ 1626870 w 5562600"/>
                  <a:gd name="connsiteY83" fmla="*/ 3476138 h 3838575"/>
                  <a:gd name="connsiteX84" fmla="*/ 1840230 w 5562600"/>
                  <a:gd name="connsiteY84" fmla="*/ 3557101 h 3838575"/>
                  <a:gd name="connsiteX85" fmla="*/ 2080260 w 5562600"/>
                  <a:gd name="connsiteY85" fmla="*/ 3574245 h 3838575"/>
                  <a:gd name="connsiteX86" fmla="*/ 2080260 w 5562600"/>
                  <a:gd name="connsiteY86" fmla="*/ 3574245 h 3838575"/>
                  <a:gd name="connsiteX87" fmla="*/ 2092643 w 5562600"/>
                  <a:gd name="connsiteY87" fmla="*/ 3579008 h 3838575"/>
                  <a:gd name="connsiteX88" fmla="*/ 2114550 w 5562600"/>
                  <a:gd name="connsiteY88" fmla="*/ 3590438 h 3838575"/>
                  <a:gd name="connsiteX89" fmla="*/ 2403158 w 5562600"/>
                  <a:gd name="connsiteY89" fmla="*/ 3612345 h 3838575"/>
                  <a:gd name="connsiteX90" fmla="*/ 2585085 w 5562600"/>
                  <a:gd name="connsiteY90" fmla="*/ 3626633 h 3838575"/>
                  <a:gd name="connsiteX91" fmla="*/ 2785110 w 5562600"/>
                  <a:gd name="connsiteY91" fmla="*/ 3643778 h 3838575"/>
                  <a:gd name="connsiteX92" fmla="*/ 3120390 w 5562600"/>
                  <a:gd name="connsiteY92" fmla="*/ 3672353 h 3838575"/>
                  <a:gd name="connsiteX93" fmla="*/ 3139440 w 5562600"/>
                  <a:gd name="connsiteY93" fmla="*/ 3672353 h 3838575"/>
                  <a:gd name="connsiteX94" fmla="*/ 3498533 w 5562600"/>
                  <a:gd name="connsiteY94" fmla="*/ 3703785 h 3838575"/>
                  <a:gd name="connsiteX95" fmla="*/ 3524250 w 5562600"/>
                  <a:gd name="connsiteY95" fmla="*/ 3694260 h 3838575"/>
                  <a:gd name="connsiteX96" fmla="*/ 3578543 w 5562600"/>
                  <a:gd name="connsiteY96" fmla="*/ 3697118 h 3838575"/>
                  <a:gd name="connsiteX97" fmla="*/ 3790950 w 5562600"/>
                  <a:gd name="connsiteY97" fmla="*/ 3714263 h 3838575"/>
                  <a:gd name="connsiteX98" fmla="*/ 3790950 w 5562600"/>
                  <a:gd name="connsiteY98" fmla="*/ 3714263 h 3838575"/>
                  <a:gd name="connsiteX99" fmla="*/ 3923348 w 5562600"/>
                  <a:gd name="connsiteY99" fmla="*/ 3725693 h 3838575"/>
                  <a:gd name="connsiteX100" fmla="*/ 4278630 w 5562600"/>
                  <a:gd name="connsiteY100" fmla="*/ 3759030 h 3838575"/>
                  <a:gd name="connsiteX101" fmla="*/ 4639628 w 5562600"/>
                  <a:gd name="connsiteY101" fmla="*/ 3793320 h 3838575"/>
                  <a:gd name="connsiteX102" fmla="*/ 4994910 w 5562600"/>
                  <a:gd name="connsiteY102" fmla="*/ 3826658 h 3838575"/>
                  <a:gd name="connsiteX103" fmla="*/ 5213033 w 5562600"/>
                  <a:gd name="connsiteY103" fmla="*/ 3845708 h 3838575"/>
                  <a:gd name="connsiteX104" fmla="*/ 5233035 w 5562600"/>
                  <a:gd name="connsiteY104" fmla="*/ 3790463 h 3838575"/>
                  <a:gd name="connsiteX105" fmla="*/ 5235893 w 5562600"/>
                  <a:gd name="connsiteY105" fmla="*/ 3687593 h 3838575"/>
                  <a:gd name="connsiteX106" fmla="*/ 5230178 w 5562600"/>
                  <a:gd name="connsiteY106" fmla="*/ 3682830 h 3838575"/>
                  <a:gd name="connsiteX107" fmla="*/ 5248275 w 5562600"/>
                  <a:gd name="connsiteY107" fmla="*/ 3512333 h 3838575"/>
                  <a:gd name="connsiteX108" fmla="*/ 5255895 w 5562600"/>
                  <a:gd name="connsiteY108" fmla="*/ 3507570 h 3838575"/>
                  <a:gd name="connsiteX109" fmla="*/ 5270183 w 5562600"/>
                  <a:gd name="connsiteY109" fmla="*/ 3420893 h 3838575"/>
                  <a:gd name="connsiteX110" fmla="*/ 5299710 w 5562600"/>
                  <a:gd name="connsiteY110" fmla="*/ 3102758 h 3838575"/>
                  <a:gd name="connsiteX111" fmla="*/ 5291138 w 5562600"/>
                  <a:gd name="connsiteY111" fmla="*/ 3087518 h 3838575"/>
                  <a:gd name="connsiteX112" fmla="*/ 5291138 w 5562600"/>
                  <a:gd name="connsiteY112" fmla="*/ 3070373 h 3838575"/>
                  <a:gd name="connsiteX113" fmla="*/ 5293043 w 5562600"/>
                  <a:gd name="connsiteY113" fmla="*/ 3034178 h 3838575"/>
                  <a:gd name="connsiteX114" fmla="*/ 5318760 w 5562600"/>
                  <a:gd name="connsiteY114" fmla="*/ 2832248 h 3838575"/>
                  <a:gd name="connsiteX115" fmla="*/ 5334953 w 5562600"/>
                  <a:gd name="connsiteY115" fmla="*/ 2678895 h 3838575"/>
                  <a:gd name="connsiteX116" fmla="*/ 5339715 w 5562600"/>
                  <a:gd name="connsiteY116" fmla="*/ 2595076 h 3838575"/>
                  <a:gd name="connsiteX117" fmla="*/ 5339715 w 5562600"/>
                  <a:gd name="connsiteY117" fmla="*/ 2595076 h 3838575"/>
                  <a:gd name="connsiteX118" fmla="*/ 5349240 w 5562600"/>
                  <a:gd name="connsiteY118" fmla="*/ 2537926 h 3838575"/>
                  <a:gd name="connsiteX119" fmla="*/ 5349240 w 5562600"/>
                  <a:gd name="connsiteY119" fmla="*/ 2537926 h 3838575"/>
                  <a:gd name="connsiteX120" fmla="*/ 5354955 w 5562600"/>
                  <a:gd name="connsiteY120" fmla="*/ 2495063 h 3838575"/>
                  <a:gd name="connsiteX121" fmla="*/ 5360670 w 5562600"/>
                  <a:gd name="connsiteY121" fmla="*/ 2454105 h 3838575"/>
                  <a:gd name="connsiteX122" fmla="*/ 5359718 w 5562600"/>
                  <a:gd name="connsiteY122" fmla="*/ 2448390 h 3838575"/>
                  <a:gd name="connsiteX123" fmla="*/ 5359718 w 5562600"/>
                  <a:gd name="connsiteY123" fmla="*/ 2448390 h 3838575"/>
                  <a:gd name="connsiteX124" fmla="*/ 5359718 w 5562600"/>
                  <a:gd name="connsiteY124" fmla="*/ 2448390 h 3838575"/>
                  <a:gd name="connsiteX125" fmla="*/ 5376863 w 5562600"/>
                  <a:gd name="connsiteY125" fmla="*/ 2260748 h 3838575"/>
                  <a:gd name="connsiteX126" fmla="*/ 5360670 w 5562600"/>
                  <a:gd name="connsiteY126" fmla="*/ 2238840 h 3838575"/>
                  <a:gd name="connsiteX127" fmla="*/ 5239703 w 5562600"/>
                  <a:gd name="connsiteY127" fmla="*/ 2219790 h 3838575"/>
                  <a:gd name="connsiteX128" fmla="*/ 5183505 w 5562600"/>
                  <a:gd name="connsiteY128" fmla="*/ 2213123 h 3838575"/>
                  <a:gd name="connsiteX129" fmla="*/ 5182553 w 5562600"/>
                  <a:gd name="connsiteY129" fmla="*/ 2210265 h 3838575"/>
                  <a:gd name="connsiteX130" fmla="*/ 5083493 w 5562600"/>
                  <a:gd name="connsiteY130" fmla="*/ 2193120 h 3838575"/>
                  <a:gd name="connsiteX131" fmla="*/ 5025390 w 5562600"/>
                  <a:gd name="connsiteY131" fmla="*/ 2180738 h 3838575"/>
                  <a:gd name="connsiteX132" fmla="*/ 5053013 w 5562600"/>
                  <a:gd name="connsiteY132" fmla="*/ 2178833 h 3838575"/>
                  <a:gd name="connsiteX133" fmla="*/ 5352098 w 5562600"/>
                  <a:gd name="connsiteY133" fmla="*/ 2183595 h 3838575"/>
                  <a:gd name="connsiteX134" fmla="*/ 5381625 w 5562600"/>
                  <a:gd name="connsiteY134" fmla="*/ 2162640 h 3838575"/>
                  <a:gd name="connsiteX135" fmla="*/ 5381625 w 5562600"/>
                  <a:gd name="connsiteY135" fmla="*/ 2162640 h 3838575"/>
                  <a:gd name="connsiteX136" fmla="*/ 5391150 w 5562600"/>
                  <a:gd name="connsiteY136" fmla="*/ 2098823 h 3838575"/>
                  <a:gd name="connsiteX137" fmla="*/ 5407343 w 5562600"/>
                  <a:gd name="connsiteY137" fmla="*/ 1962615 h 3838575"/>
                  <a:gd name="connsiteX138" fmla="*/ 5423535 w 5562600"/>
                  <a:gd name="connsiteY138" fmla="*/ 1917848 h 3838575"/>
                  <a:gd name="connsiteX139" fmla="*/ 5449253 w 5562600"/>
                  <a:gd name="connsiteY139" fmla="*/ 1654005 h 3838575"/>
                  <a:gd name="connsiteX140" fmla="*/ 5439728 w 5562600"/>
                  <a:gd name="connsiteY140" fmla="*/ 1623525 h 3838575"/>
                  <a:gd name="connsiteX141" fmla="*/ 5437823 w 5562600"/>
                  <a:gd name="connsiteY141" fmla="*/ 1622573 h 3838575"/>
                  <a:gd name="connsiteX142" fmla="*/ 5448300 w 5562600"/>
                  <a:gd name="connsiteY142" fmla="*/ 1487318 h 3838575"/>
                  <a:gd name="connsiteX143" fmla="*/ 5448300 w 5562600"/>
                  <a:gd name="connsiteY143" fmla="*/ 1487318 h 3838575"/>
                  <a:gd name="connsiteX144" fmla="*/ 5452110 w 5562600"/>
                  <a:gd name="connsiteY144" fmla="*/ 1474935 h 3838575"/>
                  <a:gd name="connsiteX145" fmla="*/ 5478780 w 5562600"/>
                  <a:gd name="connsiteY145" fmla="*/ 1214903 h 3838575"/>
                  <a:gd name="connsiteX146" fmla="*/ 5466398 w 5562600"/>
                  <a:gd name="connsiteY146" fmla="*/ 1213950 h 3838575"/>
                  <a:gd name="connsiteX147" fmla="*/ 5455920 w 5562600"/>
                  <a:gd name="connsiteY147" fmla="*/ 1216808 h 3838575"/>
                  <a:gd name="connsiteX148" fmla="*/ 5461635 w 5562600"/>
                  <a:gd name="connsiteY148" fmla="*/ 1160610 h 3838575"/>
                  <a:gd name="connsiteX149" fmla="*/ 5461635 w 5562600"/>
                  <a:gd name="connsiteY149" fmla="*/ 1169183 h 3838575"/>
                  <a:gd name="connsiteX150" fmla="*/ 5463540 w 5562600"/>
                  <a:gd name="connsiteY150" fmla="*/ 1190138 h 3838575"/>
                  <a:gd name="connsiteX151" fmla="*/ 5486400 w 5562600"/>
                  <a:gd name="connsiteY151" fmla="*/ 1195853 h 3838575"/>
                  <a:gd name="connsiteX152" fmla="*/ 5494973 w 5562600"/>
                  <a:gd name="connsiteY152" fmla="*/ 1058693 h 3838575"/>
                  <a:gd name="connsiteX153" fmla="*/ 5504498 w 5562600"/>
                  <a:gd name="connsiteY153" fmla="*/ 950108 h 3838575"/>
                  <a:gd name="connsiteX154" fmla="*/ 5531168 w 5562600"/>
                  <a:gd name="connsiteY154" fmla="*/ 707220 h 3838575"/>
                  <a:gd name="connsiteX155" fmla="*/ 5512118 w 5562600"/>
                  <a:gd name="connsiteY155" fmla="*/ 671978 h 3838575"/>
                  <a:gd name="connsiteX156" fmla="*/ 5414963 w 5562600"/>
                  <a:gd name="connsiteY156" fmla="*/ 661500 h 3838575"/>
                  <a:gd name="connsiteX157" fmla="*/ 5334953 w 5562600"/>
                  <a:gd name="connsiteY157" fmla="*/ 656738 h 3838575"/>
                  <a:gd name="connsiteX158" fmla="*/ 5245418 w 5562600"/>
                  <a:gd name="connsiteY158" fmla="*/ 657690 h 3838575"/>
                  <a:gd name="connsiteX159" fmla="*/ 5229225 w 5562600"/>
                  <a:gd name="connsiteY159" fmla="*/ 656738 h 3838575"/>
                  <a:gd name="connsiteX160" fmla="*/ 5303520 w 5562600"/>
                  <a:gd name="connsiteY160" fmla="*/ 657690 h 3838575"/>
                  <a:gd name="connsiteX161" fmla="*/ 5327333 w 5562600"/>
                  <a:gd name="connsiteY161" fmla="*/ 650070 h 3838575"/>
                  <a:gd name="connsiteX162" fmla="*/ 5312093 w 5562600"/>
                  <a:gd name="connsiteY162" fmla="*/ 645308 h 3838575"/>
                  <a:gd name="connsiteX163" fmla="*/ 5295900 w 5562600"/>
                  <a:gd name="connsiteY163" fmla="*/ 631020 h 3838575"/>
                  <a:gd name="connsiteX164" fmla="*/ 5269230 w 5562600"/>
                  <a:gd name="connsiteY164" fmla="*/ 629115 h 3838575"/>
                  <a:gd name="connsiteX165" fmla="*/ 5531168 w 5562600"/>
                  <a:gd name="connsiteY165" fmla="*/ 615780 h 3838575"/>
                  <a:gd name="connsiteX166" fmla="*/ 5541645 w 5562600"/>
                  <a:gd name="connsiteY166" fmla="*/ 614828 h 3838575"/>
                  <a:gd name="connsiteX167" fmla="*/ 5547360 w 5562600"/>
                  <a:gd name="connsiteY167" fmla="*/ 557678 h 3838575"/>
                  <a:gd name="connsiteX168" fmla="*/ 5556885 w 5562600"/>
                  <a:gd name="connsiteY168" fmla="*/ 458618 h 3838575"/>
                  <a:gd name="connsiteX169" fmla="*/ 5556885 w 5562600"/>
                  <a:gd name="connsiteY169" fmla="*/ 458618 h 3838575"/>
                  <a:gd name="connsiteX170" fmla="*/ 5556885 w 5562600"/>
                  <a:gd name="connsiteY170" fmla="*/ 458618 h 3838575"/>
                  <a:gd name="connsiteX171" fmla="*/ 5568315 w 5562600"/>
                  <a:gd name="connsiteY171" fmla="*/ 409088 h 3838575"/>
                  <a:gd name="connsiteX172" fmla="*/ 5173028 w 5562600"/>
                  <a:gd name="connsiteY172" fmla="*/ 653880 h 3838575"/>
                  <a:gd name="connsiteX173" fmla="*/ 5173028 w 5562600"/>
                  <a:gd name="connsiteY173" fmla="*/ 653880 h 3838575"/>
                  <a:gd name="connsiteX174" fmla="*/ 5185410 w 5562600"/>
                  <a:gd name="connsiteY174" fmla="*/ 653880 h 3838575"/>
                  <a:gd name="connsiteX175" fmla="*/ 5173028 w 5562600"/>
                  <a:gd name="connsiteY175" fmla="*/ 653880 h 3838575"/>
                  <a:gd name="connsiteX176" fmla="*/ 686753 w 5562600"/>
                  <a:gd name="connsiteY176" fmla="*/ 1644480 h 3838575"/>
                  <a:gd name="connsiteX177" fmla="*/ 685800 w 5562600"/>
                  <a:gd name="connsiteY177" fmla="*/ 1651148 h 3838575"/>
                  <a:gd name="connsiteX178" fmla="*/ 666750 w 5562600"/>
                  <a:gd name="connsiteY178" fmla="*/ 1647338 h 3838575"/>
                  <a:gd name="connsiteX179" fmla="*/ 665798 w 5562600"/>
                  <a:gd name="connsiteY179" fmla="*/ 1645433 h 3838575"/>
                  <a:gd name="connsiteX180" fmla="*/ 686753 w 5562600"/>
                  <a:gd name="connsiteY180" fmla="*/ 1644480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5562600" h="3838575">
                    <a:moveTo>
                      <a:pt x="5568315" y="409088"/>
                    </a:moveTo>
                    <a:cubicBezTo>
                      <a:pt x="5572125" y="388133"/>
                      <a:pt x="5566410" y="376703"/>
                      <a:pt x="5542598" y="376703"/>
                    </a:cubicBezTo>
                    <a:cubicBezTo>
                      <a:pt x="5525453" y="376703"/>
                      <a:pt x="5508308" y="373845"/>
                      <a:pt x="5491163" y="371940"/>
                    </a:cubicBezTo>
                    <a:cubicBezTo>
                      <a:pt x="5467350" y="371940"/>
                      <a:pt x="5444490" y="371940"/>
                      <a:pt x="5420678" y="370988"/>
                    </a:cubicBezTo>
                    <a:cubicBezTo>
                      <a:pt x="5258753" y="361463"/>
                      <a:pt x="5097780" y="350985"/>
                      <a:pt x="4935855" y="340508"/>
                    </a:cubicBezTo>
                    <a:cubicBezTo>
                      <a:pt x="4831080" y="333840"/>
                      <a:pt x="4725353" y="327173"/>
                      <a:pt x="4620578" y="317648"/>
                    </a:cubicBezTo>
                    <a:cubicBezTo>
                      <a:pt x="4490085" y="307170"/>
                      <a:pt x="4360545" y="293835"/>
                      <a:pt x="4230053" y="282405"/>
                    </a:cubicBezTo>
                    <a:cubicBezTo>
                      <a:pt x="4125278" y="273833"/>
                      <a:pt x="4019550" y="267165"/>
                      <a:pt x="3914775" y="259545"/>
                    </a:cubicBezTo>
                    <a:cubicBezTo>
                      <a:pt x="3771900" y="249068"/>
                      <a:pt x="3629978" y="239543"/>
                      <a:pt x="3487103" y="229065"/>
                    </a:cubicBezTo>
                    <a:cubicBezTo>
                      <a:pt x="3382328" y="221445"/>
                      <a:pt x="3276600" y="214778"/>
                      <a:pt x="3171825" y="207158"/>
                    </a:cubicBezTo>
                    <a:cubicBezTo>
                      <a:pt x="3030855" y="196680"/>
                      <a:pt x="2890838" y="187155"/>
                      <a:pt x="2749868" y="176678"/>
                    </a:cubicBezTo>
                    <a:cubicBezTo>
                      <a:pt x="2650808" y="169058"/>
                      <a:pt x="2551748" y="162390"/>
                      <a:pt x="2452688" y="154770"/>
                    </a:cubicBezTo>
                    <a:cubicBezTo>
                      <a:pt x="2321243" y="145245"/>
                      <a:pt x="2190750" y="134768"/>
                      <a:pt x="2059305" y="125243"/>
                    </a:cubicBezTo>
                    <a:cubicBezTo>
                      <a:pt x="1952625" y="117623"/>
                      <a:pt x="1845945" y="110955"/>
                      <a:pt x="1738313" y="103335"/>
                    </a:cubicBezTo>
                    <a:cubicBezTo>
                      <a:pt x="1604963" y="93810"/>
                      <a:pt x="1472565" y="83333"/>
                      <a:pt x="1340168" y="73808"/>
                    </a:cubicBezTo>
                    <a:cubicBezTo>
                      <a:pt x="1230630" y="66188"/>
                      <a:pt x="1121093" y="58568"/>
                      <a:pt x="1011555" y="50948"/>
                    </a:cubicBezTo>
                    <a:cubicBezTo>
                      <a:pt x="849630" y="39518"/>
                      <a:pt x="688658" y="28088"/>
                      <a:pt x="526733" y="14753"/>
                    </a:cubicBezTo>
                    <a:cubicBezTo>
                      <a:pt x="474345" y="10943"/>
                      <a:pt x="421958" y="11895"/>
                      <a:pt x="370523" y="465"/>
                    </a:cubicBezTo>
                    <a:cubicBezTo>
                      <a:pt x="349568" y="-2392"/>
                      <a:pt x="343853" y="8085"/>
                      <a:pt x="341948" y="27135"/>
                    </a:cubicBezTo>
                    <a:cubicBezTo>
                      <a:pt x="336233" y="89048"/>
                      <a:pt x="328613" y="150960"/>
                      <a:pt x="322898" y="212873"/>
                    </a:cubicBezTo>
                    <a:cubicBezTo>
                      <a:pt x="317183" y="273833"/>
                      <a:pt x="312420" y="332888"/>
                      <a:pt x="307658" y="392895"/>
                    </a:cubicBezTo>
                    <a:cubicBezTo>
                      <a:pt x="307658" y="392895"/>
                      <a:pt x="307658" y="392895"/>
                      <a:pt x="307658" y="392895"/>
                    </a:cubicBezTo>
                    <a:cubicBezTo>
                      <a:pt x="307658" y="396705"/>
                      <a:pt x="307658" y="399563"/>
                      <a:pt x="307658" y="403373"/>
                    </a:cubicBezTo>
                    <a:cubicBezTo>
                      <a:pt x="307658" y="403373"/>
                      <a:pt x="307658" y="403373"/>
                      <a:pt x="307658" y="403373"/>
                    </a:cubicBezTo>
                    <a:lnTo>
                      <a:pt x="307658" y="403373"/>
                    </a:lnTo>
                    <a:cubicBezTo>
                      <a:pt x="299085" y="433853"/>
                      <a:pt x="298133" y="465285"/>
                      <a:pt x="295275" y="496718"/>
                    </a:cubicBezTo>
                    <a:cubicBezTo>
                      <a:pt x="295275" y="496718"/>
                      <a:pt x="295275" y="496718"/>
                      <a:pt x="295275" y="496718"/>
                    </a:cubicBezTo>
                    <a:cubicBezTo>
                      <a:pt x="295275" y="511005"/>
                      <a:pt x="295275" y="526245"/>
                      <a:pt x="294323" y="540533"/>
                    </a:cubicBezTo>
                    <a:cubicBezTo>
                      <a:pt x="290513" y="576728"/>
                      <a:pt x="285750" y="612923"/>
                      <a:pt x="281940" y="649118"/>
                    </a:cubicBezTo>
                    <a:cubicBezTo>
                      <a:pt x="280035" y="670073"/>
                      <a:pt x="277178" y="691028"/>
                      <a:pt x="275273" y="711983"/>
                    </a:cubicBezTo>
                    <a:cubicBezTo>
                      <a:pt x="271463" y="755798"/>
                      <a:pt x="272415" y="799613"/>
                      <a:pt x="263843" y="842475"/>
                    </a:cubicBezTo>
                    <a:cubicBezTo>
                      <a:pt x="263843" y="842475"/>
                      <a:pt x="263843" y="842475"/>
                      <a:pt x="263843" y="842475"/>
                    </a:cubicBezTo>
                    <a:cubicBezTo>
                      <a:pt x="250508" y="869145"/>
                      <a:pt x="255270" y="898673"/>
                      <a:pt x="254318" y="926295"/>
                    </a:cubicBezTo>
                    <a:cubicBezTo>
                      <a:pt x="252413" y="933915"/>
                      <a:pt x="250508" y="941535"/>
                      <a:pt x="249555" y="949155"/>
                    </a:cubicBezTo>
                    <a:cubicBezTo>
                      <a:pt x="238125" y="1061550"/>
                      <a:pt x="227648" y="1174898"/>
                      <a:pt x="216218" y="1287293"/>
                    </a:cubicBezTo>
                    <a:cubicBezTo>
                      <a:pt x="203835" y="1414928"/>
                      <a:pt x="190500" y="1541610"/>
                      <a:pt x="177165" y="1669245"/>
                    </a:cubicBezTo>
                    <a:cubicBezTo>
                      <a:pt x="177165" y="1674960"/>
                      <a:pt x="176213" y="1679723"/>
                      <a:pt x="176213" y="1685438"/>
                    </a:cubicBezTo>
                    <a:cubicBezTo>
                      <a:pt x="172403" y="1731158"/>
                      <a:pt x="169545" y="1775925"/>
                      <a:pt x="165735" y="1821645"/>
                    </a:cubicBezTo>
                    <a:cubicBezTo>
                      <a:pt x="165735" y="1821645"/>
                      <a:pt x="165735" y="1821645"/>
                      <a:pt x="165735" y="1821645"/>
                    </a:cubicBezTo>
                    <a:cubicBezTo>
                      <a:pt x="159068" y="1859745"/>
                      <a:pt x="152400" y="1897845"/>
                      <a:pt x="149543" y="1936898"/>
                    </a:cubicBezTo>
                    <a:cubicBezTo>
                      <a:pt x="149543" y="1936898"/>
                      <a:pt x="149543" y="1936898"/>
                      <a:pt x="149543" y="1936898"/>
                    </a:cubicBezTo>
                    <a:cubicBezTo>
                      <a:pt x="152400" y="1945470"/>
                      <a:pt x="151448" y="1954043"/>
                      <a:pt x="150495" y="1962615"/>
                    </a:cubicBezTo>
                    <a:cubicBezTo>
                      <a:pt x="138113" y="2081678"/>
                      <a:pt x="125730" y="2199788"/>
                      <a:pt x="113348" y="2318850"/>
                    </a:cubicBezTo>
                    <a:cubicBezTo>
                      <a:pt x="113348" y="2318850"/>
                      <a:pt x="113348" y="2318850"/>
                      <a:pt x="113348" y="2318850"/>
                    </a:cubicBezTo>
                    <a:cubicBezTo>
                      <a:pt x="113348" y="2318850"/>
                      <a:pt x="113348" y="2318850"/>
                      <a:pt x="113348" y="2318850"/>
                    </a:cubicBezTo>
                    <a:cubicBezTo>
                      <a:pt x="105728" y="2392193"/>
                      <a:pt x="95250" y="2465535"/>
                      <a:pt x="91440" y="2538878"/>
                    </a:cubicBezTo>
                    <a:cubicBezTo>
                      <a:pt x="91440" y="2538878"/>
                      <a:pt x="91440" y="2538878"/>
                      <a:pt x="91440" y="2538878"/>
                    </a:cubicBezTo>
                    <a:cubicBezTo>
                      <a:pt x="86678" y="2593170"/>
                      <a:pt x="80963" y="2646510"/>
                      <a:pt x="76200" y="2700803"/>
                    </a:cubicBezTo>
                    <a:cubicBezTo>
                      <a:pt x="76200" y="2700803"/>
                      <a:pt x="76200" y="2700803"/>
                      <a:pt x="76200" y="2700803"/>
                    </a:cubicBezTo>
                    <a:cubicBezTo>
                      <a:pt x="76200" y="2700803"/>
                      <a:pt x="76200" y="2700803"/>
                      <a:pt x="76200" y="2700803"/>
                    </a:cubicBezTo>
                    <a:cubicBezTo>
                      <a:pt x="71438" y="2739855"/>
                      <a:pt x="67628" y="2778908"/>
                      <a:pt x="62865" y="2817008"/>
                    </a:cubicBezTo>
                    <a:cubicBezTo>
                      <a:pt x="60960" y="2832248"/>
                      <a:pt x="66675" y="2837963"/>
                      <a:pt x="79058" y="2840820"/>
                    </a:cubicBezTo>
                    <a:cubicBezTo>
                      <a:pt x="112395" y="2846535"/>
                      <a:pt x="145733" y="2852251"/>
                      <a:pt x="179070" y="2857965"/>
                    </a:cubicBezTo>
                    <a:cubicBezTo>
                      <a:pt x="179070" y="2857965"/>
                      <a:pt x="179070" y="2857965"/>
                      <a:pt x="179070" y="2857965"/>
                    </a:cubicBezTo>
                    <a:cubicBezTo>
                      <a:pt x="176213" y="2873205"/>
                      <a:pt x="191453" y="2874158"/>
                      <a:pt x="200978" y="2877015"/>
                    </a:cubicBezTo>
                    <a:cubicBezTo>
                      <a:pt x="237173" y="2889398"/>
                      <a:pt x="278130" y="2883683"/>
                      <a:pt x="311468" y="2904638"/>
                    </a:cubicBezTo>
                    <a:cubicBezTo>
                      <a:pt x="326708" y="2904638"/>
                      <a:pt x="340995" y="2906543"/>
                      <a:pt x="355283" y="2909401"/>
                    </a:cubicBezTo>
                    <a:cubicBezTo>
                      <a:pt x="413385" y="2920830"/>
                      <a:pt x="470535" y="2933213"/>
                      <a:pt x="529590" y="2941785"/>
                    </a:cubicBezTo>
                    <a:cubicBezTo>
                      <a:pt x="527685" y="2941785"/>
                      <a:pt x="525780" y="2941785"/>
                      <a:pt x="523875" y="2940833"/>
                    </a:cubicBezTo>
                    <a:cubicBezTo>
                      <a:pt x="471488" y="2936070"/>
                      <a:pt x="420053" y="2942738"/>
                      <a:pt x="367665" y="2937023"/>
                    </a:cubicBezTo>
                    <a:cubicBezTo>
                      <a:pt x="267653" y="2926545"/>
                      <a:pt x="165735" y="2937976"/>
                      <a:pt x="65723" y="2925593"/>
                    </a:cubicBezTo>
                    <a:cubicBezTo>
                      <a:pt x="40958" y="2928451"/>
                      <a:pt x="33338" y="2946548"/>
                      <a:pt x="31433" y="2967503"/>
                    </a:cubicBezTo>
                    <a:cubicBezTo>
                      <a:pt x="24765" y="3045608"/>
                      <a:pt x="14288" y="3122760"/>
                      <a:pt x="10478" y="3200865"/>
                    </a:cubicBezTo>
                    <a:cubicBezTo>
                      <a:pt x="8573" y="3257063"/>
                      <a:pt x="6667" y="3314213"/>
                      <a:pt x="0" y="3370410"/>
                    </a:cubicBezTo>
                    <a:cubicBezTo>
                      <a:pt x="0" y="3378983"/>
                      <a:pt x="0" y="3387555"/>
                      <a:pt x="0" y="3396128"/>
                    </a:cubicBezTo>
                    <a:cubicBezTo>
                      <a:pt x="54293" y="3400890"/>
                      <a:pt x="108585" y="3406605"/>
                      <a:pt x="161925" y="3411368"/>
                    </a:cubicBezTo>
                    <a:cubicBezTo>
                      <a:pt x="162878" y="3410415"/>
                      <a:pt x="163830" y="3410415"/>
                      <a:pt x="165735" y="3409463"/>
                    </a:cubicBezTo>
                    <a:cubicBezTo>
                      <a:pt x="164783" y="3410415"/>
                      <a:pt x="163830" y="3410415"/>
                      <a:pt x="161925" y="3411368"/>
                    </a:cubicBezTo>
                    <a:cubicBezTo>
                      <a:pt x="178118" y="3413273"/>
                      <a:pt x="194310" y="3416130"/>
                      <a:pt x="211455" y="3417083"/>
                    </a:cubicBezTo>
                    <a:cubicBezTo>
                      <a:pt x="312420" y="3426608"/>
                      <a:pt x="414338" y="3436133"/>
                      <a:pt x="515303" y="3445658"/>
                    </a:cubicBezTo>
                    <a:cubicBezTo>
                      <a:pt x="621030" y="3455183"/>
                      <a:pt x="726758" y="3465660"/>
                      <a:pt x="832485" y="3475185"/>
                    </a:cubicBezTo>
                    <a:cubicBezTo>
                      <a:pt x="923925" y="3483758"/>
                      <a:pt x="1016318" y="3492330"/>
                      <a:pt x="1107758" y="3498998"/>
                    </a:cubicBezTo>
                    <a:cubicBezTo>
                      <a:pt x="1184910" y="3504713"/>
                      <a:pt x="1262063" y="3515190"/>
                      <a:pt x="1339215" y="3516143"/>
                    </a:cubicBezTo>
                    <a:cubicBezTo>
                      <a:pt x="1339215" y="3516143"/>
                      <a:pt x="1339215" y="3516143"/>
                      <a:pt x="1339215" y="3516143"/>
                    </a:cubicBezTo>
                    <a:cubicBezTo>
                      <a:pt x="1339215" y="3516143"/>
                      <a:pt x="1339215" y="3516143"/>
                      <a:pt x="1339215" y="3516143"/>
                    </a:cubicBezTo>
                    <a:cubicBezTo>
                      <a:pt x="1431608" y="3524715"/>
                      <a:pt x="1524000" y="3534240"/>
                      <a:pt x="1616393" y="3538051"/>
                    </a:cubicBezTo>
                    <a:cubicBezTo>
                      <a:pt x="1623060" y="3521858"/>
                      <a:pt x="1611630" y="3516143"/>
                      <a:pt x="1600200" y="3511380"/>
                    </a:cubicBezTo>
                    <a:cubicBezTo>
                      <a:pt x="1577340" y="3500903"/>
                      <a:pt x="1553528" y="3491378"/>
                      <a:pt x="1529715" y="3482805"/>
                    </a:cubicBezTo>
                    <a:cubicBezTo>
                      <a:pt x="1392555" y="3432323"/>
                      <a:pt x="1263015" y="3362790"/>
                      <a:pt x="1112520" y="3352313"/>
                    </a:cubicBezTo>
                    <a:cubicBezTo>
                      <a:pt x="1029653" y="3346598"/>
                      <a:pt x="946785" y="3338026"/>
                      <a:pt x="885825" y="3342788"/>
                    </a:cubicBezTo>
                    <a:cubicBezTo>
                      <a:pt x="950595" y="3331358"/>
                      <a:pt x="1038225" y="3332310"/>
                      <a:pt x="1124903" y="3334215"/>
                    </a:cubicBezTo>
                    <a:cubicBezTo>
                      <a:pt x="1204913" y="3336120"/>
                      <a:pt x="1284923" y="3344693"/>
                      <a:pt x="1363028" y="3362790"/>
                    </a:cubicBezTo>
                    <a:cubicBezTo>
                      <a:pt x="1419225" y="3375173"/>
                      <a:pt x="1475423" y="3385651"/>
                      <a:pt x="1525905" y="3417083"/>
                    </a:cubicBezTo>
                    <a:cubicBezTo>
                      <a:pt x="1559243" y="3438038"/>
                      <a:pt x="1595438" y="3453278"/>
                      <a:pt x="1626870" y="3476138"/>
                    </a:cubicBezTo>
                    <a:cubicBezTo>
                      <a:pt x="1691640" y="3521858"/>
                      <a:pt x="1769745" y="3528526"/>
                      <a:pt x="1840230" y="3557101"/>
                    </a:cubicBezTo>
                    <a:cubicBezTo>
                      <a:pt x="1920240" y="3565673"/>
                      <a:pt x="2000250" y="3570435"/>
                      <a:pt x="2080260" y="3574245"/>
                    </a:cubicBezTo>
                    <a:cubicBezTo>
                      <a:pt x="2080260" y="3574245"/>
                      <a:pt x="2080260" y="3574245"/>
                      <a:pt x="2080260" y="3574245"/>
                    </a:cubicBezTo>
                    <a:cubicBezTo>
                      <a:pt x="2084070" y="3576151"/>
                      <a:pt x="2087880" y="3577103"/>
                      <a:pt x="2092643" y="3579008"/>
                    </a:cubicBezTo>
                    <a:cubicBezTo>
                      <a:pt x="2098358" y="3586628"/>
                      <a:pt x="2105978" y="3590438"/>
                      <a:pt x="2114550" y="3590438"/>
                    </a:cubicBezTo>
                    <a:cubicBezTo>
                      <a:pt x="2210753" y="3599010"/>
                      <a:pt x="2306955" y="3605678"/>
                      <a:pt x="2403158" y="3612345"/>
                    </a:cubicBezTo>
                    <a:cubicBezTo>
                      <a:pt x="2464118" y="3616155"/>
                      <a:pt x="2525078" y="3621870"/>
                      <a:pt x="2585085" y="3626633"/>
                    </a:cubicBezTo>
                    <a:cubicBezTo>
                      <a:pt x="2651760" y="3632348"/>
                      <a:pt x="2718435" y="3638063"/>
                      <a:pt x="2785110" y="3643778"/>
                    </a:cubicBezTo>
                    <a:cubicBezTo>
                      <a:pt x="2896553" y="3653303"/>
                      <a:pt x="3008948" y="3659970"/>
                      <a:pt x="3120390" y="3672353"/>
                    </a:cubicBezTo>
                    <a:cubicBezTo>
                      <a:pt x="3127058" y="3672353"/>
                      <a:pt x="3132773" y="3672353"/>
                      <a:pt x="3139440" y="3672353"/>
                    </a:cubicBezTo>
                    <a:cubicBezTo>
                      <a:pt x="3259455" y="3680926"/>
                      <a:pt x="3378518" y="3693308"/>
                      <a:pt x="3498533" y="3703785"/>
                    </a:cubicBezTo>
                    <a:cubicBezTo>
                      <a:pt x="3509010" y="3704738"/>
                      <a:pt x="3517583" y="3701880"/>
                      <a:pt x="3524250" y="3694260"/>
                    </a:cubicBezTo>
                    <a:cubicBezTo>
                      <a:pt x="3542348" y="3695213"/>
                      <a:pt x="3560445" y="3696165"/>
                      <a:pt x="3578543" y="3697118"/>
                    </a:cubicBezTo>
                    <a:cubicBezTo>
                      <a:pt x="3649028" y="3702833"/>
                      <a:pt x="3719513" y="3708548"/>
                      <a:pt x="3790950" y="3714263"/>
                    </a:cubicBezTo>
                    <a:cubicBezTo>
                      <a:pt x="3790950" y="3714263"/>
                      <a:pt x="3790950" y="3714263"/>
                      <a:pt x="3790950" y="3714263"/>
                    </a:cubicBezTo>
                    <a:cubicBezTo>
                      <a:pt x="3834765" y="3718073"/>
                      <a:pt x="3879533" y="3721883"/>
                      <a:pt x="3923348" y="3725693"/>
                    </a:cubicBezTo>
                    <a:cubicBezTo>
                      <a:pt x="4042410" y="3737123"/>
                      <a:pt x="4160520" y="3747601"/>
                      <a:pt x="4278630" y="3759030"/>
                    </a:cubicBezTo>
                    <a:cubicBezTo>
                      <a:pt x="4398645" y="3770460"/>
                      <a:pt x="4519613" y="3781890"/>
                      <a:pt x="4639628" y="3793320"/>
                    </a:cubicBezTo>
                    <a:cubicBezTo>
                      <a:pt x="4757738" y="3804751"/>
                      <a:pt x="4876800" y="3816180"/>
                      <a:pt x="4994910" y="3826658"/>
                    </a:cubicBezTo>
                    <a:cubicBezTo>
                      <a:pt x="5067300" y="3833326"/>
                      <a:pt x="5139690" y="3843803"/>
                      <a:pt x="5213033" y="3845708"/>
                    </a:cubicBezTo>
                    <a:cubicBezTo>
                      <a:pt x="5227320" y="3830468"/>
                      <a:pt x="5232083" y="3810465"/>
                      <a:pt x="5233035" y="3790463"/>
                    </a:cubicBezTo>
                    <a:cubicBezTo>
                      <a:pt x="5234940" y="3756173"/>
                      <a:pt x="5247323" y="3721883"/>
                      <a:pt x="5235893" y="3687593"/>
                    </a:cubicBezTo>
                    <a:cubicBezTo>
                      <a:pt x="5233988" y="3685688"/>
                      <a:pt x="5232083" y="3683783"/>
                      <a:pt x="5230178" y="3682830"/>
                    </a:cubicBezTo>
                    <a:cubicBezTo>
                      <a:pt x="5235893" y="3625680"/>
                      <a:pt x="5242560" y="3569483"/>
                      <a:pt x="5248275" y="3512333"/>
                    </a:cubicBezTo>
                    <a:cubicBezTo>
                      <a:pt x="5251133" y="3511380"/>
                      <a:pt x="5253038" y="3509476"/>
                      <a:pt x="5255895" y="3507570"/>
                    </a:cubicBezTo>
                    <a:cubicBezTo>
                      <a:pt x="5270183" y="3479948"/>
                      <a:pt x="5267325" y="3450420"/>
                      <a:pt x="5270183" y="3420893"/>
                    </a:cubicBezTo>
                    <a:cubicBezTo>
                      <a:pt x="5280660" y="3315165"/>
                      <a:pt x="5294948" y="3209438"/>
                      <a:pt x="5299710" y="3102758"/>
                    </a:cubicBezTo>
                    <a:cubicBezTo>
                      <a:pt x="5297805" y="3096090"/>
                      <a:pt x="5294948" y="3090376"/>
                      <a:pt x="5291138" y="3087518"/>
                    </a:cubicBezTo>
                    <a:cubicBezTo>
                      <a:pt x="5291138" y="3081803"/>
                      <a:pt x="5291138" y="3076088"/>
                      <a:pt x="5291138" y="3070373"/>
                    </a:cubicBezTo>
                    <a:cubicBezTo>
                      <a:pt x="5292090" y="3057990"/>
                      <a:pt x="5290185" y="3045608"/>
                      <a:pt x="5293043" y="3034178"/>
                    </a:cubicBezTo>
                    <a:cubicBezTo>
                      <a:pt x="5307330" y="2967503"/>
                      <a:pt x="5311140" y="2899876"/>
                      <a:pt x="5318760" y="2832248"/>
                    </a:cubicBezTo>
                    <a:cubicBezTo>
                      <a:pt x="5324475" y="2781765"/>
                      <a:pt x="5329238" y="2730330"/>
                      <a:pt x="5334953" y="2678895"/>
                    </a:cubicBezTo>
                    <a:cubicBezTo>
                      <a:pt x="5336858" y="2651273"/>
                      <a:pt x="5337810" y="2622698"/>
                      <a:pt x="5339715" y="2595076"/>
                    </a:cubicBezTo>
                    <a:cubicBezTo>
                      <a:pt x="5339715" y="2595076"/>
                      <a:pt x="5339715" y="2595076"/>
                      <a:pt x="5339715" y="2595076"/>
                    </a:cubicBezTo>
                    <a:cubicBezTo>
                      <a:pt x="5342573" y="2576026"/>
                      <a:pt x="5346383" y="2556976"/>
                      <a:pt x="5349240" y="2537926"/>
                    </a:cubicBezTo>
                    <a:cubicBezTo>
                      <a:pt x="5349240" y="2537926"/>
                      <a:pt x="5349240" y="2537926"/>
                      <a:pt x="5349240" y="2537926"/>
                    </a:cubicBezTo>
                    <a:cubicBezTo>
                      <a:pt x="5351145" y="2523638"/>
                      <a:pt x="5353050" y="2509351"/>
                      <a:pt x="5354955" y="2495063"/>
                    </a:cubicBezTo>
                    <a:cubicBezTo>
                      <a:pt x="5364480" y="2482680"/>
                      <a:pt x="5374005" y="2469345"/>
                      <a:pt x="5360670" y="2454105"/>
                    </a:cubicBezTo>
                    <a:cubicBezTo>
                      <a:pt x="5360670" y="2452201"/>
                      <a:pt x="5360670" y="2450295"/>
                      <a:pt x="5359718" y="2448390"/>
                    </a:cubicBezTo>
                    <a:cubicBezTo>
                      <a:pt x="5359718" y="2448390"/>
                      <a:pt x="5359718" y="2448390"/>
                      <a:pt x="5359718" y="2448390"/>
                    </a:cubicBezTo>
                    <a:cubicBezTo>
                      <a:pt x="5359718" y="2448390"/>
                      <a:pt x="5359718" y="2448390"/>
                      <a:pt x="5359718" y="2448390"/>
                    </a:cubicBezTo>
                    <a:cubicBezTo>
                      <a:pt x="5365433" y="2385525"/>
                      <a:pt x="5371148" y="2322660"/>
                      <a:pt x="5376863" y="2260748"/>
                    </a:cubicBezTo>
                    <a:cubicBezTo>
                      <a:pt x="5375910" y="2249318"/>
                      <a:pt x="5374005" y="2240745"/>
                      <a:pt x="5360670" y="2238840"/>
                    </a:cubicBezTo>
                    <a:cubicBezTo>
                      <a:pt x="5320665" y="2233125"/>
                      <a:pt x="5280660" y="2226458"/>
                      <a:pt x="5239703" y="2219790"/>
                    </a:cubicBezTo>
                    <a:cubicBezTo>
                      <a:pt x="5220653" y="2220743"/>
                      <a:pt x="5202555" y="2215980"/>
                      <a:pt x="5183505" y="2213123"/>
                    </a:cubicBezTo>
                    <a:cubicBezTo>
                      <a:pt x="5183505" y="2212170"/>
                      <a:pt x="5183505" y="2211218"/>
                      <a:pt x="5182553" y="2210265"/>
                    </a:cubicBezTo>
                    <a:cubicBezTo>
                      <a:pt x="5149215" y="2204550"/>
                      <a:pt x="5116830" y="2198835"/>
                      <a:pt x="5083493" y="2193120"/>
                    </a:cubicBezTo>
                    <a:cubicBezTo>
                      <a:pt x="5064443" y="2189310"/>
                      <a:pt x="5044440" y="2190263"/>
                      <a:pt x="5025390" y="2180738"/>
                    </a:cubicBezTo>
                    <a:cubicBezTo>
                      <a:pt x="5034915" y="2178833"/>
                      <a:pt x="5043488" y="2178833"/>
                      <a:pt x="5053013" y="2178833"/>
                    </a:cubicBezTo>
                    <a:cubicBezTo>
                      <a:pt x="5153025" y="2180738"/>
                      <a:pt x="5253038" y="2182643"/>
                      <a:pt x="5352098" y="2183595"/>
                    </a:cubicBezTo>
                    <a:cubicBezTo>
                      <a:pt x="5367338" y="2183595"/>
                      <a:pt x="5383530" y="2185500"/>
                      <a:pt x="5381625" y="2162640"/>
                    </a:cubicBezTo>
                    <a:cubicBezTo>
                      <a:pt x="5381625" y="2162640"/>
                      <a:pt x="5381625" y="2162640"/>
                      <a:pt x="5381625" y="2162640"/>
                    </a:cubicBezTo>
                    <a:cubicBezTo>
                      <a:pt x="5388293" y="2141685"/>
                      <a:pt x="5389245" y="2120730"/>
                      <a:pt x="5391150" y="2098823"/>
                    </a:cubicBezTo>
                    <a:cubicBezTo>
                      <a:pt x="5395913" y="2053103"/>
                      <a:pt x="5401628" y="2008335"/>
                      <a:pt x="5407343" y="1962615"/>
                    </a:cubicBezTo>
                    <a:cubicBezTo>
                      <a:pt x="5414963" y="1948328"/>
                      <a:pt x="5422583" y="1934040"/>
                      <a:pt x="5423535" y="1917848"/>
                    </a:cubicBezTo>
                    <a:cubicBezTo>
                      <a:pt x="5430203" y="1829265"/>
                      <a:pt x="5441633" y="1741635"/>
                      <a:pt x="5449253" y="1654005"/>
                    </a:cubicBezTo>
                    <a:cubicBezTo>
                      <a:pt x="5450205" y="1642575"/>
                      <a:pt x="5451158" y="1631145"/>
                      <a:pt x="5439728" y="1623525"/>
                    </a:cubicBezTo>
                    <a:cubicBezTo>
                      <a:pt x="5438775" y="1623525"/>
                      <a:pt x="5438775" y="1622573"/>
                      <a:pt x="5437823" y="1622573"/>
                    </a:cubicBezTo>
                    <a:cubicBezTo>
                      <a:pt x="5444490" y="1577805"/>
                      <a:pt x="5445443" y="1532085"/>
                      <a:pt x="5448300" y="1487318"/>
                    </a:cubicBezTo>
                    <a:cubicBezTo>
                      <a:pt x="5448300" y="1487318"/>
                      <a:pt x="5448300" y="1487318"/>
                      <a:pt x="5448300" y="1487318"/>
                    </a:cubicBezTo>
                    <a:cubicBezTo>
                      <a:pt x="5449253" y="1483508"/>
                      <a:pt x="5451158" y="1478745"/>
                      <a:pt x="5452110" y="1474935"/>
                    </a:cubicBezTo>
                    <a:cubicBezTo>
                      <a:pt x="5460683" y="1388258"/>
                      <a:pt x="5470208" y="1301580"/>
                      <a:pt x="5478780" y="1214903"/>
                    </a:cubicBezTo>
                    <a:cubicBezTo>
                      <a:pt x="5474970" y="1214903"/>
                      <a:pt x="5470208" y="1212998"/>
                      <a:pt x="5466398" y="1213950"/>
                    </a:cubicBezTo>
                    <a:cubicBezTo>
                      <a:pt x="5462588" y="1214903"/>
                      <a:pt x="5459730" y="1215855"/>
                      <a:pt x="5455920" y="1216808"/>
                    </a:cubicBezTo>
                    <a:lnTo>
                      <a:pt x="5461635" y="1160610"/>
                    </a:lnTo>
                    <a:cubicBezTo>
                      <a:pt x="5461635" y="1163468"/>
                      <a:pt x="5461635" y="1166325"/>
                      <a:pt x="5461635" y="1169183"/>
                    </a:cubicBezTo>
                    <a:cubicBezTo>
                      <a:pt x="5462588" y="1175850"/>
                      <a:pt x="5461635" y="1183470"/>
                      <a:pt x="5463540" y="1190138"/>
                    </a:cubicBezTo>
                    <a:cubicBezTo>
                      <a:pt x="5468303" y="1201568"/>
                      <a:pt x="5475923" y="1207283"/>
                      <a:pt x="5486400" y="1195853"/>
                    </a:cubicBezTo>
                    <a:cubicBezTo>
                      <a:pt x="5495925" y="1150133"/>
                      <a:pt x="5496878" y="1104413"/>
                      <a:pt x="5494973" y="1058693"/>
                    </a:cubicBezTo>
                    <a:cubicBezTo>
                      <a:pt x="5497830" y="1022498"/>
                      <a:pt x="5500688" y="986303"/>
                      <a:pt x="5504498" y="950108"/>
                    </a:cubicBezTo>
                    <a:cubicBezTo>
                      <a:pt x="5513070" y="869145"/>
                      <a:pt x="5522595" y="788183"/>
                      <a:pt x="5531168" y="707220"/>
                    </a:cubicBezTo>
                    <a:cubicBezTo>
                      <a:pt x="5528310" y="693885"/>
                      <a:pt x="5535930" y="673883"/>
                      <a:pt x="5512118" y="671978"/>
                    </a:cubicBezTo>
                    <a:cubicBezTo>
                      <a:pt x="5479733" y="668168"/>
                      <a:pt x="5447348" y="664358"/>
                      <a:pt x="5414963" y="661500"/>
                    </a:cubicBezTo>
                    <a:cubicBezTo>
                      <a:pt x="5388293" y="666263"/>
                      <a:pt x="5361623" y="653880"/>
                      <a:pt x="5334953" y="656738"/>
                    </a:cubicBezTo>
                    <a:cubicBezTo>
                      <a:pt x="5305425" y="659595"/>
                      <a:pt x="5274945" y="658643"/>
                      <a:pt x="5245418" y="657690"/>
                    </a:cubicBezTo>
                    <a:cubicBezTo>
                      <a:pt x="5239703" y="657690"/>
                      <a:pt x="5234940" y="657690"/>
                      <a:pt x="5229225" y="656738"/>
                    </a:cubicBezTo>
                    <a:cubicBezTo>
                      <a:pt x="5253990" y="656738"/>
                      <a:pt x="5278755" y="657690"/>
                      <a:pt x="5303520" y="657690"/>
                    </a:cubicBezTo>
                    <a:cubicBezTo>
                      <a:pt x="5313045" y="657690"/>
                      <a:pt x="5321618" y="659595"/>
                      <a:pt x="5327333" y="650070"/>
                    </a:cubicBezTo>
                    <a:cubicBezTo>
                      <a:pt x="5322570" y="648165"/>
                      <a:pt x="5316855" y="647213"/>
                      <a:pt x="5312093" y="645308"/>
                    </a:cubicBezTo>
                    <a:cubicBezTo>
                      <a:pt x="5309235" y="637688"/>
                      <a:pt x="5304473" y="631020"/>
                      <a:pt x="5295900" y="631020"/>
                    </a:cubicBezTo>
                    <a:cubicBezTo>
                      <a:pt x="5287328" y="631020"/>
                      <a:pt x="5277803" y="630068"/>
                      <a:pt x="5269230" y="629115"/>
                    </a:cubicBezTo>
                    <a:cubicBezTo>
                      <a:pt x="5355908" y="634830"/>
                      <a:pt x="5443538" y="621495"/>
                      <a:pt x="5531168" y="615780"/>
                    </a:cubicBezTo>
                    <a:cubicBezTo>
                      <a:pt x="5534978" y="615780"/>
                      <a:pt x="5537835" y="614828"/>
                      <a:pt x="5541645" y="614828"/>
                    </a:cubicBezTo>
                    <a:cubicBezTo>
                      <a:pt x="5545455" y="595778"/>
                      <a:pt x="5548313" y="576728"/>
                      <a:pt x="5547360" y="557678"/>
                    </a:cubicBezTo>
                    <a:cubicBezTo>
                      <a:pt x="5550218" y="524340"/>
                      <a:pt x="5554028" y="491003"/>
                      <a:pt x="5556885" y="458618"/>
                    </a:cubicBezTo>
                    <a:cubicBezTo>
                      <a:pt x="5556885" y="458618"/>
                      <a:pt x="5556885" y="458618"/>
                      <a:pt x="5556885" y="458618"/>
                    </a:cubicBezTo>
                    <a:cubicBezTo>
                      <a:pt x="5556885" y="458618"/>
                      <a:pt x="5556885" y="458618"/>
                      <a:pt x="5556885" y="458618"/>
                    </a:cubicBezTo>
                    <a:cubicBezTo>
                      <a:pt x="5564505" y="439568"/>
                      <a:pt x="5565458" y="424328"/>
                      <a:pt x="5568315" y="409088"/>
                    </a:cubicBezTo>
                    <a:close/>
                    <a:moveTo>
                      <a:pt x="5173028" y="653880"/>
                    </a:moveTo>
                    <a:lnTo>
                      <a:pt x="5173028" y="653880"/>
                    </a:lnTo>
                    <a:cubicBezTo>
                      <a:pt x="5176838" y="653880"/>
                      <a:pt x="5181600" y="653880"/>
                      <a:pt x="5185410" y="653880"/>
                    </a:cubicBezTo>
                    <a:cubicBezTo>
                      <a:pt x="5180648" y="653880"/>
                      <a:pt x="5176838" y="653880"/>
                      <a:pt x="5173028" y="653880"/>
                    </a:cubicBezTo>
                    <a:close/>
                    <a:moveTo>
                      <a:pt x="686753" y="1644480"/>
                    </a:moveTo>
                    <a:lnTo>
                      <a:pt x="685800" y="1651148"/>
                    </a:lnTo>
                    <a:cubicBezTo>
                      <a:pt x="679133" y="1650195"/>
                      <a:pt x="673418" y="1649243"/>
                      <a:pt x="666750" y="1647338"/>
                    </a:cubicBezTo>
                    <a:cubicBezTo>
                      <a:pt x="666750" y="1646385"/>
                      <a:pt x="666750" y="1645433"/>
                      <a:pt x="665798" y="1645433"/>
                    </a:cubicBezTo>
                    <a:cubicBezTo>
                      <a:pt x="673418" y="1644480"/>
                      <a:pt x="680085" y="1644480"/>
                      <a:pt x="686753" y="1644480"/>
                    </a:cubicBezTo>
                    <a:close/>
                  </a:path>
                </a:pathLst>
              </a:custGeom>
              <a:grp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39" name="TextBox 1">
              <a:extLst>
                <a:ext uri="{FF2B5EF4-FFF2-40B4-BE49-F238E27FC236}">
                  <a16:creationId xmlns:a16="http://schemas.microsoft.com/office/drawing/2014/main" id="{6DFC5AC7-D304-41F8-92FA-11B321D1F03B}"/>
                </a:ext>
              </a:extLst>
            </p:cNvPr>
            <p:cNvSpPr txBox="1"/>
            <p:nvPr/>
          </p:nvSpPr>
          <p:spPr>
            <a:xfrm rot="201996">
              <a:off x="7772188" y="558443"/>
              <a:ext cx="4205398" cy="193899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1" i="0" u="none" strike="noStrike" kern="1200" cap="none" spc="0" normalizeH="0" baseline="0" noProof="0" dirty="0">
                  <a:ln>
                    <a:noFill/>
                  </a:ln>
                  <a:solidFill>
                    <a:prstClr val="white"/>
                  </a:solidFill>
                  <a:effectLst/>
                  <a:uLnTx/>
                  <a:uFillTx/>
                  <a:latin typeface="Bradley Hand ITC" panose="03070402050302030203" pitchFamily="66" charset="0"/>
                  <a:ea typeface="맑은 고딕" panose="020B0503020000020004" pitchFamily="34" charset="-127"/>
                  <a:cs typeface="Arial" pitchFamily="34" charset="0"/>
                </a:rPr>
                <a:t>THANK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6000" b="1" i="0" u="none" strike="noStrike" kern="1200" cap="none" spc="0" normalizeH="0" baseline="0" noProof="0" dirty="0">
                  <a:ln>
                    <a:noFill/>
                  </a:ln>
                  <a:solidFill>
                    <a:prstClr val="white"/>
                  </a:solidFill>
                  <a:effectLst/>
                  <a:uLnTx/>
                  <a:uFillTx/>
                  <a:latin typeface="Bradley Hand ITC" panose="03070402050302030203" pitchFamily="66" charset="0"/>
                  <a:ea typeface="맑은 고딕" panose="020B0503020000020004" pitchFamily="34" charset="-127"/>
                  <a:cs typeface="Arial" pitchFamily="34" charset="0"/>
                </a:rPr>
                <a:t>YOU</a:t>
              </a:r>
              <a:endParaRPr kumimoji="0" lang="ko-KR" altLang="en-US" sz="6000" b="1" i="0" u="none" strike="noStrike" kern="1200" cap="none" spc="0" normalizeH="0" baseline="0" noProof="0" dirty="0">
                <a:ln>
                  <a:noFill/>
                </a:ln>
                <a:solidFill>
                  <a:prstClr val="white"/>
                </a:solidFill>
                <a:effectLst/>
                <a:uLnTx/>
                <a:uFillTx/>
                <a:latin typeface="Bradley Hand ITC" panose="03070402050302030203" pitchFamily="66" charset="0"/>
                <a:ea typeface="맑은 고딕" panose="020B0503020000020004" pitchFamily="34" charset="-127"/>
                <a:cs typeface="Arial" pitchFamily="34" charset="0"/>
              </a:endParaRPr>
            </a:p>
          </p:txBody>
        </p:sp>
      </p:grpSp>
    </p:spTree>
    <p:extLst>
      <p:ext uri="{BB962C8B-B14F-4D97-AF65-F5344CB8AC3E}">
        <p14:creationId xmlns:p14="http://schemas.microsoft.com/office/powerpoint/2010/main" val="426662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a:stretch>
        </a:blipFill>
        <a:effectLst/>
      </p:bgPr>
    </p:bg>
    <p:spTree>
      <p:nvGrpSpPr>
        <p:cNvPr id="1" name=""/>
        <p:cNvGrpSpPr/>
        <p:nvPr/>
      </p:nvGrpSpPr>
      <p:grpSpPr>
        <a:xfrm>
          <a:off x="0" y="0"/>
          <a:ext cx="0" cy="0"/>
          <a:chOff x="0" y="0"/>
          <a:chExt cx="0" cy="0"/>
        </a:xfrm>
      </p:grpSpPr>
      <p:sp>
        <p:nvSpPr>
          <p:cNvPr id="49" name="標題 1">
            <a:extLst>
              <a:ext uri="{FF2B5EF4-FFF2-40B4-BE49-F238E27FC236}">
                <a16:creationId xmlns:a16="http://schemas.microsoft.com/office/drawing/2014/main" id="{688F00E0-F12E-48CB-8BB5-49FB2D613728}"/>
              </a:ext>
            </a:extLst>
          </p:cNvPr>
          <p:cNvSpPr txBox="1">
            <a:spLocks/>
          </p:cNvSpPr>
          <p:nvPr/>
        </p:nvSpPr>
        <p:spPr>
          <a:xfrm>
            <a:off x="4475924" y="-97307"/>
            <a:ext cx="3251569" cy="58069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defRPr/>
            </a:pPr>
            <a:r>
              <a:rPr lang="zh-TW" altLang="en-US" sz="4500" b="1" kern="0" dirty="0">
                <a:solidFill>
                  <a:prstClr val="black">
                    <a:lumMod val="75000"/>
                    <a:lumOff val="25000"/>
                  </a:prstClr>
                </a:solidFill>
                <a:latin typeface="微軟正黑體" panose="020B0604030504040204" pitchFamily="34" charset="-120"/>
                <a:ea typeface="微軟正黑體" panose="020B0604030504040204" pitchFamily="34" charset="-120"/>
                <a:cs typeface="Arial" pitchFamily="34" charset="0"/>
              </a:rPr>
              <a:t>專題架構</a:t>
            </a:r>
          </a:p>
        </p:txBody>
      </p:sp>
      <p:grpSp>
        <p:nvGrpSpPr>
          <p:cNvPr id="50" name="群組 49">
            <a:extLst>
              <a:ext uri="{FF2B5EF4-FFF2-40B4-BE49-F238E27FC236}">
                <a16:creationId xmlns:a16="http://schemas.microsoft.com/office/drawing/2014/main" id="{E4A032BF-7A5C-4638-9E22-278C301E842A}"/>
              </a:ext>
            </a:extLst>
          </p:cNvPr>
          <p:cNvGrpSpPr/>
          <p:nvPr/>
        </p:nvGrpSpPr>
        <p:grpSpPr>
          <a:xfrm>
            <a:off x="212242" y="6335488"/>
            <a:ext cx="11795769" cy="387637"/>
            <a:chOff x="53290" y="6342747"/>
            <a:chExt cx="11795769" cy="387637"/>
          </a:xfrm>
        </p:grpSpPr>
        <p:sp>
          <p:nvSpPr>
            <p:cNvPr id="51" name="箭號: ＞形 50">
              <a:extLst>
                <a:ext uri="{FF2B5EF4-FFF2-40B4-BE49-F238E27FC236}">
                  <a16:creationId xmlns:a16="http://schemas.microsoft.com/office/drawing/2014/main" id="{57B886A6-8C91-4432-A413-1033482AEFB8}"/>
                </a:ext>
              </a:extLst>
            </p:cNvPr>
            <p:cNvSpPr/>
            <p:nvPr/>
          </p:nvSpPr>
          <p:spPr>
            <a:xfrm>
              <a:off x="8799869" y="6351894"/>
              <a:ext cx="1580581" cy="369343"/>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2" name="箭號: ＞形 51">
              <a:extLst>
                <a:ext uri="{FF2B5EF4-FFF2-40B4-BE49-F238E27FC236}">
                  <a16:creationId xmlns:a16="http://schemas.microsoft.com/office/drawing/2014/main" id="{38521021-CFDD-4589-8DD6-EA3655DBC70E}"/>
                </a:ext>
              </a:extLst>
            </p:cNvPr>
            <p:cNvSpPr/>
            <p:nvPr/>
          </p:nvSpPr>
          <p:spPr>
            <a:xfrm>
              <a:off x="1523351" y="6351895"/>
              <a:ext cx="1580582" cy="362952"/>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3" name="箭號: ＞形 52">
              <a:extLst>
                <a:ext uri="{FF2B5EF4-FFF2-40B4-BE49-F238E27FC236}">
                  <a16:creationId xmlns:a16="http://schemas.microsoft.com/office/drawing/2014/main" id="{D9099CE8-92BD-40BC-9A45-93FF26B9301A}"/>
                </a:ext>
              </a:extLst>
            </p:cNvPr>
            <p:cNvSpPr/>
            <p:nvPr/>
          </p:nvSpPr>
          <p:spPr>
            <a:xfrm>
              <a:off x="299341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4" name="箭號: ＞形 53">
              <a:extLst>
                <a:ext uri="{FF2B5EF4-FFF2-40B4-BE49-F238E27FC236}">
                  <a16:creationId xmlns:a16="http://schemas.microsoft.com/office/drawing/2014/main" id="{C2E8EF42-8FEF-47B3-9E9C-A59D073B6633}"/>
                </a:ext>
              </a:extLst>
            </p:cNvPr>
            <p:cNvSpPr/>
            <p:nvPr/>
          </p:nvSpPr>
          <p:spPr>
            <a:xfrm>
              <a:off x="4437833"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5" name="箭號: ＞形 54">
              <a:extLst>
                <a:ext uri="{FF2B5EF4-FFF2-40B4-BE49-F238E27FC236}">
                  <a16:creationId xmlns:a16="http://schemas.microsoft.com/office/drawing/2014/main" id="{B1A791AC-AC44-40D8-BCDD-591EA4CEEDCE}"/>
                </a:ext>
              </a:extLst>
            </p:cNvPr>
            <p:cNvSpPr/>
            <p:nvPr/>
          </p:nvSpPr>
          <p:spPr>
            <a:xfrm>
              <a:off x="5906442" y="6342748"/>
              <a:ext cx="1580581" cy="378490"/>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6" name="箭號: ＞形 55">
              <a:extLst>
                <a:ext uri="{FF2B5EF4-FFF2-40B4-BE49-F238E27FC236}">
                  <a16:creationId xmlns:a16="http://schemas.microsoft.com/office/drawing/2014/main" id="{67BC7832-988F-4F27-AF0D-71F4EFCE3065}"/>
                </a:ext>
              </a:extLst>
            </p:cNvPr>
            <p:cNvSpPr/>
            <p:nvPr/>
          </p:nvSpPr>
          <p:spPr>
            <a:xfrm>
              <a:off x="7355449" y="6342747"/>
              <a:ext cx="1580581" cy="387637"/>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57" name="群組 56">
              <a:extLst>
                <a:ext uri="{FF2B5EF4-FFF2-40B4-BE49-F238E27FC236}">
                  <a16:creationId xmlns:a16="http://schemas.microsoft.com/office/drawing/2014/main" id="{034F4DFC-3479-4137-8D79-8C90B11C95E7}"/>
                </a:ext>
              </a:extLst>
            </p:cNvPr>
            <p:cNvGrpSpPr/>
            <p:nvPr/>
          </p:nvGrpSpPr>
          <p:grpSpPr>
            <a:xfrm>
              <a:off x="53290" y="6351894"/>
              <a:ext cx="1683505" cy="369344"/>
              <a:chOff x="227111" y="6313217"/>
              <a:chExt cx="1394588" cy="410547"/>
            </a:xfrm>
          </p:grpSpPr>
          <p:sp>
            <p:nvSpPr>
              <p:cNvPr id="66" name="箭號: ＞形 65">
                <a:extLst>
                  <a:ext uri="{FF2B5EF4-FFF2-40B4-BE49-F238E27FC236}">
                    <a16:creationId xmlns:a16="http://schemas.microsoft.com/office/drawing/2014/main" id="{EBEC4D53-BC84-4EEC-8AE1-3F21F5B9D20D}"/>
                  </a:ext>
                </a:extLst>
              </p:cNvPr>
              <p:cNvSpPr/>
              <p:nvPr/>
            </p:nvSpPr>
            <p:spPr>
              <a:xfrm>
                <a:off x="227111" y="6313217"/>
                <a:ext cx="1309328" cy="410547"/>
              </a:xfrm>
              <a:prstGeom prst="chevron">
                <a:avLst/>
              </a:prstGeom>
              <a:solidFill>
                <a:schemeClr val="accent6">
                  <a:lumMod val="50000"/>
                </a:schemeClr>
              </a:solidFill>
              <a:ln>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7" name="文字方塊 66">
                <a:extLst>
                  <a:ext uri="{FF2B5EF4-FFF2-40B4-BE49-F238E27FC236}">
                    <a16:creationId xmlns:a16="http://schemas.microsoft.com/office/drawing/2014/main" id="{1BC104F1-A85C-4AEE-9949-5A1947464FCA}"/>
                  </a:ext>
                </a:extLst>
              </p:cNvPr>
              <p:cNvSpPr txBox="1"/>
              <p:nvPr/>
            </p:nvSpPr>
            <p:spPr>
              <a:xfrm>
                <a:off x="467053" y="6336843"/>
                <a:ext cx="1154646" cy="376322"/>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專題介紹</a:t>
                </a:r>
              </a:p>
            </p:txBody>
          </p:sp>
        </p:grpSp>
        <p:sp>
          <p:nvSpPr>
            <p:cNvPr id="58" name="箭號: ＞形 57">
              <a:extLst>
                <a:ext uri="{FF2B5EF4-FFF2-40B4-BE49-F238E27FC236}">
                  <a16:creationId xmlns:a16="http://schemas.microsoft.com/office/drawing/2014/main" id="{FEC58D80-FFB1-4727-B4D2-D7C3199D40E2}"/>
                </a:ext>
              </a:extLst>
            </p:cNvPr>
            <p:cNvSpPr/>
            <p:nvPr/>
          </p:nvSpPr>
          <p:spPr>
            <a:xfrm>
              <a:off x="10268478" y="6361042"/>
              <a:ext cx="1580581" cy="351049"/>
            </a:xfrm>
            <a:prstGeom prst="chevr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9" name="文字方塊 58">
              <a:extLst>
                <a:ext uri="{FF2B5EF4-FFF2-40B4-BE49-F238E27FC236}">
                  <a16:creationId xmlns:a16="http://schemas.microsoft.com/office/drawing/2014/main" id="{C68F243A-EB1D-4288-9584-51364E8C63F9}"/>
                </a:ext>
              </a:extLst>
            </p:cNvPr>
            <p:cNvSpPr txBox="1"/>
            <p:nvPr/>
          </p:nvSpPr>
          <p:spPr>
            <a:xfrm>
              <a:off x="4704003" y="6359266"/>
              <a:ext cx="1240231"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資料清洗</a:t>
              </a:r>
            </a:p>
          </p:txBody>
        </p:sp>
        <p:sp>
          <p:nvSpPr>
            <p:cNvPr id="60" name="文字方塊 59">
              <a:extLst>
                <a:ext uri="{FF2B5EF4-FFF2-40B4-BE49-F238E27FC236}">
                  <a16:creationId xmlns:a16="http://schemas.microsoft.com/office/drawing/2014/main" id="{CCD0C0CA-D230-4286-B8F0-0C85A87490C5}"/>
                </a:ext>
              </a:extLst>
            </p:cNvPr>
            <p:cNvSpPr txBox="1"/>
            <p:nvPr/>
          </p:nvSpPr>
          <p:spPr>
            <a:xfrm>
              <a:off x="3291373" y="6364920"/>
              <a:ext cx="1288203" cy="349927"/>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資料爬蟲</a:t>
              </a:r>
            </a:p>
          </p:txBody>
        </p:sp>
        <p:sp>
          <p:nvSpPr>
            <p:cNvPr id="61" name="文字方塊 60">
              <a:extLst>
                <a:ext uri="{FF2B5EF4-FFF2-40B4-BE49-F238E27FC236}">
                  <a16:creationId xmlns:a16="http://schemas.microsoft.com/office/drawing/2014/main" id="{765A6335-D5EA-4599-A0FD-9A67BA70933D}"/>
                </a:ext>
              </a:extLst>
            </p:cNvPr>
            <p:cNvSpPr txBox="1"/>
            <p:nvPr/>
          </p:nvSpPr>
          <p:spPr>
            <a:xfrm>
              <a:off x="6190256" y="6359266"/>
              <a:ext cx="1211170"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資料分析</a:t>
              </a:r>
            </a:p>
          </p:txBody>
        </p:sp>
        <p:sp>
          <p:nvSpPr>
            <p:cNvPr id="62" name="文字方塊 61">
              <a:extLst>
                <a:ext uri="{FF2B5EF4-FFF2-40B4-BE49-F238E27FC236}">
                  <a16:creationId xmlns:a16="http://schemas.microsoft.com/office/drawing/2014/main" id="{25C5A769-75B8-4976-801C-EA71A06CDE00}"/>
                </a:ext>
              </a:extLst>
            </p:cNvPr>
            <p:cNvSpPr txBox="1"/>
            <p:nvPr/>
          </p:nvSpPr>
          <p:spPr>
            <a:xfrm>
              <a:off x="1798999" y="6351894"/>
              <a:ext cx="1213416" cy="348088"/>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圖像辨識</a:t>
              </a:r>
            </a:p>
          </p:txBody>
        </p:sp>
        <p:sp>
          <p:nvSpPr>
            <p:cNvPr id="63" name="文字方塊 62">
              <a:extLst>
                <a:ext uri="{FF2B5EF4-FFF2-40B4-BE49-F238E27FC236}">
                  <a16:creationId xmlns:a16="http://schemas.microsoft.com/office/drawing/2014/main" id="{0D4390F7-8E13-4DB8-A1B1-C9B1F62E5B5F}"/>
                </a:ext>
              </a:extLst>
            </p:cNvPr>
            <p:cNvSpPr txBox="1"/>
            <p:nvPr/>
          </p:nvSpPr>
          <p:spPr>
            <a:xfrm>
              <a:off x="7645223" y="6356904"/>
              <a:ext cx="1301972" cy="345613"/>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環境建置</a:t>
              </a:r>
            </a:p>
          </p:txBody>
        </p:sp>
        <p:sp>
          <p:nvSpPr>
            <p:cNvPr id="64" name="文字方塊 63">
              <a:extLst>
                <a:ext uri="{FF2B5EF4-FFF2-40B4-BE49-F238E27FC236}">
                  <a16:creationId xmlns:a16="http://schemas.microsoft.com/office/drawing/2014/main" id="{C06BD19A-AE96-404B-A979-61DFD6963949}"/>
                </a:ext>
              </a:extLst>
            </p:cNvPr>
            <p:cNvSpPr txBox="1"/>
            <p:nvPr/>
          </p:nvSpPr>
          <p:spPr>
            <a:xfrm>
              <a:off x="9094230" y="6371310"/>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功能呈現</a:t>
              </a:r>
            </a:p>
          </p:txBody>
        </p:sp>
        <p:sp>
          <p:nvSpPr>
            <p:cNvPr id="65" name="文字方塊 64">
              <a:extLst>
                <a:ext uri="{FF2B5EF4-FFF2-40B4-BE49-F238E27FC236}">
                  <a16:creationId xmlns:a16="http://schemas.microsoft.com/office/drawing/2014/main" id="{0514C5B2-E5ED-446B-9294-5EC0D199AFFE}"/>
                </a:ext>
              </a:extLst>
            </p:cNvPr>
            <p:cNvSpPr txBox="1"/>
            <p:nvPr/>
          </p:nvSpPr>
          <p:spPr>
            <a:xfrm>
              <a:off x="10558252" y="6361042"/>
              <a:ext cx="1154646" cy="338554"/>
            </a:xfrm>
            <a:prstGeom prst="rect">
              <a:avLst/>
            </a:prstGeom>
            <a:noFill/>
          </p:spPr>
          <p:txBody>
            <a:bodyPr wrap="square" rtlCol="0">
              <a:spAutoFit/>
            </a:bodyPr>
            <a:lstStyle/>
            <a:p>
              <a:r>
                <a:rPr lang="zh-TW" altLang="en-US" sz="1600" b="1" dirty="0">
                  <a:solidFill>
                    <a:schemeClr val="accent1">
                      <a:lumMod val="75000"/>
                    </a:schemeClr>
                  </a:solidFill>
                  <a:latin typeface="微軟正黑體" panose="020B0604030504040204" pitchFamily="34" charset="-120"/>
                  <a:ea typeface="微軟正黑體" panose="020B0604030504040204" pitchFamily="34" charset="-120"/>
                </a:rPr>
                <a:t>未來展望</a:t>
              </a:r>
            </a:p>
          </p:txBody>
        </p:sp>
      </p:grpSp>
      <p:sp>
        <p:nvSpPr>
          <p:cNvPr id="68" name="文字方塊 67">
            <a:extLst>
              <a:ext uri="{FF2B5EF4-FFF2-40B4-BE49-F238E27FC236}">
                <a16:creationId xmlns:a16="http://schemas.microsoft.com/office/drawing/2014/main" id="{389C2506-55B4-428E-A0F4-B19A7F35AB7E}"/>
              </a:ext>
            </a:extLst>
          </p:cNvPr>
          <p:cNvSpPr txBox="1"/>
          <p:nvPr/>
        </p:nvSpPr>
        <p:spPr>
          <a:xfrm>
            <a:off x="9871150" y="230360"/>
            <a:ext cx="215594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主講人：沈蕓</a:t>
            </a:r>
          </a:p>
        </p:txBody>
      </p:sp>
      <p:grpSp>
        <p:nvGrpSpPr>
          <p:cNvPr id="97" name="群組 96">
            <a:extLst>
              <a:ext uri="{FF2B5EF4-FFF2-40B4-BE49-F238E27FC236}">
                <a16:creationId xmlns:a16="http://schemas.microsoft.com/office/drawing/2014/main" id="{80E3286D-C8FA-4C6E-B030-597258C48533}"/>
              </a:ext>
            </a:extLst>
          </p:cNvPr>
          <p:cNvGrpSpPr/>
          <p:nvPr/>
        </p:nvGrpSpPr>
        <p:grpSpPr>
          <a:xfrm>
            <a:off x="811525" y="345585"/>
            <a:ext cx="11380475" cy="5584290"/>
            <a:chOff x="658537" y="646181"/>
            <a:chExt cx="11380475" cy="5584290"/>
          </a:xfrm>
        </p:grpSpPr>
        <p:sp>
          <p:nvSpPr>
            <p:cNvPr id="98" name="矩形: 圓角 97">
              <a:extLst>
                <a:ext uri="{FF2B5EF4-FFF2-40B4-BE49-F238E27FC236}">
                  <a16:creationId xmlns:a16="http://schemas.microsoft.com/office/drawing/2014/main" id="{8F99A8C0-A3AA-4B76-8D7D-D6E1631FC513}"/>
                </a:ext>
              </a:extLst>
            </p:cNvPr>
            <p:cNvSpPr/>
            <p:nvPr/>
          </p:nvSpPr>
          <p:spPr>
            <a:xfrm>
              <a:off x="8076315" y="926493"/>
              <a:ext cx="1024741" cy="3805243"/>
            </a:xfrm>
            <a:prstGeom prst="round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流程圖: 接點 98">
              <a:extLst>
                <a:ext uri="{FF2B5EF4-FFF2-40B4-BE49-F238E27FC236}">
                  <a16:creationId xmlns:a16="http://schemas.microsoft.com/office/drawing/2014/main" id="{5980DCE3-BE20-43D3-BFD3-DEBF55BDE0DF}"/>
                </a:ext>
              </a:extLst>
            </p:cNvPr>
            <p:cNvSpPr/>
            <p:nvPr/>
          </p:nvSpPr>
          <p:spPr>
            <a:xfrm>
              <a:off x="5782000" y="1907167"/>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0" name="圖片 99">
              <a:extLst>
                <a:ext uri="{FF2B5EF4-FFF2-40B4-BE49-F238E27FC236}">
                  <a16:creationId xmlns:a16="http://schemas.microsoft.com/office/drawing/2014/main" id="{606D87C6-4025-47A6-8360-FEA3C8544672}"/>
                </a:ext>
              </a:extLst>
            </p:cNvPr>
            <p:cNvPicPr>
              <a:picLocks noChangeAspect="1"/>
            </p:cNvPicPr>
            <p:nvPr/>
          </p:nvPicPr>
          <p:blipFill rotWithShape="1">
            <a:blip r:embed="rId4" cstate="email">
              <a:duotone>
                <a:schemeClr val="accent3">
                  <a:shade val="45000"/>
                  <a:satMod val="135000"/>
                </a:schemeClr>
                <a:prstClr val="white"/>
              </a:duotone>
              <a:extLst>
                <a:ext uri="{28A0092B-C50C-407E-A947-70E740481C1C}">
                  <a14:useLocalDpi xmlns:a14="http://schemas.microsoft.com/office/drawing/2010/main"/>
                </a:ext>
              </a:extLst>
            </a:blip>
            <a:srcRect l="8942" t="12331" r="10499" b="24372"/>
            <a:stretch/>
          </p:blipFill>
          <p:spPr>
            <a:xfrm>
              <a:off x="5941738" y="2060126"/>
              <a:ext cx="543855" cy="520929"/>
            </a:xfrm>
            <a:prstGeom prst="rect">
              <a:avLst/>
            </a:prstGeom>
            <a:noFill/>
          </p:spPr>
        </p:pic>
        <p:sp>
          <p:nvSpPr>
            <p:cNvPr id="101" name="流程圖: 接點 100">
              <a:extLst>
                <a:ext uri="{FF2B5EF4-FFF2-40B4-BE49-F238E27FC236}">
                  <a16:creationId xmlns:a16="http://schemas.microsoft.com/office/drawing/2014/main" id="{63B33F0A-EAA1-4E24-B20E-1C83D7DB9673}"/>
                </a:ext>
              </a:extLst>
            </p:cNvPr>
            <p:cNvSpPr/>
            <p:nvPr/>
          </p:nvSpPr>
          <p:spPr>
            <a:xfrm>
              <a:off x="8179457" y="3833406"/>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2" name="圖片 101">
              <a:extLst>
                <a:ext uri="{FF2B5EF4-FFF2-40B4-BE49-F238E27FC236}">
                  <a16:creationId xmlns:a16="http://schemas.microsoft.com/office/drawing/2014/main" id="{1B9DCEB9-1D59-4FCD-83FC-1761A9C7A1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0118" y="3946168"/>
              <a:ext cx="1327766" cy="692430"/>
            </a:xfrm>
            <a:prstGeom prst="rect">
              <a:avLst/>
            </a:prstGeom>
            <a:noFill/>
          </p:spPr>
        </p:pic>
        <p:sp>
          <p:nvSpPr>
            <p:cNvPr id="103" name="流程圖: 接點 102">
              <a:extLst>
                <a:ext uri="{FF2B5EF4-FFF2-40B4-BE49-F238E27FC236}">
                  <a16:creationId xmlns:a16="http://schemas.microsoft.com/office/drawing/2014/main" id="{61E9E302-9C45-4BBB-9366-BCCB6C8D3241}"/>
                </a:ext>
              </a:extLst>
            </p:cNvPr>
            <p:cNvSpPr/>
            <p:nvPr/>
          </p:nvSpPr>
          <p:spPr>
            <a:xfrm>
              <a:off x="4198880" y="1915853"/>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4" name="圖片 103">
              <a:extLst>
                <a:ext uri="{FF2B5EF4-FFF2-40B4-BE49-F238E27FC236}">
                  <a16:creationId xmlns:a16="http://schemas.microsoft.com/office/drawing/2014/main" id="{F3C23C7C-7DF8-44F3-A5C3-363959B78BF4}"/>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06177" y="2019080"/>
              <a:ext cx="581183" cy="581183"/>
            </a:xfrm>
            <a:prstGeom prst="rect">
              <a:avLst/>
            </a:prstGeom>
            <a:noFill/>
          </p:spPr>
        </p:pic>
        <p:sp>
          <p:nvSpPr>
            <p:cNvPr id="105" name="流程圖: 接點 104">
              <a:extLst>
                <a:ext uri="{FF2B5EF4-FFF2-40B4-BE49-F238E27FC236}">
                  <a16:creationId xmlns:a16="http://schemas.microsoft.com/office/drawing/2014/main" id="{52C1FA88-27B3-40F2-B7A4-401C7425A113}"/>
                </a:ext>
              </a:extLst>
            </p:cNvPr>
            <p:cNvSpPr/>
            <p:nvPr/>
          </p:nvSpPr>
          <p:spPr>
            <a:xfrm>
              <a:off x="8151703" y="198151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6" name="圖片 105">
              <a:extLst>
                <a:ext uri="{FF2B5EF4-FFF2-40B4-BE49-F238E27FC236}">
                  <a16:creationId xmlns:a16="http://schemas.microsoft.com/office/drawing/2014/main" id="{E6886C9C-219A-495D-80C2-975C0DF4F50C}"/>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87052" y="2144806"/>
              <a:ext cx="973895" cy="486948"/>
            </a:xfrm>
            <a:prstGeom prst="rect">
              <a:avLst/>
            </a:prstGeom>
            <a:noFill/>
            <a:ln w="19050">
              <a:noFill/>
            </a:ln>
          </p:spPr>
        </p:pic>
        <p:sp>
          <p:nvSpPr>
            <p:cNvPr id="107" name="流程圖: 接點 106">
              <a:extLst>
                <a:ext uri="{FF2B5EF4-FFF2-40B4-BE49-F238E27FC236}">
                  <a16:creationId xmlns:a16="http://schemas.microsoft.com/office/drawing/2014/main" id="{DCEC4634-3ED6-42B6-B154-5F541F6D54E3}"/>
                </a:ext>
              </a:extLst>
            </p:cNvPr>
            <p:cNvSpPr/>
            <p:nvPr/>
          </p:nvSpPr>
          <p:spPr>
            <a:xfrm>
              <a:off x="758520" y="341150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8" name="圖片 107">
              <a:extLst>
                <a:ext uri="{FF2B5EF4-FFF2-40B4-BE49-F238E27FC236}">
                  <a16:creationId xmlns:a16="http://schemas.microsoft.com/office/drawing/2014/main" id="{EDD81BF6-56C9-48B5-97A2-4848A2DE65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23" y="3555932"/>
              <a:ext cx="537994" cy="537994"/>
            </a:xfrm>
            <a:prstGeom prst="rect">
              <a:avLst/>
            </a:prstGeom>
            <a:noFill/>
          </p:spPr>
        </p:pic>
        <p:sp>
          <p:nvSpPr>
            <p:cNvPr id="109" name="流程圖: 接點 108">
              <a:extLst>
                <a:ext uri="{FF2B5EF4-FFF2-40B4-BE49-F238E27FC236}">
                  <a16:creationId xmlns:a16="http://schemas.microsoft.com/office/drawing/2014/main" id="{FCC16106-DC79-4204-A44A-E1F88E2DFD1F}"/>
                </a:ext>
              </a:extLst>
            </p:cNvPr>
            <p:cNvSpPr/>
            <p:nvPr/>
          </p:nvSpPr>
          <p:spPr>
            <a:xfrm>
              <a:off x="2178263" y="341150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10" name="群組 109">
              <a:extLst>
                <a:ext uri="{FF2B5EF4-FFF2-40B4-BE49-F238E27FC236}">
                  <a16:creationId xmlns:a16="http://schemas.microsoft.com/office/drawing/2014/main" id="{503E2289-ABBA-4D98-B6FA-DDE824F6FE1F}"/>
                </a:ext>
              </a:extLst>
            </p:cNvPr>
            <p:cNvGrpSpPr/>
            <p:nvPr/>
          </p:nvGrpSpPr>
          <p:grpSpPr>
            <a:xfrm>
              <a:off x="2313234" y="3568465"/>
              <a:ext cx="543855" cy="520929"/>
              <a:chOff x="2052083" y="168478"/>
              <a:chExt cx="543855" cy="520929"/>
            </a:xfrm>
            <a:noFill/>
          </p:grpSpPr>
          <p:pic>
            <p:nvPicPr>
              <p:cNvPr id="151" name="圖片 150">
                <a:extLst>
                  <a:ext uri="{FF2B5EF4-FFF2-40B4-BE49-F238E27FC236}">
                    <a16:creationId xmlns:a16="http://schemas.microsoft.com/office/drawing/2014/main" id="{5FCC683B-89D3-434C-BBCD-674168B40CA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942" t="12331" r="10499" b="24372"/>
              <a:stretch/>
            </p:blipFill>
            <p:spPr>
              <a:xfrm>
                <a:off x="2052083" y="168478"/>
                <a:ext cx="543855" cy="520929"/>
              </a:xfrm>
              <a:prstGeom prst="rect">
                <a:avLst/>
              </a:prstGeom>
              <a:grpFill/>
            </p:spPr>
          </p:pic>
          <p:pic>
            <p:nvPicPr>
              <p:cNvPr id="152" name="圖片 151">
                <a:extLst>
                  <a:ext uri="{FF2B5EF4-FFF2-40B4-BE49-F238E27FC236}">
                    <a16:creationId xmlns:a16="http://schemas.microsoft.com/office/drawing/2014/main" id="{6DF62035-6AC5-4C7B-914A-B76793ED3A4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64998" y="403787"/>
                <a:ext cx="302310" cy="282224"/>
              </a:xfrm>
              <a:prstGeom prst="rect">
                <a:avLst/>
              </a:prstGeom>
              <a:grpFill/>
            </p:spPr>
          </p:pic>
        </p:grpSp>
        <p:sp>
          <p:nvSpPr>
            <p:cNvPr id="111" name="流程圖: 接點 110">
              <a:extLst>
                <a:ext uri="{FF2B5EF4-FFF2-40B4-BE49-F238E27FC236}">
                  <a16:creationId xmlns:a16="http://schemas.microsoft.com/office/drawing/2014/main" id="{B88C1978-B9D9-4BA3-A3D1-C489F72827E5}"/>
                </a:ext>
              </a:extLst>
            </p:cNvPr>
            <p:cNvSpPr/>
            <p:nvPr/>
          </p:nvSpPr>
          <p:spPr>
            <a:xfrm>
              <a:off x="5026880" y="3396009"/>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2" name="圖片 111">
              <a:extLst>
                <a:ext uri="{FF2B5EF4-FFF2-40B4-BE49-F238E27FC236}">
                  <a16:creationId xmlns:a16="http://schemas.microsoft.com/office/drawing/2014/main" id="{8F38BD2E-2220-4704-9029-9CAD6133B17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942" t="12331" r="10499" b="24372"/>
            <a:stretch/>
          </p:blipFill>
          <p:spPr>
            <a:xfrm>
              <a:off x="5186618" y="3548968"/>
              <a:ext cx="543855" cy="520929"/>
            </a:xfrm>
            <a:prstGeom prst="rect">
              <a:avLst/>
            </a:prstGeom>
            <a:noFill/>
          </p:spPr>
        </p:pic>
        <p:sp>
          <p:nvSpPr>
            <p:cNvPr id="113" name="流程圖: 接點 112">
              <a:extLst>
                <a:ext uri="{FF2B5EF4-FFF2-40B4-BE49-F238E27FC236}">
                  <a16:creationId xmlns:a16="http://schemas.microsoft.com/office/drawing/2014/main" id="{F8EE5E30-94EE-4D21-885E-91920E3FBECD}"/>
                </a:ext>
              </a:extLst>
            </p:cNvPr>
            <p:cNvSpPr/>
            <p:nvPr/>
          </p:nvSpPr>
          <p:spPr>
            <a:xfrm>
              <a:off x="8163240" y="288981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4" name="圖片 113">
              <a:extLst>
                <a:ext uri="{FF2B5EF4-FFF2-40B4-BE49-F238E27FC236}">
                  <a16:creationId xmlns:a16="http://schemas.microsoft.com/office/drawing/2014/main" id="{30507DB9-BB26-49CD-AEC1-882123C6C3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42948" y="3085845"/>
              <a:ext cx="662104" cy="356433"/>
            </a:xfrm>
            <a:prstGeom prst="rect">
              <a:avLst/>
            </a:prstGeom>
            <a:noFill/>
          </p:spPr>
        </p:pic>
        <p:sp>
          <p:nvSpPr>
            <p:cNvPr id="115" name="流程圖: 接點 114">
              <a:extLst>
                <a:ext uri="{FF2B5EF4-FFF2-40B4-BE49-F238E27FC236}">
                  <a16:creationId xmlns:a16="http://schemas.microsoft.com/office/drawing/2014/main" id="{C3635394-7CC3-47E6-B848-8B562CB25E75}"/>
                </a:ext>
              </a:extLst>
            </p:cNvPr>
            <p:cNvSpPr/>
            <p:nvPr/>
          </p:nvSpPr>
          <p:spPr>
            <a:xfrm>
              <a:off x="10745358" y="4836739"/>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6" name="Picture 19" descr="File:LINE logo.svg - Wikimedia Commons">
              <a:extLst>
                <a:ext uri="{FF2B5EF4-FFF2-40B4-BE49-F238E27FC236}">
                  <a16:creationId xmlns:a16="http://schemas.microsoft.com/office/drawing/2014/main" id="{F01F6D32-9C95-4341-8A45-A3535818357D}"/>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920033" y="5002271"/>
              <a:ext cx="490903" cy="4909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7" name="流程圖: 接點 116">
              <a:extLst>
                <a:ext uri="{FF2B5EF4-FFF2-40B4-BE49-F238E27FC236}">
                  <a16:creationId xmlns:a16="http://schemas.microsoft.com/office/drawing/2014/main" id="{57C58841-FEBB-411A-A625-3DEB0870D482}"/>
                </a:ext>
              </a:extLst>
            </p:cNvPr>
            <p:cNvSpPr/>
            <p:nvPr/>
          </p:nvSpPr>
          <p:spPr>
            <a:xfrm>
              <a:off x="6517322" y="48344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8" name="圖片 117">
              <a:extLst>
                <a:ext uri="{FF2B5EF4-FFF2-40B4-BE49-F238E27FC236}">
                  <a16:creationId xmlns:a16="http://schemas.microsoft.com/office/drawing/2014/main" id="{8D16DB8A-2AE6-4BAD-9849-B9D11C247F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9722" y="4951075"/>
              <a:ext cx="556013" cy="581183"/>
            </a:xfrm>
            <a:prstGeom prst="rect">
              <a:avLst/>
            </a:prstGeom>
            <a:noFill/>
          </p:spPr>
        </p:pic>
        <p:sp>
          <p:nvSpPr>
            <p:cNvPr id="119" name="流程圖: 接點 118">
              <a:extLst>
                <a:ext uri="{FF2B5EF4-FFF2-40B4-BE49-F238E27FC236}">
                  <a16:creationId xmlns:a16="http://schemas.microsoft.com/office/drawing/2014/main" id="{4C358BE8-E536-4ABA-AE47-2EB58ABCC5FB}"/>
                </a:ext>
              </a:extLst>
            </p:cNvPr>
            <p:cNvSpPr/>
            <p:nvPr/>
          </p:nvSpPr>
          <p:spPr>
            <a:xfrm>
              <a:off x="6508589" y="336144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20" name="圖片 119">
              <a:extLst>
                <a:ext uri="{FF2B5EF4-FFF2-40B4-BE49-F238E27FC236}">
                  <a16:creationId xmlns:a16="http://schemas.microsoft.com/office/drawing/2014/main" id="{1187FC1D-308B-4419-AA27-5315606F8F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4283" y="3450205"/>
              <a:ext cx="875033" cy="583355"/>
            </a:xfrm>
            <a:prstGeom prst="rect">
              <a:avLst/>
            </a:prstGeom>
            <a:noFill/>
          </p:spPr>
        </p:pic>
        <p:pic>
          <p:nvPicPr>
            <p:cNvPr id="121" name="圖片 120">
              <a:extLst>
                <a:ext uri="{FF2B5EF4-FFF2-40B4-BE49-F238E27FC236}">
                  <a16:creationId xmlns:a16="http://schemas.microsoft.com/office/drawing/2014/main" id="{47188D1F-D18E-43DA-B7A7-6B65BEF37EB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48489" y="3268458"/>
              <a:ext cx="464123" cy="332621"/>
            </a:xfrm>
            <a:prstGeom prst="rect">
              <a:avLst/>
            </a:prstGeom>
            <a:noFill/>
          </p:spPr>
        </p:pic>
        <p:sp>
          <p:nvSpPr>
            <p:cNvPr id="122" name="流程圖: 接點 121">
              <a:extLst>
                <a:ext uri="{FF2B5EF4-FFF2-40B4-BE49-F238E27FC236}">
                  <a16:creationId xmlns:a16="http://schemas.microsoft.com/office/drawing/2014/main" id="{D0FAD614-0685-4183-BE00-D8F9B8263AB3}"/>
                </a:ext>
              </a:extLst>
            </p:cNvPr>
            <p:cNvSpPr/>
            <p:nvPr/>
          </p:nvSpPr>
          <p:spPr>
            <a:xfrm>
              <a:off x="3603498" y="3404614"/>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23" name="圖片 122">
              <a:extLst>
                <a:ext uri="{FF2B5EF4-FFF2-40B4-BE49-F238E27FC236}">
                  <a16:creationId xmlns:a16="http://schemas.microsoft.com/office/drawing/2014/main" id="{974B8E68-788D-46AE-A7EE-1949375CF192}"/>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l="9564" t="8757" r="9564" b="10881"/>
            <a:stretch/>
          </p:blipFill>
          <p:spPr>
            <a:xfrm>
              <a:off x="3739577" y="3474808"/>
              <a:ext cx="583359" cy="679325"/>
            </a:xfrm>
            <a:prstGeom prst="rect">
              <a:avLst/>
            </a:prstGeom>
            <a:noFill/>
            <a:ln w="19050">
              <a:noFill/>
            </a:ln>
          </p:spPr>
        </p:pic>
        <p:pic>
          <p:nvPicPr>
            <p:cNvPr id="124" name="圖片 123">
              <a:extLst>
                <a:ext uri="{FF2B5EF4-FFF2-40B4-BE49-F238E27FC236}">
                  <a16:creationId xmlns:a16="http://schemas.microsoft.com/office/drawing/2014/main" id="{72E3FFC2-8022-4A6C-932F-24123A43E5F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47734" y="3317550"/>
              <a:ext cx="464123" cy="332621"/>
            </a:xfrm>
            <a:prstGeom prst="rect">
              <a:avLst/>
            </a:prstGeom>
            <a:noFill/>
          </p:spPr>
        </p:pic>
        <p:cxnSp>
          <p:nvCxnSpPr>
            <p:cNvPr id="125" name="直線單箭頭接點 124">
              <a:extLst>
                <a:ext uri="{FF2B5EF4-FFF2-40B4-BE49-F238E27FC236}">
                  <a16:creationId xmlns:a16="http://schemas.microsoft.com/office/drawing/2014/main" id="{A1B20042-4E04-4680-AB63-48BAA837619A}"/>
                </a:ext>
              </a:extLst>
            </p:cNvPr>
            <p:cNvCxnSpPr>
              <a:cxnSpLocks/>
              <a:stCxn id="107" idx="6"/>
              <a:endCxn id="109" idx="2"/>
            </p:cNvCxnSpPr>
            <p:nvPr/>
          </p:nvCxnSpPr>
          <p:spPr>
            <a:xfrm>
              <a:off x="1586520" y="3824930"/>
              <a:ext cx="591743" cy="0"/>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74642596-2750-4860-9F28-ECFB3CB7873E}"/>
                </a:ext>
              </a:extLst>
            </p:cNvPr>
            <p:cNvCxnSpPr>
              <a:cxnSpLocks/>
              <a:stCxn id="109" idx="6"/>
              <a:endCxn id="122" idx="2"/>
            </p:cNvCxnSpPr>
            <p:nvPr/>
          </p:nvCxnSpPr>
          <p:spPr>
            <a:xfrm flipV="1">
              <a:off x="3006263" y="3818040"/>
              <a:ext cx="597235" cy="6890"/>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8E57F1D0-F27E-4501-B5DD-B949E6AF482E}"/>
                </a:ext>
              </a:extLst>
            </p:cNvPr>
            <p:cNvCxnSpPr>
              <a:cxnSpLocks/>
              <a:stCxn id="122" idx="6"/>
              <a:endCxn id="111" idx="2"/>
            </p:cNvCxnSpPr>
            <p:nvPr/>
          </p:nvCxnSpPr>
          <p:spPr>
            <a:xfrm flipV="1">
              <a:off x="4431498" y="3809435"/>
              <a:ext cx="595382" cy="8605"/>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2FE9CDF9-B14A-433C-9BBA-66423D84588D}"/>
                </a:ext>
              </a:extLst>
            </p:cNvPr>
            <p:cNvCxnSpPr>
              <a:cxnSpLocks/>
              <a:stCxn id="117" idx="2"/>
              <a:endCxn id="149" idx="6"/>
            </p:cNvCxnSpPr>
            <p:nvPr/>
          </p:nvCxnSpPr>
          <p:spPr>
            <a:xfrm flipH="1">
              <a:off x="5895166" y="5247864"/>
              <a:ext cx="622156" cy="2254"/>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9566962F-A95A-4EF3-9759-841C6AC3CD35}"/>
                </a:ext>
              </a:extLst>
            </p:cNvPr>
            <p:cNvCxnSpPr>
              <a:cxnSpLocks/>
              <a:endCxn id="98" idx="1"/>
            </p:cNvCxnSpPr>
            <p:nvPr/>
          </p:nvCxnSpPr>
          <p:spPr>
            <a:xfrm flipV="1">
              <a:off x="7353934" y="2829115"/>
              <a:ext cx="722381" cy="954156"/>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0F6B30A6-7850-46F3-AB55-F15BB832BDF0}"/>
                </a:ext>
              </a:extLst>
            </p:cNvPr>
            <p:cNvCxnSpPr>
              <a:cxnSpLocks/>
            </p:cNvCxnSpPr>
            <p:nvPr/>
          </p:nvCxnSpPr>
          <p:spPr>
            <a:xfrm>
              <a:off x="7357266" y="3787573"/>
              <a:ext cx="701094" cy="397493"/>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B8EAE425-E7A2-45FF-8F4D-159C0AA3E071}"/>
                </a:ext>
              </a:extLst>
            </p:cNvPr>
            <p:cNvCxnSpPr>
              <a:cxnSpLocks/>
              <a:stCxn id="103" idx="6"/>
              <a:endCxn id="99" idx="2"/>
            </p:cNvCxnSpPr>
            <p:nvPr/>
          </p:nvCxnSpPr>
          <p:spPr>
            <a:xfrm flipV="1">
              <a:off x="5026880" y="2320593"/>
              <a:ext cx="755120" cy="8686"/>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2" name="直線單箭頭接點 131">
              <a:extLst>
                <a:ext uri="{FF2B5EF4-FFF2-40B4-BE49-F238E27FC236}">
                  <a16:creationId xmlns:a16="http://schemas.microsoft.com/office/drawing/2014/main" id="{AA6AD0D0-9664-4771-8864-55BB46FD4005}"/>
                </a:ext>
              </a:extLst>
            </p:cNvPr>
            <p:cNvCxnSpPr>
              <a:cxnSpLocks/>
              <a:stCxn id="99" idx="6"/>
            </p:cNvCxnSpPr>
            <p:nvPr/>
          </p:nvCxnSpPr>
          <p:spPr>
            <a:xfrm>
              <a:off x="6610000" y="2320593"/>
              <a:ext cx="1397005" cy="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3" name="流程圖: 接點 132">
              <a:extLst>
                <a:ext uri="{FF2B5EF4-FFF2-40B4-BE49-F238E27FC236}">
                  <a16:creationId xmlns:a16="http://schemas.microsoft.com/office/drawing/2014/main" id="{F7E3FA5D-6786-4D50-A1DD-D695EE991043}"/>
                </a:ext>
              </a:extLst>
            </p:cNvPr>
            <p:cNvSpPr/>
            <p:nvPr/>
          </p:nvSpPr>
          <p:spPr>
            <a:xfrm>
              <a:off x="9286631" y="48344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34" name="圖片 133">
              <a:extLst>
                <a:ext uri="{FF2B5EF4-FFF2-40B4-BE49-F238E27FC236}">
                  <a16:creationId xmlns:a16="http://schemas.microsoft.com/office/drawing/2014/main" id="{2386D969-5415-4D96-811F-0AE2B3D1A5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25818" y="5097297"/>
              <a:ext cx="769357" cy="301131"/>
            </a:xfrm>
            <a:prstGeom prst="rect">
              <a:avLst/>
            </a:prstGeom>
            <a:noFill/>
            <a:ln w="19050">
              <a:noFill/>
            </a:ln>
          </p:spPr>
        </p:pic>
        <p:pic>
          <p:nvPicPr>
            <p:cNvPr id="135" name="圖片 134">
              <a:extLst>
                <a:ext uri="{FF2B5EF4-FFF2-40B4-BE49-F238E27FC236}">
                  <a16:creationId xmlns:a16="http://schemas.microsoft.com/office/drawing/2014/main" id="{A2A4F035-4ECA-47EB-B8ED-DC0D63462F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77291" y="5493173"/>
              <a:ext cx="430974" cy="430973"/>
            </a:xfrm>
            <a:prstGeom prst="rect">
              <a:avLst/>
            </a:prstGeom>
          </p:spPr>
        </p:pic>
        <p:cxnSp>
          <p:nvCxnSpPr>
            <p:cNvPr id="136" name="直線單箭頭接點 135">
              <a:extLst>
                <a:ext uri="{FF2B5EF4-FFF2-40B4-BE49-F238E27FC236}">
                  <a16:creationId xmlns:a16="http://schemas.microsoft.com/office/drawing/2014/main" id="{1F7A6FF7-1A9F-4D12-9BD3-9DF5C798968C}"/>
                </a:ext>
              </a:extLst>
            </p:cNvPr>
            <p:cNvCxnSpPr>
              <a:stCxn id="115" idx="2"/>
              <a:endCxn id="133" idx="6"/>
            </p:cNvCxnSpPr>
            <p:nvPr/>
          </p:nvCxnSpPr>
          <p:spPr>
            <a:xfrm flipH="1" flipV="1">
              <a:off x="10114631" y="5247864"/>
              <a:ext cx="630727" cy="2301"/>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81943A48-240E-48D8-A110-B6AE0406A7B0}"/>
                </a:ext>
              </a:extLst>
            </p:cNvPr>
            <p:cNvCxnSpPr>
              <a:cxnSpLocks/>
              <a:stCxn id="133" idx="2"/>
              <a:endCxn id="117" idx="6"/>
            </p:cNvCxnSpPr>
            <p:nvPr/>
          </p:nvCxnSpPr>
          <p:spPr>
            <a:xfrm flipH="1">
              <a:off x="7345322" y="5247864"/>
              <a:ext cx="1941309" cy="0"/>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044466A-466D-45AD-B6B7-CC7F9AC6ABE9}"/>
                </a:ext>
              </a:extLst>
            </p:cNvPr>
            <p:cNvCxnSpPr>
              <a:cxnSpLocks/>
              <a:stCxn id="119" idx="4"/>
              <a:endCxn id="117" idx="0"/>
            </p:cNvCxnSpPr>
            <p:nvPr/>
          </p:nvCxnSpPr>
          <p:spPr>
            <a:xfrm>
              <a:off x="6922589" y="4188295"/>
              <a:ext cx="8733" cy="646143"/>
            </a:xfrm>
            <a:prstGeom prst="straightConnector1">
              <a:avLst/>
            </a:prstGeom>
            <a:ln w="28575">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接點: 肘形 138">
              <a:extLst>
                <a:ext uri="{FF2B5EF4-FFF2-40B4-BE49-F238E27FC236}">
                  <a16:creationId xmlns:a16="http://schemas.microsoft.com/office/drawing/2014/main" id="{9F2B1DAB-8EAF-4BB3-944A-54182EC2A8B4}"/>
                </a:ext>
              </a:extLst>
            </p:cNvPr>
            <p:cNvCxnSpPr>
              <a:cxnSpLocks/>
              <a:endCxn id="133" idx="0"/>
            </p:cNvCxnSpPr>
            <p:nvPr/>
          </p:nvCxnSpPr>
          <p:spPr>
            <a:xfrm rot="16200000" flipH="1">
              <a:off x="8151330" y="3285136"/>
              <a:ext cx="2524767" cy="573836"/>
            </a:xfrm>
            <a:prstGeom prst="bentConnector3">
              <a:avLst>
                <a:gd name="adj1" fmla="val -88"/>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0" name="TextBox 31">
              <a:extLst>
                <a:ext uri="{FF2B5EF4-FFF2-40B4-BE49-F238E27FC236}">
                  <a16:creationId xmlns:a16="http://schemas.microsoft.com/office/drawing/2014/main" id="{EC4B9A49-2D18-44E1-8AF9-8A5A5D928E33}"/>
                </a:ext>
              </a:extLst>
            </p:cNvPr>
            <p:cNvSpPr txBox="1"/>
            <p:nvPr/>
          </p:nvSpPr>
          <p:spPr>
            <a:xfrm>
              <a:off x="658537" y="4251620"/>
              <a:ext cx="1027966" cy="307777"/>
            </a:xfrm>
            <a:prstGeom prst="rect">
              <a:avLst/>
            </a:prstGeom>
            <a:noFill/>
          </p:spPr>
          <p:txBody>
            <a:bodyPr wrap="square" rtlCol="0">
              <a:spAutoFit/>
            </a:bodyPr>
            <a:lstStyle/>
            <a:p>
              <a:pPr algn="ctr"/>
              <a:r>
                <a:rPr lang="zh-TW" altLang="en-US" sz="1400" b="1" dirty="0">
                  <a:latin typeface="微軟正黑體" panose="020B0604030504040204" pitchFamily="34" charset="-120"/>
                  <a:ea typeface="微軟正黑體" panose="020B0604030504040204" pitchFamily="34" charset="-120"/>
                </a:rPr>
                <a:t>食譜網站</a:t>
              </a:r>
              <a:endParaRPr lang="ko-KR" altLang="en-US" sz="1400" b="1" dirty="0">
                <a:latin typeface="微軟正黑體" panose="020B0604030504040204" pitchFamily="34" charset="-120"/>
              </a:endParaRPr>
            </a:p>
          </p:txBody>
        </p:sp>
        <p:sp>
          <p:nvSpPr>
            <p:cNvPr id="141" name="TextBox 31">
              <a:extLst>
                <a:ext uri="{FF2B5EF4-FFF2-40B4-BE49-F238E27FC236}">
                  <a16:creationId xmlns:a16="http://schemas.microsoft.com/office/drawing/2014/main" id="{C200BC32-6D33-46D2-B6A3-025F67FAA621}"/>
                </a:ext>
              </a:extLst>
            </p:cNvPr>
            <p:cNvSpPr txBox="1"/>
            <p:nvPr/>
          </p:nvSpPr>
          <p:spPr>
            <a:xfrm>
              <a:off x="9578795" y="5922694"/>
              <a:ext cx="1027966" cy="307777"/>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會員問卷</a:t>
              </a:r>
              <a:endParaRPr lang="ko-KR" altLang="en-US" sz="1400" b="1" dirty="0">
                <a:solidFill>
                  <a:schemeClr val="tx1">
                    <a:lumMod val="75000"/>
                    <a:lumOff val="25000"/>
                  </a:schemeClr>
                </a:solidFill>
                <a:latin typeface="微軟正黑體" panose="020B0604030504040204" pitchFamily="34" charset="-120"/>
              </a:endParaRPr>
            </a:p>
          </p:txBody>
        </p:sp>
        <p:sp>
          <p:nvSpPr>
            <p:cNvPr id="142" name="TextBox 31">
              <a:extLst>
                <a:ext uri="{FF2B5EF4-FFF2-40B4-BE49-F238E27FC236}">
                  <a16:creationId xmlns:a16="http://schemas.microsoft.com/office/drawing/2014/main" id="{DB71487A-988E-4B73-A137-3D7BE02AE59B}"/>
                </a:ext>
              </a:extLst>
            </p:cNvPr>
            <p:cNvSpPr txBox="1"/>
            <p:nvPr/>
          </p:nvSpPr>
          <p:spPr>
            <a:xfrm>
              <a:off x="8091045" y="646181"/>
              <a:ext cx="1027966" cy="307777"/>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模型訓練</a:t>
              </a:r>
              <a:endParaRPr lang="ko-KR" altLang="en-US" sz="1400" b="1" dirty="0">
                <a:solidFill>
                  <a:schemeClr val="tx1">
                    <a:lumMod val="75000"/>
                    <a:lumOff val="25000"/>
                  </a:schemeClr>
                </a:solidFill>
                <a:latin typeface="微軟正黑體" panose="020B0604030504040204" pitchFamily="34" charset="-120"/>
              </a:endParaRPr>
            </a:p>
          </p:txBody>
        </p:sp>
        <p:sp>
          <p:nvSpPr>
            <p:cNvPr id="143" name="TextBox 31">
              <a:extLst>
                <a:ext uri="{FF2B5EF4-FFF2-40B4-BE49-F238E27FC236}">
                  <a16:creationId xmlns:a16="http://schemas.microsoft.com/office/drawing/2014/main" id="{1AEFFF46-02D8-4A22-A5BD-CDCA5C23C610}"/>
                </a:ext>
              </a:extLst>
            </p:cNvPr>
            <p:cNvSpPr txBox="1"/>
            <p:nvPr/>
          </p:nvSpPr>
          <p:spPr>
            <a:xfrm>
              <a:off x="4115686" y="2745878"/>
              <a:ext cx="1027966" cy="307777"/>
            </a:xfrm>
            <a:prstGeom prst="rect">
              <a:avLst/>
            </a:prstGeom>
            <a:noFill/>
          </p:spPr>
          <p:txBody>
            <a:bodyPr wrap="square" rtlCol="0">
              <a:spAutoFit/>
            </a:bodyPr>
            <a:lstStyle/>
            <a:p>
              <a:pPr algn="ctr"/>
              <a:r>
                <a:rPr lang="zh-TW" altLang="en-US" sz="1400" dirty="0">
                  <a:solidFill>
                    <a:schemeClr val="bg1">
                      <a:lumMod val="65000"/>
                    </a:schemeClr>
                  </a:solidFill>
                  <a:latin typeface="微軟正黑體" panose="020B0604030504040204" pitchFamily="34" charset="-120"/>
                  <a:ea typeface="微軟正黑體" panose="020B0604030504040204" pitchFamily="34" charset="-120"/>
                </a:rPr>
                <a:t>食材圖片</a:t>
              </a:r>
              <a:endParaRPr lang="ko-KR" altLang="en-US" sz="1400" dirty="0">
                <a:solidFill>
                  <a:schemeClr val="bg1">
                    <a:lumMod val="65000"/>
                  </a:schemeClr>
                </a:solidFill>
                <a:latin typeface="微軟正黑體" panose="020B0604030504040204" pitchFamily="34" charset="-120"/>
              </a:endParaRPr>
            </a:p>
          </p:txBody>
        </p:sp>
        <p:sp>
          <p:nvSpPr>
            <p:cNvPr id="144" name="TextBox 31">
              <a:extLst>
                <a:ext uri="{FF2B5EF4-FFF2-40B4-BE49-F238E27FC236}">
                  <a16:creationId xmlns:a16="http://schemas.microsoft.com/office/drawing/2014/main" id="{3B982224-598D-4CB0-8F3F-3D0842074C32}"/>
                </a:ext>
              </a:extLst>
            </p:cNvPr>
            <p:cNvSpPr txBox="1"/>
            <p:nvPr/>
          </p:nvSpPr>
          <p:spPr>
            <a:xfrm>
              <a:off x="4954290" y="4240840"/>
              <a:ext cx="1027966" cy="307777"/>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資料清洗</a:t>
              </a:r>
              <a:endParaRPr lang="ko-KR" altLang="en-US" sz="1400" b="1" dirty="0">
                <a:solidFill>
                  <a:schemeClr val="tx1">
                    <a:lumMod val="75000"/>
                    <a:lumOff val="25000"/>
                  </a:schemeClr>
                </a:solidFill>
                <a:latin typeface="微軟正黑體" panose="020B0604030504040204" pitchFamily="34" charset="-120"/>
              </a:endParaRPr>
            </a:p>
          </p:txBody>
        </p:sp>
        <p:sp>
          <p:nvSpPr>
            <p:cNvPr id="145" name="TextBox 31">
              <a:extLst>
                <a:ext uri="{FF2B5EF4-FFF2-40B4-BE49-F238E27FC236}">
                  <a16:creationId xmlns:a16="http://schemas.microsoft.com/office/drawing/2014/main" id="{DE733374-F976-4DB7-AE42-279F1767CC24}"/>
                </a:ext>
              </a:extLst>
            </p:cNvPr>
            <p:cNvSpPr txBox="1"/>
            <p:nvPr/>
          </p:nvSpPr>
          <p:spPr>
            <a:xfrm>
              <a:off x="2078280" y="4266675"/>
              <a:ext cx="1027966" cy="307777"/>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爬蟲</a:t>
              </a:r>
              <a:endParaRPr lang="ko-KR" altLang="en-US" sz="1400" b="1" dirty="0">
                <a:solidFill>
                  <a:schemeClr val="tx1">
                    <a:lumMod val="75000"/>
                    <a:lumOff val="25000"/>
                  </a:schemeClr>
                </a:solidFill>
                <a:latin typeface="微軟正黑體" panose="020B0604030504040204" pitchFamily="34" charset="-120"/>
              </a:endParaRPr>
            </a:p>
          </p:txBody>
        </p:sp>
        <p:sp>
          <p:nvSpPr>
            <p:cNvPr id="146" name="TextBox 31">
              <a:extLst>
                <a:ext uri="{FF2B5EF4-FFF2-40B4-BE49-F238E27FC236}">
                  <a16:creationId xmlns:a16="http://schemas.microsoft.com/office/drawing/2014/main" id="{3F724037-8E97-40C4-A36A-7C4BA1098D43}"/>
                </a:ext>
              </a:extLst>
            </p:cNvPr>
            <p:cNvSpPr txBox="1"/>
            <p:nvPr/>
          </p:nvSpPr>
          <p:spPr>
            <a:xfrm>
              <a:off x="5669721" y="2750804"/>
              <a:ext cx="1027966" cy="307777"/>
            </a:xfrm>
            <a:prstGeom prst="rect">
              <a:avLst/>
            </a:prstGeom>
            <a:noFill/>
          </p:spPr>
          <p:txBody>
            <a:bodyPr wrap="square" rtlCol="0">
              <a:spAutoFit/>
            </a:bodyPr>
            <a:lstStyle/>
            <a:p>
              <a:pPr algn="ctr"/>
              <a:r>
                <a:rPr lang="zh-TW" altLang="en-US" sz="1400" dirty="0">
                  <a:solidFill>
                    <a:schemeClr val="bg1">
                      <a:lumMod val="65000"/>
                    </a:schemeClr>
                  </a:solidFill>
                  <a:latin typeface="微軟正黑體" panose="020B0604030504040204" pitchFamily="34" charset="-120"/>
                  <a:ea typeface="微軟正黑體" panose="020B0604030504040204" pitchFamily="34" charset="-120"/>
                </a:rPr>
                <a:t>資料清洗</a:t>
              </a:r>
              <a:endParaRPr lang="ko-KR" altLang="en-US" sz="1400" dirty="0">
                <a:solidFill>
                  <a:schemeClr val="bg1">
                    <a:lumMod val="65000"/>
                  </a:schemeClr>
                </a:solidFill>
                <a:latin typeface="微軟正黑體" panose="020B0604030504040204" pitchFamily="34" charset="-120"/>
              </a:endParaRPr>
            </a:p>
          </p:txBody>
        </p:sp>
        <p:pic>
          <p:nvPicPr>
            <p:cNvPr id="147" name="圖形 146" descr="使用者">
              <a:extLst>
                <a:ext uri="{FF2B5EF4-FFF2-40B4-BE49-F238E27FC236}">
                  <a16:creationId xmlns:a16="http://schemas.microsoft.com/office/drawing/2014/main" id="{93E70EF4-2219-4363-A446-4AF1281D624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225181" y="5398428"/>
              <a:ext cx="599696" cy="599696"/>
            </a:xfrm>
            <a:prstGeom prst="rect">
              <a:avLst/>
            </a:prstGeom>
          </p:spPr>
        </p:pic>
        <p:sp>
          <p:nvSpPr>
            <p:cNvPr id="148" name="TextBox 31">
              <a:extLst>
                <a:ext uri="{FF2B5EF4-FFF2-40B4-BE49-F238E27FC236}">
                  <a16:creationId xmlns:a16="http://schemas.microsoft.com/office/drawing/2014/main" id="{C77B71AB-A566-4624-B3E3-5BFBD1B6C3A5}"/>
                </a:ext>
              </a:extLst>
            </p:cNvPr>
            <p:cNvSpPr txBox="1"/>
            <p:nvPr/>
          </p:nvSpPr>
          <p:spPr>
            <a:xfrm>
              <a:off x="11011046" y="5903238"/>
              <a:ext cx="1027966" cy="307777"/>
            </a:xfrm>
            <a:prstGeom prst="rect">
              <a:avLst/>
            </a:prstGeom>
            <a:noFill/>
          </p:spPr>
          <p:txBody>
            <a:bodyPr wrap="square" rtlCol="0">
              <a:spAutoFit/>
            </a:bodyPr>
            <a:lstStyle/>
            <a:p>
              <a:pPr algn="ct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rPr>
                <a:t>使用者</a:t>
              </a:r>
              <a:endParaRPr lang="ko-KR" altLang="en-US" sz="1400" b="1" dirty="0">
                <a:solidFill>
                  <a:schemeClr val="tx1">
                    <a:lumMod val="75000"/>
                    <a:lumOff val="25000"/>
                  </a:schemeClr>
                </a:solidFill>
                <a:latin typeface="微軟正黑體" panose="020B0604030504040204" pitchFamily="34" charset="-120"/>
              </a:endParaRPr>
            </a:p>
          </p:txBody>
        </p:sp>
        <p:sp>
          <p:nvSpPr>
            <p:cNvPr id="149" name="流程圖: 接點 148">
              <a:extLst>
                <a:ext uri="{FF2B5EF4-FFF2-40B4-BE49-F238E27FC236}">
                  <a16:creationId xmlns:a16="http://schemas.microsoft.com/office/drawing/2014/main" id="{59D0DB84-6A07-4E80-8834-985AE772662C}"/>
                </a:ext>
              </a:extLst>
            </p:cNvPr>
            <p:cNvSpPr/>
            <p:nvPr/>
          </p:nvSpPr>
          <p:spPr>
            <a:xfrm>
              <a:off x="5067166" y="4836692"/>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50" name="圖片 149">
              <a:extLst>
                <a:ext uri="{FF2B5EF4-FFF2-40B4-BE49-F238E27FC236}">
                  <a16:creationId xmlns:a16="http://schemas.microsoft.com/office/drawing/2014/main" id="{CB1C5DA8-04FB-4D58-B755-9F1A329C7DD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67058" y="4834256"/>
              <a:ext cx="827033" cy="827033"/>
            </a:xfrm>
            <a:prstGeom prst="rect">
              <a:avLst/>
            </a:prstGeom>
          </p:spPr>
        </p:pic>
      </p:grpSp>
      <p:grpSp>
        <p:nvGrpSpPr>
          <p:cNvPr id="3" name="群組 2">
            <a:extLst>
              <a:ext uri="{FF2B5EF4-FFF2-40B4-BE49-F238E27FC236}">
                <a16:creationId xmlns:a16="http://schemas.microsoft.com/office/drawing/2014/main" id="{72D9C8CA-D039-475C-A8F2-E40F64B2317F}"/>
              </a:ext>
            </a:extLst>
          </p:cNvPr>
          <p:cNvGrpSpPr/>
          <p:nvPr/>
        </p:nvGrpSpPr>
        <p:grpSpPr>
          <a:xfrm>
            <a:off x="8316228" y="748120"/>
            <a:ext cx="828000" cy="826851"/>
            <a:chOff x="10245021" y="2769838"/>
            <a:chExt cx="828000" cy="826851"/>
          </a:xfrm>
        </p:grpSpPr>
        <p:pic>
          <p:nvPicPr>
            <p:cNvPr id="1026" name="Picture 2">
              <a:extLst>
                <a:ext uri="{FF2B5EF4-FFF2-40B4-BE49-F238E27FC236}">
                  <a16:creationId xmlns:a16="http://schemas.microsoft.com/office/drawing/2014/main" id="{B3662DAD-B948-4A8C-956A-F098B9187ABC}"/>
                </a:ext>
              </a:extLst>
            </p:cNvPr>
            <p:cNvPicPr>
              <a:picLocks noChangeAspect="1" noChangeArrowheads="1"/>
            </p:cNvPicPr>
            <p:nvPr/>
          </p:nvPicPr>
          <p:blipFill>
            <a:blip r:embed="rId2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7110" y="2888099"/>
              <a:ext cx="563821" cy="605446"/>
            </a:xfrm>
            <a:prstGeom prst="rect">
              <a:avLst/>
            </a:prstGeom>
            <a:noFill/>
          </p:spPr>
        </p:pic>
        <p:sp>
          <p:nvSpPr>
            <p:cNvPr id="154" name="流程圖: 接點 153">
              <a:extLst>
                <a:ext uri="{FF2B5EF4-FFF2-40B4-BE49-F238E27FC236}">
                  <a16:creationId xmlns:a16="http://schemas.microsoft.com/office/drawing/2014/main" id="{05CF66E6-D6A0-44BE-B080-54FA8D4DFC97}"/>
                </a:ext>
              </a:extLst>
            </p:cNvPr>
            <p:cNvSpPr/>
            <p:nvPr/>
          </p:nvSpPr>
          <p:spPr>
            <a:xfrm>
              <a:off x="10245021" y="2769838"/>
              <a:ext cx="828000" cy="826851"/>
            </a:xfrm>
            <a:prstGeom prst="flowChartConnector">
              <a:avLst/>
            </a:prstGeom>
            <a:noFill/>
            <a:ln w="19050">
              <a:solidFill>
                <a:schemeClr val="accent3">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5" name="投影片編號版面配置區 4">
            <a:extLst>
              <a:ext uri="{FF2B5EF4-FFF2-40B4-BE49-F238E27FC236}">
                <a16:creationId xmlns:a16="http://schemas.microsoft.com/office/drawing/2014/main" id="{04C42112-99A6-4CCA-B542-3A8A292FAED2}"/>
              </a:ext>
            </a:extLst>
          </p:cNvPr>
          <p:cNvSpPr>
            <a:spLocks noGrp="1"/>
          </p:cNvSpPr>
          <p:nvPr>
            <p:ph type="sldNum" sz="quarter" idx="4"/>
          </p:nvPr>
        </p:nvSpPr>
        <p:spPr/>
        <p:txBody>
          <a:bodyPr/>
          <a:lstStyle/>
          <a:p>
            <a:fld id="{4B9701EB-3FD5-4D42-A255-A8DDDD20D09F}" type="slidenum">
              <a:rPr lang="zh-TW" altLang="en-US" smtClean="0"/>
              <a:t>7</a:t>
            </a:fld>
            <a:endParaRPr lang="zh-TW" altLang="en-US" dirty="0"/>
          </a:p>
        </p:txBody>
      </p:sp>
      <p:cxnSp>
        <p:nvCxnSpPr>
          <p:cNvPr id="82" name="直線單箭頭接點 81">
            <a:extLst>
              <a:ext uri="{FF2B5EF4-FFF2-40B4-BE49-F238E27FC236}">
                <a16:creationId xmlns:a16="http://schemas.microsoft.com/office/drawing/2014/main" id="{CC594BC2-1D47-4000-9C0F-AC50CD56A0B5}"/>
              </a:ext>
            </a:extLst>
          </p:cNvPr>
          <p:cNvCxnSpPr>
            <a:cxnSpLocks/>
          </p:cNvCxnSpPr>
          <p:nvPr/>
        </p:nvCxnSpPr>
        <p:spPr>
          <a:xfrm>
            <a:off x="6023335" y="3528333"/>
            <a:ext cx="646975" cy="0"/>
          </a:xfrm>
          <a:prstGeom prst="straightConnector1">
            <a:avLst/>
          </a:prstGeom>
          <a:ln w="28575">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8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rgbClr val="F0B070"/>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88130" y="2291000"/>
            <a:ext cx="4101529" cy="1015663"/>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TW" altLang="en-US" sz="6000" b="1" dirty="0">
                <a:solidFill>
                  <a:srgbClr val="748398">
                    <a:lumMod val="75000"/>
                  </a:srgbClr>
                </a:solidFill>
                <a:latin typeface="微軟正黑體" panose="020B0604030504040204" pitchFamily="34" charset="-120"/>
                <a:ea typeface="微軟正黑體" panose="020B0604030504040204" pitchFamily="34" charset="-120"/>
              </a:rPr>
              <a:t>圖像辨識</a:t>
            </a:r>
            <a:endParaRPr kumimoji="0" lang="en-US" altLang="ko-KR" sz="6000" b="1"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36874" y="1261274"/>
            <a:ext cx="45719" cy="4114800"/>
          </a:xfrm>
          <a:prstGeom prst="rect">
            <a:avLst/>
          </a:prstGeom>
          <a:solidFill>
            <a:srgbClr val="F0B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文字方塊 3">
            <a:extLst>
              <a:ext uri="{FF2B5EF4-FFF2-40B4-BE49-F238E27FC236}">
                <a16:creationId xmlns:a16="http://schemas.microsoft.com/office/drawing/2014/main" id="{52440491-BDB0-4204-A152-03E304329B68}"/>
              </a:ext>
            </a:extLst>
          </p:cNvPr>
          <p:cNvSpPr txBox="1"/>
          <p:nvPr/>
        </p:nvSpPr>
        <p:spPr>
          <a:xfrm>
            <a:off x="7497849" y="3382955"/>
            <a:ext cx="34855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rPr>
              <a:t>主講人：</a:t>
            </a:r>
            <a:r>
              <a:rPr lang="zh-TW" altLang="en-US" sz="3600" dirty="0">
                <a:solidFill>
                  <a:srgbClr val="748398">
                    <a:lumMod val="75000"/>
                  </a:srgbClr>
                </a:solidFill>
                <a:latin typeface="微軟正黑體" panose="020B0604030504040204" pitchFamily="34" charset="-120"/>
                <a:ea typeface="微軟正黑體" panose="020B0604030504040204" pitchFamily="34" charset="-120"/>
              </a:rPr>
              <a:t>沈蕓</a:t>
            </a:r>
            <a:endParaRPr kumimoji="0" lang="zh-TW" altLang="en-US" sz="3600" b="0" i="0" u="none" strike="noStrike" kern="1200" cap="none" spc="0" normalizeH="0" baseline="0" noProof="0" dirty="0">
              <a:ln>
                <a:noFill/>
              </a:ln>
              <a:solidFill>
                <a:srgbClr val="748398">
                  <a:lumMod val="75000"/>
                </a:srgbClr>
              </a:solidFill>
              <a:effectLst/>
              <a:uLnTx/>
              <a:uFillTx/>
              <a:latin typeface="微軟正黑體" panose="020B0604030504040204" pitchFamily="34" charset="-120"/>
              <a:ea typeface="微軟正黑體" panose="020B0604030504040204" pitchFamily="34" charset="-120"/>
              <a:cs typeface="+mn-cs"/>
            </a:endParaRPr>
          </a:p>
        </p:txBody>
      </p:sp>
      <p:sp>
        <p:nvSpPr>
          <p:cNvPr id="2" name="投影片編號版面配置區 1">
            <a:extLst>
              <a:ext uri="{FF2B5EF4-FFF2-40B4-BE49-F238E27FC236}">
                <a16:creationId xmlns:a16="http://schemas.microsoft.com/office/drawing/2014/main" id="{61FDEE4E-3A94-4AB0-8FE1-E8CEBC328B9E}"/>
              </a:ext>
            </a:extLst>
          </p:cNvPr>
          <p:cNvSpPr>
            <a:spLocks noGrp="1"/>
          </p:cNvSpPr>
          <p:nvPr>
            <p:ph type="sldNum" sz="quarter" idx="4"/>
          </p:nvPr>
        </p:nvSpPr>
        <p:spPr/>
        <p:txBody>
          <a:bodyPr/>
          <a:lstStyle/>
          <a:p>
            <a:fld id="{4B9701EB-3FD5-4D42-A255-A8DDDD20D09F}" type="slidenum">
              <a:rPr lang="zh-TW" altLang="en-US" smtClean="0"/>
              <a:t>8</a:t>
            </a:fld>
            <a:endParaRPr lang="zh-TW" altLang="en-US" dirty="0"/>
          </a:p>
        </p:txBody>
      </p:sp>
    </p:spTree>
    <p:extLst>
      <p:ext uri="{BB962C8B-B14F-4D97-AF65-F5344CB8AC3E}">
        <p14:creationId xmlns:p14="http://schemas.microsoft.com/office/powerpoint/2010/main" val="3312273589"/>
      </p:ext>
    </p:extLst>
  </p:cSld>
  <p:clrMapOvr>
    <a:masterClrMapping/>
  </p:clrMapOvr>
</p:sld>
</file>

<file path=ppt/theme/theme1.xml><?xml version="1.0" encoding="utf-8"?>
<a:theme xmlns:a="http://schemas.openxmlformats.org/drawingml/2006/main" name="30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9850">
          <a:solidFill>
            <a:schemeClr val="tx2">
              <a:lumMod val="75000"/>
            </a:schemeClr>
          </a:solidFill>
        </a:ln>
      </a:spPr>
      <a:bodyPr rtlCol="0" anchor="ctr"/>
      <a:lstStyle>
        <a:defPPr marL="0" marR="0" indent="0" algn="ctr" defTabSz="914400" rtl="0" eaLnBrk="1" fontAlgn="auto" latinLnBrk="1" hangingPunct="1">
          <a:lnSpc>
            <a:spcPct val="100000"/>
          </a:lnSpc>
          <a:spcBef>
            <a:spcPts val="0"/>
          </a:spcBef>
          <a:spcAft>
            <a:spcPts val="0"/>
          </a:spcAft>
          <a:buClrTx/>
          <a:buSzTx/>
          <a:buFontTx/>
          <a:buNone/>
          <a:tabLst/>
          <a:defRPr kumimoji="0"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34" charset="-127"/>
            <a:cs typeface="+mn-cs"/>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ALLPPT - COLOR - 003">
      <a:dk1>
        <a:sysClr val="windowText" lastClr="000000"/>
      </a:dk1>
      <a:lt1>
        <a:sysClr val="window" lastClr="FFFFFF"/>
      </a:lt1>
      <a:dk2>
        <a:srgbClr val="1F497D"/>
      </a:dk2>
      <a:lt2>
        <a:srgbClr val="EEECE1"/>
      </a:lt2>
      <a:accent1>
        <a:srgbClr val="F8C391"/>
      </a:accent1>
      <a:accent2>
        <a:srgbClr val="FEE680"/>
      </a:accent2>
      <a:accent3>
        <a:srgbClr val="7AE8C8"/>
      </a:accent3>
      <a:accent4>
        <a:srgbClr val="7ADAE8"/>
      </a:accent4>
      <a:accent5>
        <a:srgbClr val="57687C"/>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ontents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ontents Slide Master">
  <a:themeElements>
    <a:clrScheme name="ALLPPT - COLOR - 003">
      <a:dk1>
        <a:sysClr val="windowText" lastClr="000000"/>
      </a:dk1>
      <a:lt1>
        <a:sysClr val="window" lastClr="FFFFFF"/>
      </a:lt1>
      <a:dk2>
        <a:srgbClr val="1F497D"/>
      </a:dk2>
      <a:lt2>
        <a:srgbClr val="EEECE1"/>
      </a:lt2>
      <a:accent1>
        <a:srgbClr val="F8C391"/>
      </a:accent1>
      <a:accent2>
        <a:srgbClr val="FEE680"/>
      </a:accent2>
      <a:accent3>
        <a:srgbClr val="7AE8C8"/>
      </a:accent3>
      <a:accent4>
        <a:srgbClr val="7ADAE8"/>
      </a:accent4>
      <a:accent5>
        <a:srgbClr val="57687C"/>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4585</TotalTime>
  <Words>4847</Words>
  <Application>Microsoft Office PowerPoint</Application>
  <PresentationFormat>寬螢幕</PresentationFormat>
  <Paragraphs>1325</Paragraphs>
  <Slides>72</Slides>
  <Notes>66</Notes>
  <HiddenSlides>0</HiddenSlides>
  <MMClips>0</MMClips>
  <ScaleCrop>false</ScaleCrop>
  <HeadingPairs>
    <vt:vector size="6" baseType="variant">
      <vt:variant>
        <vt:lpstr>使用字型</vt:lpstr>
      </vt:variant>
      <vt:variant>
        <vt:i4>14</vt:i4>
      </vt:variant>
      <vt:variant>
        <vt:lpstr>佈景主題</vt:lpstr>
      </vt:variant>
      <vt:variant>
        <vt:i4>7</vt:i4>
      </vt:variant>
      <vt:variant>
        <vt:lpstr>投影片標題</vt:lpstr>
      </vt:variant>
      <vt:variant>
        <vt:i4>72</vt:i4>
      </vt:variant>
    </vt:vector>
  </HeadingPairs>
  <TitlesOfParts>
    <vt:vector size="93" baseType="lpstr">
      <vt:lpstr>-apple-system</vt:lpstr>
      <vt:lpstr>Lato Regular</vt:lpstr>
      <vt:lpstr>맑은 고딕</vt:lpstr>
      <vt:lpstr>Microsoft JhengHei Light</vt:lpstr>
      <vt:lpstr>Microsoft JhengHei</vt:lpstr>
      <vt:lpstr>Microsoft JhengHei</vt:lpstr>
      <vt:lpstr>Algerian</vt:lpstr>
      <vt:lpstr>Arial</vt:lpstr>
      <vt:lpstr>Bradley Hand ITC</vt:lpstr>
      <vt:lpstr>Calibri</vt:lpstr>
      <vt:lpstr>Calibri Light</vt:lpstr>
      <vt:lpstr>Cooper Black</vt:lpstr>
      <vt:lpstr>Source Sans Pro</vt:lpstr>
      <vt:lpstr>Wingdings</vt:lpstr>
      <vt:lpstr>30_Office 테마</vt:lpstr>
      <vt:lpstr>Contents Slide Master</vt:lpstr>
      <vt:lpstr>自訂設計</vt:lpstr>
      <vt:lpstr>1_Contents Slide Master</vt:lpstr>
      <vt:lpstr>2_Contents Slide Master</vt:lpstr>
      <vt:lpstr>3_Contents Slide Master</vt:lpstr>
      <vt:lpstr>1_Office 佈景主題</vt:lpstr>
      <vt:lpstr>好煮義 Cook Eat  黑桃組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Line使用流程圖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80514019</dc:creator>
  <cp:lastModifiedBy>80514019</cp:lastModifiedBy>
  <cp:revision>269</cp:revision>
  <dcterms:created xsi:type="dcterms:W3CDTF">2021-03-17T08:34:25Z</dcterms:created>
  <dcterms:modified xsi:type="dcterms:W3CDTF">2021-05-23T09:04:31Z</dcterms:modified>
</cp:coreProperties>
</file>